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70"/>
  </p:sldMasterIdLst>
  <p:notesMasterIdLst>
    <p:notesMasterId r:id="rId136"/>
  </p:notesMasterIdLst>
  <p:handoutMasterIdLst>
    <p:handoutMasterId r:id="rId137"/>
  </p:handoutMasterIdLst>
  <p:sldIdLst>
    <p:sldId id="665" r:id="rId71"/>
    <p:sldId id="602" r:id="rId72"/>
    <p:sldId id="2900" r:id="rId73"/>
    <p:sldId id="2890" r:id="rId74"/>
    <p:sldId id="2901" r:id="rId75"/>
    <p:sldId id="2902" r:id="rId76"/>
    <p:sldId id="2869" r:id="rId77"/>
    <p:sldId id="2891" r:id="rId78"/>
    <p:sldId id="796" r:id="rId79"/>
    <p:sldId id="2870" r:id="rId80"/>
    <p:sldId id="2874" r:id="rId81"/>
    <p:sldId id="2875" r:id="rId82"/>
    <p:sldId id="2876" r:id="rId83"/>
    <p:sldId id="2852" r:id="rId84"/>
    <p:sldId id="2878" r:id="rId85"/>
    <p:sldId id="2859" r:id="rId86"/>
    <p:sldId id="2848" r:id="rId87"/>
    <p:sldId id="2833" r:id="rId88"/>
    <p:sldId id="792" r:id="rId89"/>
    <p:sldId id="2863" r:id="rId90"/>
    <p:sldId id="2864" r:id="rId91"/>
    <p:sldId id="2862" r:id="rId92"/>
    <p:sldId id="2865" r:id="rId93"/>
    <p:sldId id="2882" r:id="rId94"/>
    <p:sldId id="793" r:id="rId95"/>
    <p:sldId id="2866" r:id="rId96"/>
    <p:sldId id="2881" r:id="rId97"/>
    <p:sldId id="2868" r:id="rId98"/>
    <p:sldId id="2843" r:id="rId99"/>
    <p:sldId id="794" r:id="rId100"/>
    <p:sldId id="2841" r:id="rId101"/>
    <p:sldId id="2854" r:id="rId102"/>
    <p:sldId id="2883" r:id="rId103"/>
    <p:sldId id="2845" r:id="rId104"/>
    <p:sldId id="2801" r:id="rId105"/>
    <p:sldId id="2855" r:id="rId106"/>
    <p:sldId id="2884" r:id="rId107"/>
    <p:sldId id="2846" r:id="rId108"/>
    <p:sldId id="603" r:id="rId109"/>
    <p:sldId id="666" r:id="rId110"/>
    <p:sldId id="2858" r:id="rId111"/>
    <p:sldId id="2885" r:id="rId112"/>
    <p:sldId id="2860" r:id="rId113"/>
    <p:sldId id="2840" r:id="rId114"/>
    <p:sldId id="2886" r:id="rId115"/>
    <p:sldId id="2887" r:id="rId116"/>
    <p:sldId id="2892" r:id="rId117"/>
    <p:sldId id="2850" r:id="rId118"/>
    <p:sldId id="2872" r:id="rId119"/>
    <p:sldId id="2888" r:id="rId120"/>
    <p:sldId id="2889" r:id="rId121"/>
    <p:sldId id="2873" r:id="rId122"/>
    <p:sldId id="2877" r:id="rId123"/>
    <p:sldId id="2893" r:id="rId124"/>
    <p:sldId id="2847" r:id="rId125"/>
    <p:sldId id="2776" r:id="rId126"/>
    <p:sldId id="2861" r:id="rId127"/>
    <p:sldId id="2799" r:id="rId128"/>
    <p:sldId id="596" r:id="rId129"/>
    <p:sldId id="2894" r:id="rId130"/>
    <p:sldId id="2895" r:id="rId131"/>
    <p:sldId id="2897" r:id="rId132"/>
    <p:sldId id="2898" r:id="rId133"/>
    <p:sldId id="2899" r:id="rId134"/>
    <p:sldId id="595" r:id="rId1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E8FF"/>
    <a:srgbClr val="E0F4FE"/>
    <a:srgbClr val="0073B4"/>
    <a:srgbClr val="438EB7"/>
    <a:srgbClr val="00B9F2"/>
    <a:srgbClr val="007AC2"/>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9508" autoAdjust="0"/>
  </p:normalViewPr>
  <p:slideViewPr>
    <p:cSldViewPr snapToGrid="0" snapToObjects="1" showGuides="1">
      <p:cViewPr varScale="1">
        <p:scale>
          <a:sx n="86" d="100"/>
          <a:sy n="86" d="100"/>
        </p:scale>
        <p:origin x="562" y="5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4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slide" Target="slides/slide14.xml"/><Relationship Id="rId138" Type="http://schemas.openxmlformats.org/officeDocument/2006/relationships/presProps" Target="presProps.xml"/><Relationship Id="rId107" Type="http://schemas.openxmlformats.org/officeDocument/2006/relationships/slide" Target="slides/slide3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4.xml"/><Relationship Id="rId79" Type="http://schemas.openxmlformats.org/officeDocument/2006/relationships/slide" Target="slides/slide9.xml"/><Relationship Id="rId102" Type="http://schemas.openxmlformats.org/officeDocument/2006/relationships/slide" Target="slides/slide32.xml"/><Relationship Id="rId123" Type="http://schemas.openxmlformats.org/officeDocument/2006/relationships/slide" Target="slides/slide53.xml"/><Relationship Id="rId128" Type="http://schemas.openxmlformats.org/officeDocument/2006/relationships/slide" Target="slides/slide58.xml"/><Relationship Id="rId5" Type="http://schemas.openxmlformats.org/officeDocument/2006/relationships/customXml" Target="../customXml/item5.xml"/><Relationship Id="rId90" Type="http://schemas.openxmlformats.org/officeDocument/2006/relationships/slide" Target="slides/slide20.xml"/><Relationship Id="rId95" Type="http://schemas.openxmlformats.org/officeDocument/2006/relationships/slide" Target="slides/slide25.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slide" Target="slides/slide43.xml"/><Relationship Id="rId118" Type="http://schemas.openxmlformats.org/officeDocument/2006/relationships/slide" Target="slides/slide48.xml"/><Relationship Id="rId134" Type="http://schemas.openxmlformats.org/officeDocument/2006/relationships/slide" Target="slides/slide64.xml"/><Relationship Id="rId139" Type="http://schemas.openxmlformats.org/officeDocument/2006/relationships/viewProps" Target="viewProps.xml"/><Relationship Id="rId80" Type="http://schemas.openxmlformats.org/officeDocument/2006/relationships/slide" Target="slides/slide10.xml"/><Relationship Id="rId85" Type="http://schemas.openxmlformats.org/officeDocument/2006/relationships/slide" Target="slides/slide1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33.xml"/><Relationship Id="rId108" Type="http://schemas.openxmlformats.org/officeDocument/2006/relationships/slide" Target="slides/slide38.xml"/><Relationship Id="rId124" Type="http://schemas.openxmlformats.org/officeDocument/2006/relationships/slide" Target="slides/slide54.xml"/><Relationship Id="rId129" Type="http://schemas.openxmlformats.org/officeDocument/2006/relationships/slide" Target="slides/slide59.xml"/><Relationship Id="rId54" Type="http://schemas.openxmlformats.org/officeDocument/2006/relationships/customXml" Target="../customXml/item54.xml"/><Relationship Id="rId70" Type="http://schemas.openxmlformats.org/officeDocument/2006/relationships/slideMaster" Target="slideMasters/slideMaster1.xml"/><Relationship Id="rId75" Type="http://schemas.openxmlformats.org/officeDocument/2006/relationships/slide" Target="slides/slide5.xml"/><Relationship Id="rId91" Type="http://schemas.openxmlformats.org/officeDocument/2006/relationships/slide" Target="slides/slide21.xml"/><Relationship Id="rId96" Type="http://schemas.openxmlformats.org/officeDocument/2006/relationships/slide" Target="slides/slide26.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44.xml"/><Relationship Id="rId119" Type="http://schemas.openxmlformats.org/officeDocument/2006/relationships/slide" Target="slides/slide4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slide" Target="slides/slide11.xml"/><Relationship Id="rId86" Type="http://schemas.openxmlformats.org/officeDocument/2006/relationships/slide" Target="slides/slide16.xml"/><Relationship Id="rId130" Type="http://schemas.openxmlformats.org/officeDocument/2006/relationships/slide" Target="slides/slide60.xml"/><Relationship Id="rId135" Type="http://schemas.openxmlformats.org/officeDocument/2006/relationships/slide" Target="slides/slide65.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6.xml"/><Relationship Id="rId97" Type="http://schemas.openxmlformats.org/officeDocument/2006/relationships/slide" Target="slides/slide27.xml"/><Relationship Id="rId104" Type="http://schemas.openxmlformats.org/officeDocument/2006/relationships/slide" Target="slides/slide34.xml"/><Relationship Id="rId120" Type="http://schemas.openxmlformats.org/officeDocument/2006/relationships/slide" Target="slides/slide50.xml"/><Relationship Id="rId125" Type="http://schemas.openxmlformats.org/officeDocument/2006/relationships/slide" Target="slides/slide55.xml"/><Relationship Id="rId141"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1.xml"/><Relationship Id="rId92" Type="http://schemas.openxmlformats.org/officeDocument/2006/relationships/slide" Target="slides/slide2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7.xml"/><Relationship Id="rId110" Type="http://schemas.openxmlformats.org/officeDocument/2006/relationships/slide" Target="slides/slide40.xml"/><Relationship Id="rId115" Type="http://schemas.openxmlformats.org/officeDocument/2006/relationships/slide" Target="slides/slide45.xml"/><Relationship Id="rId131" Type="http://schemas.openxmlformats.org/officeDocument/2006/relationships/slide" Target="slides/slide61.xml"/><Relationship Id="rId136" Type="http://schemas.openxmlformats.org/officeDocument/2006/relationships/notesMaster" Target="notesMasters/notesMaster1.xml"/><Relationship Id="rId61" Type="http://schemas.openxmlformats.org/officeDocument/2006/relationships/customXml" Target="../customXml/item61.xml"/><Relationship Id="rId82" Type="http://schemas.openxmlformats.org/officeDocument/2006/relationships/slide" Target="slides/slide1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7.xml"/><Relationship Id="rId100" Type="http://schemas.openxmlformats.org/officeDocument/2006/relationships/slide" Target="slides/slide30.xml"/><Relationship Id="rId105" Type="http://schemas.openxmlformats.org/officeDocument/2006/relationships/slide" Target="slides/slide35.xml"/><Relationship Id="rId126" Type="http://schemas.openxmlformats.org/officeDocument/2006/relationships/slide" Target="slides/slide56.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2.xml"/><Relationship Id="rId93" Type="http://schemas.openxmlformats.org/officeDocument/2006/relationships/slide" Target="slides/slide23.xml"/><Relationship Id="rId98" Type="http://schemas.openxmlformats.org/officeDocument/2006/relationships/slide" Target="slides/slide28.xml"/><Relationship Id="rId121" Type="http://schemas.openxmlformats.org/officeDocument/2006/relationships/slide" Target="slides/slide51.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slide" Target="slides/slide46.xml"/><Relationship Id="rId137" Type="http://schemas.openxmlformats.org/officeDocument/2006/relationships/handoutMaster" Target="handoutMasters/handoutMaster1.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slide" Target="slides/slide13.xml"/><Relationship Id="rId88" Type="http://schemas.openxmlformats.org/officeDocument/2006/relationships/slide" Target="slides/slide18.xml"/><Relationship Id="rId111" Type="http://schemas.openxmlformats.org/officeDocument/2006/relationships/slide" Target="slides/slide41.xml"/><Relationship Id="rId132" Type="http://schemas.openxmlformats.org/officeDocument/2006/relationships/slide" Target="slides/slide62.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36.xml"/><Relationship Id="rId127" Type="http://schemas.openxmlformats.org/officeDocument/2006/relationships/slide" Target="slides/slide5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 Target="slides/slide3.xml"/><Relationship Id="rId78" Type="http://schemas.openxmlformats.org/officeDocument/2006/relationships/slide" Target="slides/slide8.xml"/><Relationship Id="rId94" Type="http://schemas.openxmlformats.org/officeDocument/2006/relationships/slide" Target="slides/slide24.xml"/><Relationship Id="rId99" Type="http://schemas.openxmlformats.org/officeDocument/2006/relationships/slide" Target="slides/slide29.xml"/><Relationship Id="rId101" Type="http://schemas.openxmlformats.org/officeDocument/2006/relationships/slide" Target="slides/slide31.xml"/><Relationship Id="rId122" Type="http://schemas.openxmlformats.org/officeDocument/2006/relationships/slide" Target="slides/slide52.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slide" Target="slides/slide19.xml"/><Relationship Id="rId112" Type="http://schemas.openxmlformats.org/officeDocument/2006/relationships/slide" Target="slides/slide42.xml"/><Relationship Id="rId133" Type="http://schemas.openxmlformats.org/officeDocument/2006/relationships/slide" Target="slides/slide63.xml"/><Relationship Id="rId16" Type="http://schemas.openxmlformats.org/officeDocument/2006/relationships/customXml" Target="../customXml/item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4/2/2021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4/2/2021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1905622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54475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34401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22629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39</a:t>
            </a:fld>
            <a:endParaRPr lang="en-US"/>
          </a:p>
        </p:txBody>
      </p:sp>
    </p:spTree>
    <p:extLst>
      <p:ext uri="{BB962C8B-B14F-4D97-AF65-F5344CB8AC3E}">
        <p14:creationId xmlns:p14="http://schemas.microsoft.com/office/powerpoint/2010/main" val="62628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08451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40670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Modeling:</a:t>
            </a:r>
          </a:p>
          <a:p>
            <a:r>
              <a:rPr lang="en-US" dirty="0"/>
              <a:t>-  Some tools run through multiple models at once, finding the best fit so rather than create 6 individual models and analyze fit you can run one tool that does it all at once</a:t>
            </a:r>
          </a:p>
          <a:p>
            <a:pPr marL="171450" indent="-171450">
              <a:buFontTx/>
              <a:buChar char="-"/>
            </a:pPr>
            <a:r>
              <a:rPr lang="en-US" dirty="0"/>
              <a:t>Extend and customize through your own algorithms or methods, or by reaching out to the broader data science ecosystem (Python or R)</a:t>
            </a:r>
          </a:p>
          <a:p>
            <a:pPr marL="171450" indent="-171450">
              <a:buFontTx/>
              <a:buChar char="-"/>
            </a:pPr>
            <a:r>
              <a:rPr lang="en-US" dirty="0"/>
              <a:t>Code or don’t code</a:t>
            </a:r>
          </a:p>
          <a:p>
            <a:pPr marL="171450" indent="-171450">
              <a:buFontTx/>
              <a:buChar char="-"/>
            </a:pPr>
            <a:endParaRPr lang="en-US" dirty="0"/>
          </a:p>
          <a:p>
            <a:pPr marL="0" indent="0">
              <a:buFontTx/>
              <a:buNone/>
            </a:pPr>
            <a:r>
              <a:rPr lang="en-US" dirty="0"/>
              <a:t>Scripting:</a:t>
            </a:r>
          </a:p>
          <a:p>
            <a:pPr marL="0" indent="0">
              <a:buFontTx/>
              <a:buNone/>
            </a:pPr>
            <a:r>
              <a:rPr lang="en-US" dirty="0"/>
              <a:t>- Notebooks </a:t>
            </a:r>
            <a:r>
              <a:rPr lang="en-US" dirty="0">
                <a:sym typeface="Wingdings" panose="05000000000000000000" pitchFamily="2" charset="2"/>
              </a:rPr>
              <a:t> Built-in, standalone </a:t>
            </a:r>
            <a:r>
              <a:rPr lang="en-US" dirty="0" err="1">
                <a:sym typeface="Wingdings" panose="05000000000000000000" pitchFamily="2" charset="2"/>
              </a:rPr>
              <a:t>Jupyter</a:t>
            </a:r>
            <a:r>
              <a:rPr lang="en-US" dirty="0">
                <a:sym typeface="Wingdings" panose="05000000000000000000" pitchFamily="2" charset="2"/>
              </a:rPr>
              <a:t> (Python or R)</a:t>
            </a:r>
          </a:p>
          <a:p>
            <a:pPr marL="0" indent="0">
              <a:buFontTx/>
              <a:buNone/>
            </a:pPr>
            <a:r>
              <a:rPr lang="en-US" dirty="0">
                <a:sym typeface="Wingdings" panose="05000000000000000000" pitchFamily="2" charset="2"/>
              </a:rPr>
              <a:t>- Python, R</a:t>
            </a:r>
          </a:p>
          <a:p>
            <a:pPr marL="171450" indent="-171450">
              <a:buFontTx/>
              <a:buChar char="-"/>
            </a:pPr>
            <a:endParaRPr lang="en-US" dirty="0">
              <a:sym typeface="Wingdings" panose="05000000000000000000" pitchFamily="2" charset="2"/>
            </a:endParaRPr>
          </a:p>
          <a:p>
            <a:pPr marL="0" indent="0">
              <a:buFontTx/>
              <a:buNone/>
            </a:pPr>
            <a:r>
              <a:rPr lang="en-US" dirty="0"/>
              <a:t>Automation:</a:t>
            </a:r>
          </a:p>
          <a:p>
            <a:pPr marL="171450" indent="-171450">
              <a:buFontTx/>
              <a:buChar char="-"/>
            </a:pPr>
            <a:r>
              <a:rPr lang="en-US" dirty="0"/>
              <a:t>Built-in scheduling for tools and notebooks</a:t>
            </a:r>
          </a:p>
          <a:p>
            <a:pPr marL="171450" indent="-171450">
              <a:buFontTx/>
              <a:buChar char="-"/>
            </a:pPr>
            <a:r>
              <a:rPr lang="en-US" dirty="0"/>
              <a:t>Connect to external schedulers</a:t>
            </a:r>
          </a:p>
          <a:p>
            <a:pPr marL="171450" indent="-171450">
              <a:buFontTx/>
              <a:buChar char="-"/>
            </a:pPr>
            <a:r>
              <a:rPr lang="en-US" dirty="0"/>
              <a:t>Webhook integration</a:t>
            </a:r>
          </a:p>
          <a:p>
            <a:pPr marL="171450" indent="-171450">
              <a:buFontTx/>
              <a:buChar char="-"/>
            </a:pPr>
            <a:r>
              <a:rPr lang="en-US" dirty="0"/>
              <a:t>Distributed collaboration, synchronize data and content across one or more organizations</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22628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6728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65</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Modeling:</a:t>
            </a:r>
          </a:p>
          <a:p>
            <a:r>
              <a:rPr lang="en-US" dirty="0"/>
              <a:t>-  Some tools run through multiple models at once, finding the best fit so rather than create 6 individual models and analyze fit you can run one tool that does it all at once</a:t>
            </a:r>
          </a:p>
          <a:p>
            <a:pPr marL="171450" indent="-171450">
              <a:buFontTx/>
              <a:buChar char="-"/>
            </a:pPr>
            <a:r>
              <a:rPr lang="en-US" dirty="0"/>
              <a:t>Extend and customize through your own algorithms or methods, or by reaching out to the broader data science ecosystem (Python or R)</a:t>
            </a:r>
          </a:p>
          <a:p>
            <a:pPr marL="171450" indent="-171450">
              <a:buFontTx/>
              <a:buChar char="-"/>
            </a:pPr>
            <a:r>
              <a:rPr lang="en-US" dirty="0"/>
              <a:t>Code or don’t code</a:t>
            </a:r>
          </a:p>
          <a:p>
            <a:pPr marL="171450" indent="-171450">
              <a:buFontTx/>
              <a:buChar char="-"/>
            </a:pPr>
            <a:endParaRPr lang="en-US" dirty="0"/>
          </a:p>
          <a:p>
            <a:pPr marL="0" indent="0">
              <a:buFontTx/>
              <a:buNone/>
            </a:pPr>
            <a:r>
              <a:rPr lang="en-US" dirty="0"/>
              <a:t>Scripting:</a:t>
            </a:r>
          </a:p>
          <a:p>
            <a:pPr marL="0" indent="0">
              <a:buFontTx/>
              <a:buNone/>
            </a:pPr>
            <a:r>
              <a:rPr lang="en-US" dirty="0"/>
              <a:t>- Notebooks </a:t>
            </a:r>
            <a:r>
              <a:rPr lang="en-US" dirty="0">
                <a:sym typeface="Wingdings" panose="05000000000000000000" pitchFamily="2" charset="2"/>
              </a:rPr>
              <a:t> Built-in, standalone </a:t>
            </a:r>
            <a:r>
              <a:rPr lang="en-US" dirty="0" err="1">
                <a:sym typeface="Wingdings" panose="05000000000000000000" pitchFamily="2" charset="2"/>
              </a:rPr>
              <a:t>Jupyter</a:t>
            </a:r>
            <a:r>
              <a:rPr lang="en-US" dirty="0">
                <a:sym typeface="Wingdings" panose="05000000000000000000" pitchFamily="2" charset="2"/>
              </a:rPr>
              <a:t> (Python or R)</a:t>
            </a:r>
          </a:p>
          <a:p>
            <a:pPr marL="0" indent="0">
              <a:buFontTx/>
              <a:buNone/>
            </a:pPr>
            <a:r>
              <a:rPr lang="en-US" dirty="0">
                <a:sym typeface="Wingdings" panose="05000000000000000000" pitchFamily="2" charset="2"/>
              </a:rPr>
              <a:t>- Python, R</a:t>
            </a:r>
          </a:p>
          <a:p>
            <a:pPr marL="171450" indent="-171450">
              <a:buFontTx/>
              <a:buChar char="-"/>
            </a:pPr>
            <a:endParaRPr lang="en-US" dirty="0">
              <a:sym typeface="Wingdings" panose="05000000000000000000" pitchFamily="2" charset="2"/>
            </a:endParaRPr>
          </a:p>
          <a:p>
            <a:pPr marL="0" indent="0">
              <a:buFontTx/>
              <a:buNone/>
            </a:pPr>
            <a:r>
              <a:rPr lang="en-US" dirty="0"/>
              <a:t>Automation:</a:t>
            </a:r>
          </a:p>
          <a:p>
            <a:pPr marL="171450" indent="-171450">
              <a:buFontTx/>
              <a:buChar char="-"/>
            </a:pPr>
            <a:r>
              <a:rPr lang="en-US" dirty="0"/>
              <a:t>Built-in scheduling for tools and notebooks</a:t>
            </a:r>
          </a:p>
          <a:p>
            <a:pPr marL="171450" indent="-171450">
              <a:buFontTx/>
              <a:buChar char="-"/>
            </a:pPr>
            <a:r>
              <a:rPr lang="en-US" dirty="0"/>
              <a:t>Connect to external schedulers</a:t>
            </a:r>
          </a:p>
          <a:p>
            <a:pPr marL="171450" indent="-171450">
              <a:buFontTx/>
              <a:buChar char="-"/>
            </a:pPr>
            <a:r>
              <a:rPr lang="en-US" dirty="0"/>
              <a:t>Webhook integration</a:t>
            </a:r>
          </a:p>
          <a:p>
            <a:pPr marL="171450" indent="-171450">
              <a:buFontTx/>
              <a:buChar char="-"/>
            </a:pPr>
            <a:r>
              <a:rPr lang="en-US" dirty="0"/>
              <a:t>Distributed collaboration, synchronize data and content across one or more organizations</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3924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a:p>
        </p:txBody>
      </p:sp>
    </p:spTree>
    <p:extLst>
      <p:ext uri="{BB962C8B-B14F-4D97-AF65-F5344CB8AC3E}">
        <p14:creationId xmlns:p14="http://schemas.microsoft.com/office/powerpoint/2010/main" val="3401605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626280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37692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Arial"/>
                <a:ea typeface="+mn-ea"/>
                <a:cs typeface="+mn-cs"/>
              </a:rPr>
              <a:t>Two aspects: </a:t>
            </a:r>
          </a:p>
          <a:p>
            <a:pPr lvl="1"/>
            <a:r>
              <a:rPr lang="en-US" sz="1200" kern="1200" dirty="0">
                <a:solidFill>
                  <a:schemeClr val="tx1"/>
                </a:solidFill>
                <a:effectLst/>
                <a:latin typeface="Arial"/>
                <a:ea typeface="+mn-ea"/>
                <a:cs typeface="+mn-cs"/>
              </a:rPr>
              <a:t>How to apply traditional data engineering methods to spatial data?</a:t>
            </a:r>
          </a:p>
          <a:p>
            <a:pPr lvl="2"/>
            <a:r>
              <a:rPr lang="en-US" sz="1200" kern="1200" dirty="0">
                <a:solidFill>
                  <a:schemeClr val="tx1"/>
                </a:solidFill>
                <a:effectLst/>
                <a:latin typeface="Arial"/>
                <a:ea typeface="+mn-ea"/>
                <a:cs typeface="+mn-cs"/>
              </a:rPr>
              <a:t>Challenge of applying traditional methods to spatial data:</a:t>
            </a:r>
          </a:p>
          <a:p>
            <a:pPr lvl="3"/>
            <a:r>
              <a:rPr lang="en-US" sz="1200" kern="1200" dirty="0">
                <a:solidFill>
                  <a:schemeClr val="tx1"/>
                </a:solidFill>
                <a:effectLst/>
                <a:latin typeface="Arial"/>
                <a:ea typeface="+mn-ea"/>
                <a:cs typeface="+mn-cs"/>
              </a:rPr>
              <a:t>Lots of formats </a:t>
            </a:r>
            <a:r>
              <a:rPr lang="en-US" sz="1200" kern="1200" dirty="0">
                <a:solidFill>
                  <a:schemeClr val="tx1"/>
                </a:solidFill>
                <a:effectLst/>
                <a:latin typeface="Arial"/>
                <a:ea typeface="+mn-ea"/>
                <a:cs typeface="+mn-cs"/>
                <a:sym typeface="Wingdings" panose="05000000000000000000" pitchFamily="2" charset="2"/>
              </a:rPr>
              <a:t></a:t>
            </a:r>
            <a:r>
              <a:rPr lang="en-US" sz="1200" kern="1200" dirty="0">
                <a:solidFill>
                  <a:schemeClr val="tx1"/>
                </a:solidFill>
                <a:effectLst/>
                <a:latin typeface="Arial"/>
                <a:ea typeface="+mn-ea"/>
                <a:cs typeface="+mn-cs"/>
              </a:rPr>
              <a:t> conversion and reconversion</a:t>
            </a:r>
          </a:p>
          <a:p>
            <a:pPr lvl="3"/>
            <a:r>
              <a:rPr lang="en-US" sz="1200" kern="1200" dirty="0">
                <a:solidFill>
                  <a:schemeClr val="tx1"/>
                </a:solidFill>
                <a:effectLst/>
                <a:latin typeface="Arial"/>
                <a:ea typeface="+mn-ea"/>
                <a:cs typeface="+mn-cs"/>
              </a:rPr>
              <a:t>Create redundant datasets/silos </a:t>
            </a:r>
            <a:r>
              <a:rPr lang="en-US" sz="1200" kern="1200" dirty="0">
                <a:solidFill>
                  <a:schemeClr val="tx1"/>
                </a:solidFill>
                <a:effectLst/>
                <a:latin typeface="Arial"/>
                <a:ea typeface="+mn-ea"/>
                <a:cs typeface="+mn-cs"/>
                <a:sym typeface="Wingdings" panose="05000000000000000000" pitchFamily="2" charset="2"/>
              </a:rPr>
              <a:t></a:t>
            </a:r>
            <a:r>
              <a:rPr lang="en-US" sz="1200" kern="1200" dirty="0">
                <a:solidFill>
                  <a:schemeClr val="tx1"/>
                </a:solidFill>
                <a:effectLst/>
                <a:latin typeface="Arial"/>
                <a:ea typeface="+mn-ea"/>
                <a:cs typeface="+mn-cs"/>
              </a:rPr>
              <a:t> inefficient </a:t>
            </a:r>
          </a:p>
          <a:p>
            <a:pPr lvl="2"/>
            <a:r>
              <a:rPr lang="en-US" sz="1200" kern="1200" dirty="0">
                <a:solidFill>
                  <a:schemeClr val="tx1"/>
                </a:solidFill>
                <a:effectLst/>
                <a:latin typeface="Arial"/>
                <a:ea typeface="+mn-ea"/>
                <a:cs typeface="+mn-cs"/>
              </a:rPr>
              <a:t>For things that can be addressed at the table/</a:t>
            </a:r>
            <a:r>
              <a:rPr lang="en-US" sz="1200" kern="1200" dirty="0" err="1">
                <a:solidFill>
                  <a:schemeClr val="tx1"/>
                </a:solidFill>
                <a:effectLst/>
                <a:latin typeface="Arial"/>
                <a:ea typeface="+mn-ea"/>
                <a:cs typeface="+mn-cs"/>
              </a:rPr>
              <a:t>dataframe</a:t>
            </a:r>
            <a:r>
              <a:rPr lang="en-US" sz="1200" kern="1200" dirty="0">
                <a:solidFill>
                  <a:schemeClr val="tx1"/>
                </a:solidFill>
                <a:effectLst/>
                <a:latin typeface="Arial"/>
                <a:ea typeface="+mn-ea"/>
                <a:cs typeface="+mn-cs"/>
              </a:rPr>
              <a:t> level we provide tools and APIs to streamline the workflow </a:t>
            </a:r>
          </a:p>
          <a:p>
            <a:pPr lvl="3"/>
            <a:r>
              <a:rPr lang="en-US" sz="1200" kern="1200" dirty="0">
                <a:solidFill>
                  <a:schemeClr val="tx1"/>
                </a:solidFill>
                <a:effectLst/>
                <a:latin typeface="Arial"/>
                <a:ea typeface="+mn-ea"/>
                <a:cs typeface="+mn-cs"/>
              </a:rPr>
              <a:t>Encoding, Reclassification, Standardization, Transformation</a:t>
            </a:r>
          </a:p>
          <a:p>
            <a:pPr lvl="3"/>
            <a:r>
              <a:rPr lang="en-US" sz="1200" kern="1200" dirty="0">
                <a:solidFill>
                  <a:schemeClr val="tx1"/>
                </a:solidFill>
                <a:effectLst/>
                <a:latin typeface="Arial"/>
                <a:ea typeface="+mn-ea"/>
                <a:cs typeface="+mn-cs"/>
              </a:rPr>
              <a:t>Python, SQL, R</a:t>
            </a:r>
          </a:p>
          <a:p>
            <a:pPr lvl="1"/>
            <a:endParaRPr lang="en-US" sz="1200" kern="1200" dirty="0">
              <a:solidFill>
                <a:schemeClr val="tx1"/>
              </a:solidFill>
              <a:effectLst/>
              <a:latin typeface="Arial"/>
              <a:ea typeface="+mn-ea"/>
              <a:cs typeface="+mn-cs"/>
            </a:endParaRPr>
          </a:p>
          <a:p>
            <a:pPr lvl="1"/>
            <a:r>
              <a:rPr lang="en-US" sz="1200" kern="1200" dirty="0">
                <a:solidFill>
                  <a:schemeClr val="tx1"/>
                </a:solidFill>
                <a:effectLst/>
                <a:latin typeface="Arial"/>
                <a:ea typeface="+mn-ea"/>
                <a:cs typeface="+mn-cs"/>
              </a:rPr>
              <a:t>How to use spatial methods to elevate traditional data engineering?</a:t>
            </a:r>
          </a:p>
          <a:p>
            <a:pPr lvl="2"/>
            <a:r>
              <a:rPr lang="en-US" sz="1200" kern="1200" dirty="0">
                <a:solidFill>
                  <a:schemeClr val="tx1"/>
                </a:solidFill>
                <a:effectLst/>
                <a:latin typeface="Arial"/>
                <a:ea typeface="+mn-ea"/>
                <a:cs typeface="+mn-cs"/>
              </a:rPr>
              <a:t>Improve:</a:t>
            </a:r>
          </a:p>
          <a:p>
            <a:pPr lvl="3"/>
            <a:r>
              <a:rPr lang="en-US" sz="1200" kern="1200" dirty="0">
                <a:solidFill>
                  <a:schemeClr val="tx1"/>
                </a:solidFill>
                <a:effectLst/>
                <a:latin typeface="Arial"/>
                <a:ea typeface="+mn-ea"/>
                <a:cs typeface="+mn-cs"/>
              </a:rPr>
              <a:t>Fill Missing Values </a:t>
            </a:r>
            <a:r>
              <a:rPr lang="en-US" sz="1200" kern="1200" dirty="0">
                <a:solidFill>
                  <a:schemeClr val="tx1"/>
                </a:solidFill>
                <a:effectLst/>
                <a:latin typeface="Arial"/>
                <a:ea typeface="+mn-ea"/>
                <a:cs typeface="+mn-cs"/>
                <a:sym typeface="Wingdings" panose="05000000000000000000" pitchFamily="2" charset="2"/>
              </a:rPr>
              <a:t></a:t>
            </a:r>
            <a:r>
              <a:rPr lang="en-US" sz="1200" kern="1200" dirty="0">
                <a:solidFill>
                  <a:schemeClr val="tx1"/>
                </a:solidFill>
                <a:effectLst/>
                <a:latin typeface="Arial"/>
                <a:ea typeface="+mn-ea"/>
                <a:cs typeface="+mn-cs"/>
              </a:rPr>
              <a:t> spatial nearest neighbors, machine learning (Random Forrest)</a:t>
            </a:r>
          </a:p>
          <a:p>
            <a:pPr lvl="3"/>
            <a:r>
              <a:rPr lang="en-US" sz="1200" kern="1200" dirty="0">
                <a:solidFill>
                  <a:schemeClr val="tx1"/>
                </a:solidFill>
                <a:effectLst/>
                <a:latin typeface="Arial"/>
                <a:ea typeface="+mn-ea"/>
                <a:cs typeface="+mn-cs"/>
              </a:rPr>
              <a:t>Identify outliers over space and time</a:t>
            </a:r>
          </a:p>
          <a:p>
            <a:pPr lvl="2"/>
            <a:r>
              <a:rPr lang="en-US" sz="1200" kern="1200" dirty="0">
                <a:solidFill>
                  <a:schemeClr val="tx1"/>
                </a:solidFill>
                <a:effectLst/>
                <a:latin typeface="Arial"/>
                <a:ea typeface="+mn-ea"/>
                <a:cs typeface="+mn-cs"/>
              </a:rPr>
              <a:t>Expand: </a:t>
            </a:r>
          </a:p>
          <a:p>
            <a:pPr lvl="3"/>
            <a:r>
              <a:rPr lang="en-US" sz="1200" kern="1200" dirty="0">
                <a:solidFill>
                  <a:schemeClr val="tx1"/>
                </a:solidFill>
                <a:effectLst/>
                <a:latin typeface="Arial"/>
                <a:ea typeface="+mn-ea"/>
                <a:cs typeface="+mn-cs"/>
              </a:rPr>
              <a:t>Enrichment </a:t>
            </a:r>
            <a:r>
              <a:rPr lang="en-US" sz="1200" kern="1200" dirty="0">
                <a:solidFill>
                  <a:schemeClr val="tx1"/>
                </a:solidFill>
                <a:effectLst/>
                <a:latin typeface="Arial"/>
                <a:ea typeface="+mn-ea"/>
                <a:cs typeface="+mn-cs"/>
                <a:sym typeface="Wingdings" panose="05000000000000000000" pitchFamily="2" charset="2"/>
              </a:rPr>
              <a:t></a:t>
            </a:r>
            <a:r>
              <a:rPr lang="en-US" sz="1200" kern="1200" dirty="0">
                <a:solidFill>
                  <a:schemeClr val="tx1"/>
                </a:solidFill>
                <a:effectLst/>
                <a:latin typeface="Arial"/>
                <a:ea typeface="+mn-ea"/>
                <a:cs typeface="+mn-cs"/>
              </a:rPr>
              <a:t> add context</a:t>
            </a:r>
          </a:p>
          <a:p>
            <a:pPr lvl="3"/>
            <a:r>
              <a:rPr lang="en-US" sz="1200" kern="1200" dirty="0">
                <a:solidFill>
                  <a:schemeClr val="tx1"/>
                </a:solidFill>
                <a:effectLst/>
                <a:latin typeface="Arial"/>
                <a:ea typeface="+mn-ea"/>
                <a:cs typeface="+mn-cs"/>
              </a:rPr>
              <a:t>Geocoding </a:t>
            </a:r>
          </a:p>
          <a:p>
            <a:pPr lvl="2"/>
            <a:r>
              <a:rPr lang="en-US" sz="1200" kern="1200" dirty="0">
                <a:solidFill>
                  <a:schemeClr val="tx1"/>
                </a:solidFill>
                <a:effectLst/>
                <a:latin typeface="Arial"/>
                <a:ea typeface="+mn-ea"/>
                <a:cs typeface="+mn-cs"/>
              </a:rPr>
              <a:t>Reduce:</a:t>
            </a:r>
          </a:p>
          <a:p>
            <a:pPr lvl="3"/>
            <a:r>
              <a:rPr lang="en-US" sz="1200" kern="1200" dirty="0">
                <a:solidFill>
                  <a:schemeClr val="tx1"/>
                </a:solidFill>
                <a:effectLst/>
                <a:latin typeface="Arial"/>
                <a:ea typeface="+mn-ea"/>
                <a:cs typeface="+mn-cs"/>
              </a:rPr>
              <a:t>Reduce dimensionality but keep balance/quality in the data </a:t>
            </a:r>
            <a:r>
              <a:rPr lang="en-US" sz="1200" kern="1200" dirty="0">
                <a:solidFill>
                  <a:schemeClr val="tx1"/>
                </a:solidFill>
                <a:effectLst/>
                <a:latin typeface="Arial"/>
                <a:ea typeface="+mn-ea"/>
                <a:cs typeface="+mn-cs"/>
                <a:sym typeface="Wingdings" panose="05000000000000000000" pitchFamily="2" charset="2"/>
              </a:rPr>
              <a:t></a:t>
            </a:r>
            <a:r>
              <a:rPr lang="en-US" sz="1200" kern="1200" dirty="0">
                <a:solidFill>
                  <a:schemeClr val="tx1"/>
                </a:solidFill>
                <a:effectLst/>
                <a:latin typeface="Arial"/>
                <a:ea typeface="+mn-ea"/>
                <a:cs typeface="+mn-cs"/>
              </a:rPr>
              <a:t> Build balanced zones, variable correlation</a:t>
            </a:r>
          </a:p>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687420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706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From exploratory analysis to tactical response, situational awareness,  progress towards strategic goals, and data storytelling</a:t>
            </a:r>
          </a:p>
          <a:p>
            <a:pPr marL="0" indent="0">
              <a:buFontTx/>
              <a:buNone/>
            </a:pPr>
            <a:r>
              <a:rPr lang="en-US" dirty="0"/>
              <a:t>- Not just static graphics, but living visuals that reflect what’s happening whether that is in a report, map, app, or something else</a:t>
            </a:r>
          </a:p>
          <a:p>
            <a:pPr marL="171450" indent="-171450">
              <a:buFontTx/>
              <a:buChar char="-"/>
            </a:pPr>
            <a:r>
              <a:rPr lang="en-US" dirty="0"/>
              <a:t>Work with almost any kind of data, 2D, 3D, 4D</a:t>
            </a:r>
          </a:p>
          <a:p>
            <a:pPr marL="628650" lvl="1" indent="-171450">
              <a:buFontTx/>
              <a:buChar char="-"/>
            </a:pPr>
            <a:r>
              <a:rPr lang="en-US" dirty="0"/>
              <a:t>Vector, raster, multidimensional data</a:t>
            </a:r>
          </a:p>
          <a:p>
            <a:pPr marL="171450" indent="-171450">
              <a:buFontTx/>
              <a:buChar char="-"/>
            </a:pPr>
            <a:r>
              <a:rPr lang="en-US" dirty="0"/>
              <a:t>Maps, charts, graphs, statistics, dashboards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Not just at the beginning and end of the analysis process, but important throughout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65234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94605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4/2/2021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4/2/2021</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4/2/2021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4/2/2021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4/2/2021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4/2/2021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4/2/2021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4/2/2021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4/2/2021</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4/2/2021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4/2/2021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4/2/2021</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4/2/2021</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4/2/2021</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4.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19.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14.png"/><Relationship Id="rId9" Type="http://schemas.openxmlformats.org/officeDocument/2006/relationships/image" Target="../media/image58.svg"/></Relationships>
</file>

<file path=ppt/slides/_rels/slide16.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5.png"/><Relationship Id="rId18" Type="http://schemas.openxmlformats.org/officeDocument/2006/relationships/image" Target="../media/image60.svg"/><Relationship Id="rId3" Type="http://schemas.openxmlformats.org/officeDocument/2006/relationships/image" Target="../media/image22.png"/><Relationship Id="rId7" Type="http://schemas.openxmlformats.org/officeDocument/2006/relationships/image" Target="../media/image55.png"/><Relationship Id="rId12" Type="http://schemas.openxmlformats.org/officeDocument/2006/relationships/image" Target="../media/image62.svg"/><Relationship Id="rId17" Type="http://schemas.openxmlformats.org/officeDocument/2006/relationships/image" Target="../media/image59.png"/><Relationship Id="rId2" Type="http://schemas.openxmlformats.org/officeDocument/2006/relationships/notesSlide" Target="../notesSlides/notesSlide4.xml"/><Relationship Id="rId16" Type="http://schemas.openxmlformats.org/officeDocument/2006/relationships/image" Target="../media/image68.svg"/><Relationship Id="rId20" Type="http://schemas.openxmlformats.org/officeDocument/2006/relationships/image" Target="../media/image58.sv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14.png"/><Relationship Id="rId15" Type="http://schemas.openxmlformats.org/officeDocument/2006/relationships/image" Target="../media/image67.png"/><Relationship Id="rId10" Type="http://schemas.openxmlformats.org/officeDocument/2006/relationships/image" Target="../media/image64.svg"/><Relationship Id="rId19"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image" Target="../media/image63.png"/><Relationship Id="rId14" Type="http://schemas.openxmlformats.org/officeDocument/2006/relationships/image" Target="../media/image66.svg"/></Relationships>
</file>

<file path=ppt/slides/_rels/slide1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5.png"/><Relationship Id="rId18" Type="http://schemas.openxmlformats.org/officeDocument/2006/relationships/image" Target="../media/image60.svg"/><Relationship Id="rId3" Type="http://schemas.openxmlformats.org/officeDocument/2006/relationships/image" Target="../media/image2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2.svg"/><Relationship Id="rId17" Type="http://schemas.openxmlformats.org/officeDocument/2006/relationships/image" Target="../media/image59.png"/><Relationship Id="rId2" Type="http://schemas.openxmlformats.org/officeDocument/2006/relationships/notesSlide" Target="../notesSlides/notesSlide5.xml"/><Relationship Id="rId16" Type="http://schemas.openxmlformats.org/officeDocument/2006/relationships/image" Target="../media/image68.svg"/><Relationship Id="rId20" Type="http://schemas.openxmlformats.org/officeDocument/2006/relationships/image" Target="../media/image58.sv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14.png"/><Relationship Id="rId15" Type="http://schemas.openxmlformats.org/officeDocument/2006/relationships/image" Target="../media/image67.png"/><Relationship Id="rId10" Type="http://schemas.openxmlformats.org/officeDocument/2006/relationships/image" Target="../media/image64.svg"/><Relationship Id="rId19"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image" Target="../media/image63.png"/><Relationship Id="rId14" Type="http://schemas.openxmlformats.org/officeDocument/2006/relationships/image" Target="../media/image66.sv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9.png"/><Relationship Id="rId7" Type="http://schemas.openxmlformats.org/officeDocument/2006/relationships/image" Target="../media/image7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9.png"/><Relationship Id="rId7"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png"/><Relationship Id="rId10" Type="http://schemas.openxmlformats.org/officeDocument/2006/relationships/image" Target="../media/image77.png"/><Relationship Id="rId4" Type="http://schemas.openxmlformats.org/officeDocument/2006/relationships/image" Target="../media/image10.png"/><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9.png"/><Relationship Id="rId7" Type="http://schemas.openxmlformats.org/officeDocument/2006/relationships/image" Target="../media/image7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82.png"/><Relationship Id="rId9" Type="http://schemas.microsoft.com/office/2007/relationships/hdphoto" Target="../media/hdphoto2.wdp"/><Relationship Id="rId1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5.png"/><Relationship Id="rId18" Type="http://schemas.openxmlformats.org/officeDocument/2006/relationships/image" Target="../media/image60.svg"/><Relationship Id="rId3" Type="http://schemas.openxmlformats.org/officeDocument/2006/relationships/image" Target="../media/image2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2.svg"/><Relationship Id="rId17" Type="http://schemas.openxmlformats.org/officeDocument/2006/relationships/image" Target="../media/image59.png"/><Relationship Id="rId2" Type="http://schemas.openxmlformats.org/officeDocument/2006/relationships/notesSlide" Target="../notesSlides/notesSlide7.xml"/><Relationship Id="rId16" Type="http://schemas.openxmlformats.org/officeDocument/2006/relationships/image" Target="../media/image68.svg"/><Relationship Id="rId20" Type="http://schemas.openxmlformats.org/officeDocument/2006/relationships/image" Target="../media/image58.sv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14.png"/><Relationship Id="rId15" Type="http://schemas.openxmlformats.org/officeDocument/2006/relationships/image" Target="../media/image67.png"/><Relationship Id="rId10" Type="http://schemas.openxmlformats.org/officeDocument/2006/relationships/image" Target="../media/image64.svg"/><Relationship Id="rId19"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image" Target="../media/image63.png"/><Relationship Id="rId14" Type="http://schemas.openxmlformats.org/officeDocument/2006/relationships/image" Target="../media/image66.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9.gif"/><Relationship Id="rId5" Type="http://schemas.openxmlformats.org/officeDocument/2006/relationships/image" Target="../media/image8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jpg"/><Relationship Id="rId3" Type="http://schemas.openxmlformats.org/officeDocument/2006/relationships/image" Target="../media/image22.png"/><Relationship Id="rId7" Type="http://schemas.microsoft.com/office/2007/relationships/hdphoto" Target="../media/hdphoto3.wdp"/><Relationship Id="rId12" Type="http://schemas.openxmlformats.org/officeDocument/2006/relationships/image" Target="../media/image95.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14.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19.png"/><Relationship Id="rId9" Type="http://schemas.openxmlformats.org/officeDocument/2006/relationships/image" Target="../media/image92.png"/><Relationship Id="rId14" Type="http://schemas.openxmlformats.org/officeDocument/2006/relationships/image" Target="../media/image97.jpe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9.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14.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82.png"/><Relationship Id="rId9" Type="http://schemas.microsoft.com/office/2007/relationships/hdphoto" Target="../media/hdphoto2.wdp"/><Relationship Id="rId14"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5.png"/><Relationship Id="rId18" Type="http://schemas.openxmlformats.org/officeDocument/2006/relationships/image" Target="../media/image60.svg"/><Relationship Id="rId3" Type="http://schemas.openxmlformats.org/officeDocument/2006/relationships/image" Target="../media/image2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2.svg"/><Relationship Id="rId17" Type="http://schemas.openxmlformats.org/officeDocument/2006/relationships/image" Target="../media/image59.png"/><Relationship Id="rId2" Type="http://schemas.openxmlformats.org/officeDocument/2006/relationships/notesSlide" Target="../notesSlides/notesSlide9.xml"/><Relationship Id="rId16" Type="http://schemas.openxmlformats.org/officeDocument/2006/relationships/image" Target="../media/image68.svg"/><Relationship Id="rId20" Type="http://schemas.openxmlformats.org/officeDocument/2006/relationships/image" Target="../media/image58.sv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14.png"/><Relationship Id="rId15" Type="http://schemas.openxmlformats.org/officeDocument/2006/relationships/image" Target="../media/image67.png"/><Relationship Id="rId10" Type="http://schemas.openxmlformats.org/officeDocument/2006/relationships/image" Target="../media/image64.svg"/><Relationship Id="rId19"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image" Target="../media/image63.png"/><Relationship Id="rId14" Type="http://schemas.openxmlformats.org/officeDocument/2006/relationships/image" Target="../media/image66.svg"/></Relationships>
</file>

<file path=ppt/slides/_rels/slide3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png"/><Relationship Id="rId7"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4.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18" Type="http://schemas.openxmlformats.org/officeDocument/2006/relationships/image" Target="../media/image121.png"/><Relationship Id="rId3" Type="http://schemas.openxmlformats.org/officeDocument/2006/relationships/image" Target="../media/image22.png"/><Relationship Id="rId21" Type="http://schemas.openxmlformats.org/officeDocument/2006/relationships/image" Target="../media/image124.jpeg"/><Relationship Id="rId7" Type="http://schemas.openxmlformats.org/officeDocument/2006/relationships/image" Target="../media/image112.png"/><Relationship Id="rId12" Type="http://schemas.openxmlformats.org/officeDocument/2006/relationships/image" Target="../media/image116.jpeg"/><Relationship Id="rId17" Type="http://schemas.openxmlformats.org/officeDocument/2006/relationships/image" Target="../media/image120.png"/><Relationship Id="rId25" Type="http://schemas.microsoft.com/office/2007/relationships/hdphoto" Target="../media/hdphoto7.wdp"/><Relationship Id="rId2" Type="http://schemas.openxmlformats.org/officeDocument/2006/relationships/notesSlide" Target="../notesSlides/notesSlide11.xml"/><Relationship Id="rId16" Type="http://schemas.openxmlformats.org/officeDocument/2006/relationships/image" Target="../media/image119.png"/><Relationship Id="rId20" Type="http://schemas.openxmlformats.org/officeDocument/2006/relationships/image" Target="../media/image123.jp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5.png"/><Relationship Id="rId24" Type="http://schemas.openxmlformats.org/officeDocument/2006/relationships/image" Target="../media/image126.png"/><Relationship Id="rId5" Type="http://schemas.openxmlformats.org/officeDocument/2006/relationships/image" Target="../media/image14.png"/><Relationship Id="rId15" Type="http://schemas.openxmlformats.org/officeDocument/2006/relationships/image" Target="../media/image118.png"/><Relationship Id="rId23" Type="http://schemas.microsoft.com/office/2007/relationships/hdphoto" Target="../media/hdphoto6.wdp"/><Relationship Id="rId10" Type="http://schemas.microsoft.com/office/2007/relationships/hdphoto" Target="../media/hdphoto4.wdp"/><Relationship Id="rId19" Type="http://schemas.openxmlformats.org/officeDocument/2006/relationships/image" Target="../media/image122.PNG"/><Relationship Id="rId4" Type="http://schemas.openxmlformats.org/officeDocument/2006/relationships/image" Target="../media/image19.png"/><Relationship Id="rId9" Type="http://schemas.openxmlformats.org/officeDocument/2006/relationships/image" Target="../media/image114.png"/><Relationship Id="rId14" Type="http://schemas.microsoft.com/office/2007/relationships/hdphoto" Target="../media/hdphoto5.wdp"/><Relationship Id="rId22" Type="http://schemas.openxmlformats.org/officeDocument/2006/relationships/image" Target="../media/image125.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82.png"/><Relationship Id="rId9" Type="http://schemas.microsoft.com/office/2007/relationships/hdphoto" Target="../media/hdphoto2.wdp"/><Relationship Id="rId14" Type="http://schemas.openxmlformats.org/officeDocument/2006/relationships/image" Target="../media/image127.png"/></Relationships>
</file>

<file path=ppt/slides/_rels/slide3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5.png"/><Relationship Id="rId18" Type="http://schemas.openxmlformats.org/officeDocument/2006/relationships/image" Target="../media/image60.svg"/><Relationship Id="rId3" Type="http://schemas.openxmlformats.org/officeDocument/2006/relationships/image" Target="../media/image2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2.svg"/><Relationship Id="rId17" Type="http://schemas.openxmlformats.org/officeDocument/2006/relationships/image" Target="../media/image59.png"/><Relationship Id="rId2" Type="http://schemas.openxmlformats.org/officeDocument/2006/relationships/notesSlide" Target="../notesSlides/notesSlide12.xml"/><Relationship Id="rId16" Type="http://schemas.openxmlformats.org/officeDocument/2006/relationships/image" Target="../media/image68.svg"/><Relationship Id="rId20" Type="http://schemas.openxmlformats.org/officeDocument/2006/relationships/image" Target="../media/image58.sv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14.png"/><Relationship Id="rId15" Type="http://schemas.openxmlformats.org/officeDocument/2006/relationships/image" Target="../media/image67.png"/><Relationship Id="rId10" Type="http://schemas.openxmlformats.org/officeDocument/2006/relationships/image" Target="../media/image64.svg"/><Relationship Id="rId19"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image" Target="../media/image63.png"/><Relationship Id="rId14" Type="http://schemas.openxmlformats.org/officeDocument/2006/relationships/image" Target="../media/image66.sv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22.png"/><Relationship Id="rId21" Type="http://schemas.openxmlformats.org/officeDocument/2006/relationships/image" Target="../media/image37.png"/><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14.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hyperlink" Target="https://www.google.com/url?sa=i&amp;source=images&amp;cd=&amp;ved=2ahUKEwjyoLbeupfbAhVIba0KHaoIDrgQjRx6BAgBEAU&amp;url=https://galaxyproject.github.io/training-material/topics/dev/tutorials/conda/slides.html&amp;psig=AOvVaw33YqRVO2Yr2bTco7v9XW4D&amp;ust=1527014578543495" TargetMode="External"/><Relationship Id="rId19" Type="http://schemas.openxmlformats.org/officeDocument/2006/relationships/image" Target="../media/image35.png"/><Relationship Id="rId4" Type="http://schemas.openxmlformats.org/officeDocument/2006/relationships/image" Target="../media/image19.png"/><Relationship Id="rId9" Type="http://schemas.openxmlformats.org/officeDocument/2006/relationships/image" Target="../media/image26.png"/><Relationship Id="rId14" Type="http://schemas.openxmlformats.org/officeDocument/2006/relationships/image" Target="../media/image30.png"/><Relationship Id="rId22"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www.cs.cmu.edu/~tom/pubs/MachineLearning.pdf" TargetMode="External"/><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hyperlink" Target="https://www.coursera.org/learn/machine-learning" TargetMode="External"/><Relationship Id="rId5" Type="http://schemas.openxmlformats.org/officeDocument/2006/relationships/hyperlink" Target="https://blogs.nvidia.com/blog/2016/07/29/whats-difference-artificial-intelligence-machine-learning-deep-learning-ai/" TargetMode="Externa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128.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9.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4.png"/><Relationship Id="rId9" Type="http://schemas.openxmlformats.org/officeDocument/2006/relationships/image" Target="../media/image133.png"/></Relationships>
</file>

<file path=ppt/slides/_rels/slide46.xml.rels><?xml version="1.0" encoding="UTF-8" standalone="yes"?>
<Relationships xmlns="http://schemas.openxmlformats.org/package/2006/relationships"><Relationship Id="rId8" Type="http://schemas.openxmlformats.org/officeDocument/2006/relationships/image" Target="../media/image140.png"/><Relationship Id="rId13" Type="http://schemas.microsoft.com/office/2007/relationships/hdphoto" Target="../media/hdphoto9.wdp"/><Relationship Id="rId18" Type="http://schemas.openxmlformats.org/officeDocument/2006/relationships/image" Target="../media/image148.png"/><Relationship Id="rId26" Type="http://schemas.openxmlformats.org/officeDocument/2006/relationships/image" Target="../media/image156.png"/><Relationship Id="rId3" Type="http://schemas.openxmlformats.org/officeDocument/2006/relationships/image" Target="../media/image19.png"/><Relationship Id="rId21" Type="http://schemas.openxmlformats.org/officeDocument/2006/relationships/image" Target="../media/image151.png"/><Relationship Id="rId7" Type="http://schemas.openxmlformats.org/officeDocument/2006/relationships/image" Target="../media/image139.png"/><Relationship Id="rId12" Type="http://schemas.openxmlformats.org/officeDocument/2006/relationships/image" Target="../media/image143.png"/><Relationship Id="rId17" Type="http://schemas.openxmlformats.org/officeDocument/2006/relationships/image" Target="../media/image147.png"/><Relationship Id="rId25" Type="http://schemas.openxmlformats.org/officeDocument/2006/relationships/image" Target="../media/image155.png"/><Relationship Id="rId2" Type="http://schemas.openxmlformats.org/officeDocument/2006/relationships/image" Target="../media/image22.png"/><Relationship Id="rId16" Type="http://schemas.openxmlformats.org/officeDocument/2006/relationships/image" Target="../media/image146.png"/><Relationship Id="rId20" Type="http://schemas.openxmlformats.org/officeDocument/2006/relationships/image" Target="../media/image150.png"/><Relationship Id="rId29" Type="http://schemas.openxmlformats.org/officeDocument/2006/relationships/image" Target="../media/image159.png"/><Relationship Id="rId1" Type="http://schemas.openxmlformats.org/officeDocument/2006/relationships/slideLayout" Target="../slideLayouts/slideLayout8.xml"/><Relationship Id="rId6" Type="http://schemas.openxmlformats.org/officeDocument/2006/relationships/image" Target="../media/image138.png"/><Relationship Id="rId11" Type="http://schemas.microsoft.com/office/2007/relationships/hdphoto" Target="../media/hdphoto8.wdp"/><Relationship Id="rId24" Type="http://schemas.openxmlformats.org/officeDocument/2006/relationships/image" Target="../media/image154.png"/><Relationship Id="rId5" Type="http://schemas.openxmlformats.org/officeDocument/2006/relationships/image" Target="../media/image137.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10" Type="http://schemas.openxmlformats.org/officeDocument/2006/relationships/image" Target="../media/image142.png"/><Relationship Id="rId19" Type="http://schemas.openxmlformats.org/officeDocument/2006/relationships/image" Target="../media/image149.png"/><Relationship Id="rId4" Type="http://schemas.openxmlformats.org/officeDocument/2006/relationships/image" Target="../media/image14.png"/><Relationship Id="rId9" Type="http://schemas.openxmlformats.org/officeDocument/2006/relationships/image" Target="../media/image141.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82.png"/><Relationship Id="rId9" Type="http://schemas.microsoft.com/office/2007/relationships/hdphoto" Target="../media/hdphoto2.wdp"/><Relationship Id="rId14" Type="http://schemas.openxmlformats.org/officeDocument/2006/relationships/image" Target="../media/image161.png"/></Relationships>
</file>

<file path=ppt/slides/_rels/slide4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5.png"/><Relationship Id="rId18" Type="http://schemas.openxmlformats.org/officeDocument/2006/relationships/image" Target="../media/image60.svg"/><Relationship Id="rId3" Type="http://schemas.openxmlformats.org/officeDocument/2006/relationships/image" Target="../media/image2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2.svg"/><Relationship Id="rId17" Type="http://schemas.openxmlformats.org/officeDocument/2006/relationships/image" Target="../media/image59.png"/><Relationship Id="rId2" Type="http://schemas.openxmlformats.org/officeDocument/2006/relationships/notesSlide" Target="../notesSlides/notesSlide14.xml"/><Relationship Id="rId16" Type="http://schemas.openxmlformats.org/officeDocument/2006/relationships/image" Target="../media/image68.svg"/><Relationship Id="rId20" Type="http://schemas.openxmlformats.org/officeDocument/2006/relationships/image" Target="../media/image58.sv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14.png"/><Relationship Id="rId15" Type="http://schemas.openxmlformats.org/officeDocument/2006/relationships/image" Target="../media/image67.png"/><Relationship Id="rId10" Type="http://schemas.openxmlformats.org/officeDocument/2006/relationships/image" Target="../media/image64.svg"/><Relationship Id="rId19"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image" Target="../media/image63.png"/><Relationship Id="rId14" Type="http://schemas.openxmlformats.org/officeDocument/2006/relationships/image" Target="../media/image66.sv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162.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hyperlink" Target="https://learn.arcgis.com/en/paths/learn-python-with-arcgis-notebooks/" TargetMode="External"/><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9.png"/><Relationship Id="rId10" Type="http://schemas.openxmlformats.org/officeDocument/2006/relationships/image" Target="../media/image42.png"/><Relationship Id="rId4" Type="http://schemas.openxmlformats.org/officeDocument/2006/relationships/image" Target="../media/image10.png"/><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163.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8.xml"/><Relationship Id="rId4" Type="http://schemas.openxmlformats.org/officeDocument/2006/relationships/image" Target="../media/image166.png"/></Relationships>
</file>

<file path=ppt/slides/_rels/slide5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8.xml"/><Relationship Id="rId4" Type="http://schemas.openxmlformats.org/officeDocument/2006/relationships/image" Target="../media/image167.png"/></Relationships>
</file>

<file path=ppt/slides/_rels/slide53.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9.png"/><Relationship Id="rId7" Type="http://schemas.openxmlformats.org/officeDocument/2006/relationships/image" Target="../media/image165.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4.png"/><Relationship Id="rId9" Type="http://schemas.openxmlformats.org/officeDocument/2006/relationships/image" Target="../media/image167.png"/></Relationships>
</file>

<file path=ppt/slides/_rels/slide54.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3" Type="http://schemas.openxmlformats.org/officeDocument/2006/relationships/image" Target="../media/image9.png"/><Relationship Id="rId7" Type="http://schemas.openxmlformats.org/officeDocument/2006/relationships/image" Target="../media/image168.png"/><Relationship Id="rId12" Type="http://schemas.openxmlformats.org/officeDocument/2006/relationships/image" Target="../media/image17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72.png"/><Relationship Id="rId5" Type="http://schemas.openxmlformats.org/officeDocument/2006/relationships/image" Target="../media/image19.png"/><Relationship Id="rId10" Type="http://schemas.openxmlformats.org/officeDocument/2006/relationships/image" Target="../media/image171.png"/><Relationship Id="rId4" Type="http://schemas.openxmlformats.org/officeDocument/2006/relationships/image" Target="../media/image10.png"/><Relationship Id="rId9" Type="http://schemas.openxmlformats.org/officeDocument/2006/relationships/image" Target="../media/image170.png"/></Relationships>
</file>

<file path=ppt/slides/_rels/slide5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5.png"/><Relationship Id="rId18" Type="http://schemas.openxmlformats.org/officeDocument/2006/relationships/image" Target="../media/image60.svg"/><Relationship Id="rId3" Type="http://schemas.openxmlformats.org/officeDocument/2006/relationships/image" Target="../media/image2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2.svg"/><Relationship Id="rId17" Type="http://schemas.openxmlformats.org/officeDocument/2006/relationships/image" Target="../media/image59.png"/><Relationship Id="rId2" Type="http://schemas.openxmlformats.org/officeDocument/2006/relationships/notesSlide" Target="../notesSlides/notesSlide15.xml"/><Relationship Id="rId16" Type="http://schemas.openxmlformats.org/officeDocument/2006/relationships/image" Target="../media/image68.svg"/><Relationship Id="rId20" Type="http://schemas.openxmlformats.org/officeDocument/2006/relationships/image" Target="../media/image58.sv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14.png"/><Relationship Id="rId15" Type="http://schemas.openxmlformats.org/officeDocument/2006/relationships/image" Target="../media/image67.png"/><Relationship Id="rId10" Type="http://schemas.openxmlformats.org/officeDocument/2006/relationships/image" Target="../media/image64.svg"/><Relationship Id="rId19"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image" Target="../media/image63.png"/><Relationship Id="rId14" Type="http://schemas.openxmlformats.org/officeDocument/2006/relationships/image" Target="../media/image66.svg"/></Relationships>
</file>

<file path=ppt/slides/_rels/slide5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3" Type="http://schemas.openxmlformats.org/officeDocument/2006/relationships/image" Target="../media/image22.png"/><Relationship Id="rId7" Type="http://schemas.openxmlformats.org/officeDocument/2006/relationships/image" Target="../media/image176.png"/><Relationship Id="rId12" Type="http://schemas.openxmlformats.org/officeDocument/2006/relationships/image" Target="../media/image18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4.png"/><Relationship Id="rId15" Type="http://schemas.openxmlformats.org/officeDocument/2006/relationships/image" Target="../media/image184.png"/><Relationship Id="rId10" Type="http://schemas.openxmlformats.org/officeDocument/2006/relationships/image" Target="../media/image179.png"/><Relationship Id="rId4" Type="http://schemas.openxmlformats.org/officeDocument/2006/relationships/image" Target="../media/image19.png"/><Relationship Id="rId9" Type="http://schemas.openxmlformats.org/officeDocument/2006/relationships/image" Target="../media/image178.png"/><Relationship Id="rId14" Type="http://schemas.openxmlformats.org/officeDocument/2006/relationships/image" Target="../media/image183.svg"/></Relationships>
</file>

<file path=ppt/slides/_rels/slide5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5.png"/><Relationship Id="rId18" Type="http://schemas.openxmlformats.org/officeDocument/2006/relationships/image" Target="../media/image60.svg"/><Relationship Id="rId3" Type="http://schemas.openxmlformats.org/officeDocument/2006/relationships/image" Target="../media/image2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2.svg"/><Relationship Id="rId17" Type="http://schemas.openxmlformats.org/officeDocument/2006/relationships/image" Target="../media/image59.png"/><Relationship Id="rId2" Type="http://schemas.openxmlformats.org/officeDocument/2006/relationships/notesSlide" Target="../notesSlides/notesSlide17.xml"/><Relationship Id="rId16" Type="http://schemas.openxmlformats.org/officeDocument/2006/relationships/image" Target="../media/image68.svg"/><Relationship Id="rId20" Type="http://schemas.openxmlformats.org/officeDocument/2006/relationships/image" Target="../media/image58.sv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14.png"/><Relationship Id="rId15" Type="http://schemas.openxmlformats.org/officeDocument/2006/relationships/image" Target="../media/image67.png"/><Relationship Id="rId10" Type="http://schemas.openxmlformats.org/officeDocument/2006/relationships/image" Target="../media/image64.svg"/><Relationship Id="rId19" Type="http://schemas.openxmlformats.org/officeDocument/2006/relationships/image" Target="../media/image57.png"/><Relationship Id="rId4" Type="http://schemas.openxmlformats.org/officeDocument/2006/relationships/image" Target="../media/image19.png"/><Relationship Id="rId9" Type="http://schemas.openxmlformats.org/officeDocument/2006/relationships/image" Target="../media/image63.png"/><Relationship Id="rId14" Type="http://schemas.openxmlformats.org/officeDocument/2006/relationships/image" Target="../media/image66.svg"/></Relationships>
</file>

<file path=ppt/slides/_rels/slide58.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jpeg"/><Relationship Id="rId3" Type="http://schemas.openxmlformats.org/officeDocument/2006/relationships/image" Target="../media/image19.png"/><Relationship Id="rId7" Type="http://schemas.openxmlformats.org/officeDocument/2006/relationships/image" Target="../media/image187.png"/><Relationship Id="rId12" Type="http://schemas.openxmlformats.org/officeDocument/2006/relationships/image" Target="../media/image192.jpeg"/><Relationship Id="rId2" Type="http://schemas.openxmlformats.org/officeDocument/2006/relationships/image" Target="../media/image22.png"/><Relationship Id="rId16"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jpe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image" Target="../media/image14.png"/><Relationship Id="rId9" Type="http://schemas.openxmlformats.org/officeDocument/2006/relationships/image" Target="../media/image189.png"/><Relationship Id="rId14" Type="http://schemas.openxmlformats.org/officeDocument/2006/relationships/image" Target="../media/image194.png"/></Relationships>
</file>

<file path=ppt/slides/_rels/slide5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82.png"/><Relationship Id="rId9" Type="http://schemas.microsoft.com/office/2007/relationships/hdphoto" Target="../media/hdphoto2.wdp"/><Relationship Id="rId14" Type="http://schemas.openxmlformats.org/officeDocument/2006/relationships/image" Target="../media/image197.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9.png"/><Relationship Id="rId10" Type="http://schemas.openxmlformats.org/officeDocument/2006/relationships/image" Target="../media/image46.png"/><Relationship Id="rId4" Type="http://schemas.openxmlformats.org/officeDocument/2006/relationships/image" Target="../media/image10.png"/><Relationship Id="rId9" Type="http://schemas.openxmlformats.org/officeDocument/2006/relationships/image" Target="../media/image45.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png"/><Relationship Id="rId7" Type="http://schemas.openxmlformats.org/officeDocument/2006/relationships/image" Target="../media/image200.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82.png"/><Relationship Id="rId9" Type="http://schemas.microsoft.com/office/2007/relationships/hdphoto" Target="../media/hdphoto2.wdp"/><Relationship Id="rId1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8" Type="http://schemas.openxmlformats.org/officeDocument/2006/relationships/hyperlink" Target="https://developers.arcgis.com/python/sample-notebooks/" TargetMode="External"/><Relationship Id="rId3" Type="http://schemas.openxmlformats.org/officeDocument/2006/relationships/image" Target="../media/image19.png"/><Relationship Id="rId7" Type="http://schemas.openxmlformats.org/officeDocument/2006/relationships/hyperlink" Target="https://learn.arcgis.com/en/paths/teach-with-arcgis-notebooks/" TargetMode="External"/><Relationship Id="rId12" Type="http://schemas.openxmlformats.org/officeDocument/2006/relationships/hyperlink" Target="https://github.com/gbrunner/adv-python-for-gis-and-rs/"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learn.arcgis.com/en/paths/learn-python-with-arcgis-notebooks/" TargetMode="External"/><Relationship Id="rId11" Type="http://schemas.openxmlformats.org/officeDocument/2006/relationships/hyperlink" Target="https://github.com/achapkowski/Adv_Py_Scripting_for_GIS_Course" TargetMode="External"/><Relationship Id="rId5" Type="http://schemas.openxmlformats.org/officeDocument/2006/relationships/hyperlink" Target="https://data-scientist-learngis.hub.arcgis.com/" TargetMode="External"/><Relationship Id="rId10" Type="http://schemas.openxmlformats.org/officeDocument/2006/relationships/hyperlink" Target="https://github.com/achapkowski/pythonworkshop" TargetMode="External"/><Relationship Id="rId4" Type="http://schemas.openxmlformats.org/officeDocument/2006/relationships/image" Target="../media/image14.png"/><Relationship Id="rId9" Type="http://schemas.openxmlformats.org/officeDocument/2006/relationships/hyperlink" Target="https://developers.arcgis.com/python/guide/"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7.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3362966-BC07-2745-A73A-1AD512F62A7F}"/>
              </a:ext>
            </a:extLst>
          </p:cNvPr>
          <p:cNvGrpSpPr/>
          <p:nvPr/>
        </p:nvGrpSpPr>
        <p:grpSpPr>
          <a:xfrm>
            <a:off x="-1" y="0"/>
            <a:ext cx="12192001" cy="7256724"/>
            <a:chOff x="-1" y="0"/>
            <a:chExt cx="12192001" cy="7256724"/>
          </a:xfrm>
        </p:grpSpPr>
        <p:grpSp>
          <p:nvGrpSpPr>
            <p:cNvPr id="55" name="Group 54">
              <a:extLst>
                <a:ext uri="{FF2B5EF4-FFF2-40B4-BE49-F238E27FC236}">
                  <a16:creationId xmlns:a16="http://schemas.microsoft.com/office/drawing/2014/main" id="{BC245C78-CD1C-4C4D-9310-EEC4FB251328}"/>
                </a:ext>
              </a:extLst>
            </p:cNvPr>
            <p:cNvGrpSpPr/>
            <p:nvPr/>
          </p:nvGrpSpPr>
          <p:grpSpPr>
            <a:xfrm>
              <a:off x="0" y="0"/>
              <a:ext cx="12192000" cy="6858000"/>
              <a:chOff x="0" y="6674"/>
              <a:chExt cx="12192000" cy="6858000"/>
            </a:xfrm>
          </p:grpSpPr>
          <p:sp>
            <p:nvSpPr>
              <p:cNvPr id="57" name="Rectangle 56">
                <a:extLst>
                  <a:ext uri="{FF2B5EF4-FFF2-40B4-BE49-F238E27FC236}">
                    <a16:creationId xmlns:a16="http://schemas.microsoft.com/office/drawing/2014/main" id="{728D358B-EC2E-B24D-8ECF-B389A8E71BB5}"/>
                  </a:ext>
                </a:extLst>
              </p:cNvPr>
              <p:cNvSpPr/>
              <p:nvPr/>
            </p:nvSpPr>
            <p:spPr bwMode="auto">
              <a:xfrm>
                <a:off x="0" y="6674"/>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66778C14-8F07-0B47-81E3-CBD101F639FB}"/>
                  </a:ext>
                </a:extLst>
              </p:cNvPr>
              <p:cNvSpPr/>
              <p:nvPr/>
            </p:nvSpPr>
            <p:spPr bwMode="auto">
              <a:xfrm>
                <a:off x="0" y="6674"/>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35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43" name="Picture 42">
              <a:extLst>
                <a:ext uri="{FF2B5EF4-FFF2-40B4-BE49-F238E27FC236}">
                  <a16:creationId xmlns:a16="http://schemas.microsoft.com/office/drawing/2014/main" id="{BF16EC8B-8A12-0249-B6D3-D38B93D77A1F}"/>
                </a:ext>
              </a:extLst>
            </p:cNvPr>
            <p:cNvPicPr>
              <a:picLocks noChangeAspect="1"/>
            </p:cNvPicPr>
            <p:nvPr/>
          </p:nvPicPr>
          <p:blipFill rotWithShape="1">
            <a:blip r:embed="rId3">
              <a:duotone>
                <a:prstClr val="black"/>
                <a:schemeClr val="accent4">
                  <a:tint val="45000"/>
                  <a:satMod val="400000"/>
                </a:schemeClr>
              </a:duotone>
              <a:alphaModFix amt="65000"/>
            </a:blip>
            <a:srcRect l="12754" b="23715"/>
            <a:stretch/>
          </p:blipFill>
          <p:spPr>
            <a:xfrm>
              <a:off x="-1" y="4803551"/>
              <a:ext cx="10057580" cy="2054449"/>
            </a:xfrm>
            <a:prstGeom prst="rect">
              <a:avLst/>
            </a:prstGeom>
          </p:spPr>
        </p:pic>
        <p:pic>
          <p:nvPicPr>
            <p:cNvPr id="10" name="Picture 9">
              <a:extLst>
                <a:ext uri="{FF2B5EF4-FFF2-40B4-BE49-F238E27FC236}">
                  <a16:creationId xmlns:a16="http://schemas.microsoft.com/office/drawing/2014/main" id="{09045A70-1D97-4D41-8FAE-0B9078DF2A6C}"/>
                </a:ext>
              </a:extLst>
            </p:cNvPr>
            <p:cNvPicPr>
              <a:picLocks noChangeAspect="1"/>
            </p:cNvPicPr>
            <p:nvPr/>
          </p:nvPicPr>
          <p:blipFill>
            <a:blip r:embed="rId4"/>
            <a:stretch>
              <a:fillRect/>
            </a:stretch>
          </p:blipFill>
          <p:spPr>
            <a:xfrm>
              <a:off x="1619919" y="4895213"/>
              <a:ext cx="1791934" cy="1796632"/>
            </a:xfrm>
            <a:prstGeom prst="rect">
              <a:avLst/>
            </a:prstGeom>
          </p:spPr>
        </p:pic>
        <p:pic>
          <p:nvPicPr>
            <p:cNvPr id="4" name="Picture 3">
              <a:extLst>
                <a:ext uri="{FF2B5EF4-FFF2-40B4-BE49-F238E27FC236}">
                  <a16:creationId xmlns:a16="http://schemas.microsoft.com/office/drawing/2014/main" id="{9C1FC0C0-8070-0147-9EA2-BFD446A47A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39772" y="5705786"/>
              <a:ext cx="498186" cy="466414"/>
            </a:xfrm>
            <a:prstGeom prst="rect">
              <a:avLst/>
            </a:prstGeom>
          </p:spPr>
        </p:pic>
        <p:pic>
          <p:nvPicPr>
            <p:cNvPr id="56" name="Picture 55">
              <a:extLst>
                <a:ext uri="{FF2B5EF4-FFF2-40B4-BE49-F238E27FC236}">
                  <a16:creationId xmlns:a16="http://schemas.microsoft.com/office/drawing/2014/main" id="{34C8ABB4-E006-844D-B9FE-DF39AF1287D8}"/>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023114" y="4722555"/>
              <a:ext cx="1591156" cy="1489676"/>
            </a:xfrm>
            <a:prstGeom prst="rect">
              <a:avLst/>
            </a:prstGeom>
          </p:spPr>
        </p:pic>
        <p:pic>
          <p:nvPicPr>
            <p:cNvPr id="65" name="Picture 64">
              <a:extLst>
                <a:ext uri="{FF2B5EF4-FFF2-40B4-BE49-F238E27FC236}">
                  <a16:creationId xmlns:a16="http://schemas.microsoft.com/office/drawing/2014/main" id="{AF50D478-639A-7043-B1F4-42FF16A529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55135" y="5612553"/>
              <a:ext cx="1095571" cy="1025699"/>
            </a:xfrm>
            <a:prstGeom prst="rect">
              <a:avLst/>
            </a:prstGeom>
          </p:spPr>
        </p:pic>
        <p:pic>
          <p:nvPicPr>
            <p:cNvPr id="66" name="Picture 65">
              <a:extLst>
                <a:ext uri="{FF2B5EF4-FFF2-40B4-BE49-F238E27FC236}">
                  <a16:creationId xmlns:a16="http://schemas.microsoft.com/office/drawing/2014/main" id="{3E108B81-9AE6-7A40-A810-FFEECC18423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0098" y="5405899"/>
              <a:ext cx="484059" cy="453187"/>
            </a:xfrm>
            <a:prstGeom prst="rect">
              <a:avLst/>
            </a:prstGeom>
          </p:spPr>
        </p:pic>
        <p:pic>
          <p:nvPicPr>
            <p:cNvPr id="68" name="Picture 67">
              <a:extLst>
                <a:ext uri="{FF2B5EF4-FFF2-40B4-BE49-F238E27FC236}">
                  <a16:creationId xmlns:a16="http://schemas.microsoft.com/office/drawing/2014/main" id="{3512FC3F-2DF1-EC4B-AB96-7C61A9229F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6779" y="5800763"/>
              <a:ext cx="1555144" cy="1455961"/>
            </a:xfrm>
            <a:prstGeom prst="rect">
              <a:avLst/>
            </a:prstGeom>
          </p:spPr>
        </p:pic>
        <p:pic>
          <p:nvPicPr>
            <p:cNvPr id="70" name="Picture 69">
              <a:extLst>
                <a:ext uri="{FF2B5EF4-FFF2-40B4-BE49-F238E27FC236}">
                  <a16:creationId xmlns:a16="http://schemas.microsoft.com/office/drawing/2014/main" id="{D4FB92B3-F78F-A04D-BFD9-D2E0DDF038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74310" y="6452612"/>
              <a:ext cx="497387" cy="465665"/>
            </a:xfrm>
            <a:prstGeom prst="rect">
              <a:avLst/>
            </a:prstGeom>
          </p:spPr>
        </p:pic>
        <p:pic>
          <p:nvPicPr>
            <p:cNvPr id="71" name="Picture 70">
              <a:extLst>
                <a:ext uri="{FF2B5EF4-FFF2-40B4-BE49-F238E27FC236}">
                  <a16:creationId xmlns:a16="http://schemas.microsoft.com/office/drawing/2014/main" id="{DD3583F6-B526-134F-9B87-1F795FB5A8F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226311" y="4949941"/>
              <a:ext cx="733086" cy="686331"/>
            </a:xfrm>
            <a:prstGeom prst="rect">
              <a:avLst/>
            </a:prstGeom>
          </p:spPr>
        </p:pic>
        <p:grpSp>
          <p:nvGrpSpPr>
            <p:cNvPr id="98" name="Group 97">
              <a:extLst>
                <a:ext uri="{FF2B5EF4-FFF2-40B4-BE49-F238E27FC236}">
                  <a16:creationId xmlns:a16="http://schemas.microsoft.com/office/drawing/2014/main" id="{2D29A05C-641B-6249-8F0D-2EE70D77444B}"/>
                </a:ext>
              </a:extLst>
            </p:cNvPr>
            <p:cNvGrpSpPr/>
            <p:nvPr/>
          </p:nvGrpSpPr>
          <p:grpSpPr>
            <a:xfrm>
              <a:off x="7090158" y="5312474"/>
              <a:ext cx="967265" cy="626661"/>
              <a:chOff x="10651311" y="-22363"/>
              <a:chExt cx="1060058" cy="733563"/>
            </a:xfrm>
          </p:grpSpPr>
          <p:grpSp>
            <p:nvGrpSpPr>
              <p:cNvPr id="94" name="Group 93">
                <a:extLst>
                  <a:ext uri="{FF2B5EF4-FFF2-40B4-BE49-F238E27FC236}">
                    <a16:creationId xmlns:a16="http://schemas.microsoft.com/office/drawing/2014/main" id="{B6727235-4E3E-044E-BA3A-1536A301E77B}"/>
                  </a:ext>
                </a:extLst>
              </p:cNvPr>
              <p:cNvGrpSpPr/>
              <p:nvPr/>
            </p:nvGrpSpPr>
            <p:grpSpPr>
              <a:xfrm>
                <a:off x="10651311" y="-22363"/>
                <a:ext cx="309805" cy="361912"/>
                <a:chOff x="8261157" y="1101314"/>
                <a:chExt cx="309805" cy="361912"/>
              </a:xfrm>
            </p:grpSpPr>
            <p:pic>
              <p:nvPicPr>
                <p:cNvPr id="95" name="Picture 94">
                  <a:extLst>
                    <a:ext uri="{FF2B5EF4-FFF2-40B4-BE49-F238E27FC236}">
                      <a16:creationId xmlns:a16="http://schemas.microsoft.com/office/drawing/2014/main" id="{6B369537-AC87-3A4E-9BD7-DA13C7857256}"/>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96" name="Picture 95">
                  <a:extLst>
                    <a:ext uri="{FF2B5EF4-FFF2-40B4-BE49-F238E27FC236}">
                      <a16:creationId xmlns:a16="http://schemas.microsoft.com/office/drawing/2014/main" id="{CC7783E2-2385-E349-83BB-DB3BEC25CB92}"/>
                    </a:ext>
                  </a:extLst>
                </p:cNvPr>
                <p:cNvPicPr>
                  <a:picLocks noChangeAspect="1"/>
                </p:cNvPicPr>
                <p:nvPr/>
              </p:nvPicPr>
              <p:blipFill>
                <a:blip r:embed="rId14"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97" name="Picture 96">
                <a:extLst>
                  <a:ext uri="{FF2B5EF4-FFF2-40B4-BE49-F238E27FC236}">
                    <a16:creationId xmlns:a16="http://schemas.microsoft.com/office/drawing/2014/main" id="{984D2B8A-2CD3-B54B-95D1-4100696FC6C7}"/>
                  </a:ext>
                </a:extLst>
              </p:cNvPr>
              <p:cNvPicPr>
                <a:picLocks noChangeAspect="1"/>
              </p:cNvPicPr>
              <p:nvPr/>
            </p:nvPicPr>
            <p:blipFill>
              <a:blip r:embed="rId15"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6" name="Group 5">
              <a:extLst>
                <a:ext uri="{FF2B5EF4-FFF2-40B4-BE49-F238E27FC236}">
                  <a16:creationId xmlns:a16="http://schemas.microsoft.com/office/drawing/2014/main" id="{B41BD14A-D59F-324D-85F9-266B3C5BCE84}"/>
                </a:ext>
              </a:extLst>
            </p:cNvPr>
            <p:cNvGrpSpPr/>
            <p:nvPr/>
          </p:nvGrpSpPr>
          <p:grpSpPr>
            <a:xfrm>
              <a:off x="11355303" y="4357338"/>
              <a:ext cx="359671" cy="469374"/>
              <a:chOff x="11355303" y="4357338"/>
              <a:chExt cx="359671" cy="469374"/>
            </a:xfrm>
          </p:grpSpPr>
          <p:pic>
            <p:nvPicPr>
              <p:cNvPr id="102" name="Picture 101">
                <a:extLst>
                  <a:ext uri="{FF2B5EF4-FFF2-40B4-BE49-F238E27FC236}">
                    <a16:creationId xmlns:a16="http://schemas.microsoft.com/office/drawing/2014/main" id="{1755267C-2DEF-B643-B4F6-EE1F0E7308CF}"/>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103" name="Picture 102">
                <a:extLst>
                  <a:ext uri="{FF2B5EF4-FFF2-40B4-BE49-F238E27FC236}">
                    <a16:creationId xmlns:a16="http://schemas.microsoft.com/office/drawing/2014/main" id="{C958DF2F-220D-6747-9F67-BFBC3AC0E498}"/>
                  </a:ext>
                </a:extLst>
              </p:cNvPr>
              <p:cNvPicPr>
                <a:picLocks noChangeAspect="1"/>
              </p:cNvPicPr>
              <p:nvPr/>
            </p:nvPicPr>
            <p:blipFill>
              <a:blip r:embed="rId14"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101" name="Picture 100">
                <a:extLst>
                  <a:ext uri="{FF2B5EF4-FFF2-40B4-BE49-F238E27FC236}">
                    <a16:creationId xmlns:a16="http://schemas.microsoft.com/office/drawing/2014/main" id="{168BC168-0955-F34A-899B-EBF7D9A9A438}"/>
                  </a:ext>
                </a:extLst>
              </p:cNvPr>
              <p:cNvPicPr>
                <a:picLocks noChangeAspect="1"/>
              </p:cNvPicPr>
              <p:nvPr/>
            </p:nvPicPr>
            <p:blipFill>
              <a:blip r:embed="rId15"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104" name="Group 103">
              <a:extLst>
                <a:ext uri="{FF2B5EF4-FFF2-40B4-BE49-F238E27FC236}">
                  <a16:creationId xmlns:a16="http://schemas.microsoft.com/office/drawing/2014/main" id="{F4B095B6-CD94-C240-AE4D-A7881986F32C}"/>
                </a:ext>
              </a:extLst>
            </p:cNvPr>
            <p:cNvGrpSpPr/>
            <p:nvPr/>
          </p:nvGrpSpPr>
          <p:grpSpPr>
            <a:xfrm>
              <a:off x="3411853" y="6193446"/>
              <a:ext cx="954183" cy="422934"/>
              <a:chOff x="10809713" y="113601"/>
              <a:chExt cx="1045721" cy="495083"/>
            </a:xfrm>
          </p:grpSpPr>
          <p:grpSp>
            <p:nvGrpSpPr>
              <p:cNvPr id="105" name="Group 104">
                <a:extLst>
                  <a:ext uri="{FF2B5EF4-FFF2-40B4-BE49-F238E27FC236}">
                    <a16:creationId xmlns:a16="http://schemas.microsoft.com/office/drawing/2014/main" id="{E1B410C7-AA35-B042-9E1E-D5E9F512D5E5}"/>
                  </a:ext>
                </a:extLst>
              </p:cNvPr>
              <p:cNvGrpSpPr/>
              <p:nvPr/>
            </p:nvGrpSpPr>
            <p:grpSpPr>
              <a:xfrm>
                <a:off x="10809713" y="113601"/>
                <a:ext cx="1045721" cy="429930"/>
                <a:chOff x="8419559" y="1237278"/>
                <a:chExt cx="1045721" cy="429930"/>
              </a:xfrm>
            </p:grpSpPr>
            <p:pic>
              <p:nvPicPr>
                <p:cNvPr id="107" name="Picture 106">
                  <a:extLst>
                    <a:ext uri="{FF2B5EF4-FFF2-40B4-BE49-F238E27FC236}">
                      <a16:creationId xmlns:a16="http://schemas.microsoft.com/office/drawing/2014/main" id="{6D80B37A-0015-7143-957E-29AA8BA2C850}"/>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108" name="Picture 107">
                  <a:extLst>
                    <a:ext uri="{FF2B5EF4-FFF2-40B4-BE49-F238E27FC236}">
                      <a16:creationId xmlns:a16="http://schemas.microsoft.com/office/drawing/2014/main" id="{1DC41E60-66D0-4A45-8C38-0313F4F77D06}"/>
                    </a:ext>
                  </a:extLst>
                </p:cNvPr>
                <p:cNvPicPr>
                  <a:picLocks noChangeAspect="1"/>
                </p:cNvPicPr>
                <p:nvPr/>
              </p:nvPicPr>
              <p:blipFill>
                <a:blip r:embed="rId14"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106" name="Picture 105">
                <a:extLst>
                  <a:ext uri="{FF2B5EF4-FFF2-40B4-BE49-F238E27FC236}">
                    <a16:creationId xmlns:a16="http://schemas.microsoft.com/office/drawing/2014/main" id="{6B789A0D-D662-074E-A0CD-1A81356B8FC8}"/>
                  </a:ext>
                </a:extLst>
              </p:cNvPr>
              <p:cNvPicPr>
                <a:picLocks noChangeAspect="1"/>
              </p:cNvPicPr>
              <p:nvPr/>
            </p:nvPicPr>
            <p:blipFill>
              <a:blip r:embed="rId15"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109" name="Group 108">
              <a:extLst>
                <a:ext uri="{FF2B5EF4-FFF2-40B4-BE49-F238E27FC236}">
                  <a16:creationId xmlns:a16="http://schemas.microsoft.com/office/drawing/2014/main" id="{CA22A6B7-7FAA-9A4D-A0A0-D07D9916C082}"/>
                </a:ext>
              </a:extLst>
            </p:cNvPr>
            <p:cNvGrpSpPr/>
            <p:nvPr/>
          </p:nvGrpSpPr>
          <p:grpSpPr>
            <a:xfrm>
              <a:off x="4822044" y="6262873"/>
              <a:ext cx="352237" cy="469374"/>
              <a:chOff x="11645762" y="161755"/>
              <a:chExt cx="386028" cy="549445"/>
            </a:xfrm>
          </p:grpSpPr>
          <p:grpSp>
            <p:nvGrpSpPr>
              <p:cNvPr id="110" name="Group 109">
                <a:extLst>
                  <a:ext uri="{FF2B5EF4-FFF2-40B4-BE49-F238E27FC236}">
                    <a16:creationId xmlns:a16="http://schemas.microsoft.com/office/drawing/2014/main" id="{70212538-9616-8843-A8FD-D385390416D4}"/>
                  </a:ext>
                </a:extLst>
              </p:cNvPr>
              <p:cNvGrpSpPr/>
              <p:nvPr/>
            </p:nvGrpSpPr>
            <p:grpSpPr>
              <a:xfrm>
                <a:off x="11711370" y="161755"/>
                <a:ext cx="320420" cy="304068"/>
                <a:chOff x="9321216" y="1285432"/>
                <a:chExt cx="320420" cy="304068"/>
              </a:xfrm>
            </p:grpSpPr>
            <p:pic>
              <p:nvPicPr>
                <p:cNvPr id="112" name="Picture 111">
                  <a:extLst>
                    <a:ext uri="{FF2B5EF4-FFF2-40B4-BE49-F238E27FC236}">
                      <a16:creationId xmlns:a16="http://schemas.microsoft.com/office/drawing/2014/main" id="{EAFD18E7-7193-1A45-B470-A4B9C1DDAB37}"/>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113" name="Picture 112">
                  <a:extLst>
                    <a:ext uri="{FF2B5EF4-FFF2-40B4-BE49-F238E27FC236}">
                      <a16:creationId xmlns:a16="http://schemas.microsoft.com/office/drawing/2014/main" id="{E660A0D8-88C7-E545-8FE2-FDC97C766835}"/>
                    </a:ext>
                  </a:extLst>
                </p:cNvPr>
                <p:cNvPicPr>
                  <a:picLocks noChangeAspect="1"/>
                </p:cNvPicPr>
                <p:nvPr/>
              </p:nvPicPr>
              <p:blipFill>
                <a:blip r:embed="rId14"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111" name="Picture 110">
                <a:extLst>
                  <a:ext uri="{FF2B5EF4-FFF2-40B4-BE49-F238E27FC236}">
                    <a16:creationId xmlns:a16="http://schemas.microsoft.com/office/drawing/2014/main" id="{FDAAF8F9-4624-7E48-B578-EE80FD7C2DD2}"/>
                  </a:ext>
                </a:extLst>
              </p:cNvPr>
              <p:cNvPicPr>
                <a:picLocks noChangeAspect="1"/>
              </p:cNvPicPr>
              <p:nvPr/>
            </p:nvPicPr>
            <p:blipFill>
              <a:blip r:embed="rId15"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pic>
          <p:nvPicPr>
            <p:cNvPr id="44" name="Picture 43">
              <a:extLst>
                <a:ext uri="{FF2B5EF4-FFF2-40B4-BE49-F238E27FC236}">
                  <a16:creationId xmlns:a16="http://schemas.microsoft.com/office/drawing/2014/main" id="{F8E3B5A4-3C02-734B-BEEA-52399919AC3D}"/>
                </a:ext>
              </a:extLst>
            </p:cNvPr>
            <p:cNvPicPr>
              <a:picLocks noChangeAspect="1"/>
            </p:cNvPicPr>
            <p:nvPr/>
          </p:nvPicPr>
          <p:blipFill rotWithShape="1">
            <a:blip r:embed="rId3">
              <a:duotone>
                <a:prstClr val="black"/>
                <a:schemeClr val="accent4">
                  <a:tint val="45000"/>
                  <a:satMod val="400000"/>
                </a:schemeClr>
              </a:duotone>
              <a:alphaModFix amt="65000"/>
            </a:blip>
            <a:srcRect l="22721" t="14371" r="65987" b="47618"/>
            <a:stretch/>
          </p:blipFill>
          <p:spPr>
            <a:xfrm flipH="1">
              <a:off x="10757210" y="5858107"/>
              <a:ext cx="1434790" cy="999893"/>
            </a:xfrm>
            <a:prstGeom prst="rect">
              <a:avLst/>
            </a:prstGeom>
          </p:spPr>
        </p:pic>
        <p:pic>
          <p:nvPicPr>
            <p:cNvPr id="45" name="Picture 44">
              <a:extLst>
                <a:ext uri="{FF2B5EF4-FFF2-40B4-BE49-F238E27FC236}">
                  <a16:creationId xmlns:a16="http://schemas.microsoft.com/office/drawing/2014/main" id="{219AB7C6-9997-1943-B035-050DC6F4971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11473" y="5527288"/>
              <a:ext cx="647157" cy="605883"/>
            </a:xfrm>
            <a:prstGeom prst="rect">
              <a:avLst/>
            </a:prstGeom>
          </p:spPr>
        </p:pic>
        <p:pic>
          <p:nvPicPr>
            <p:cNvPr id="46" name="Picture 45">
              <a:extLst>
                <a:ext uri="{FF2B5EF4-FFF2-40B4-BE49-F238E27FC236}">
                  <a16:creationId xmlns:a16="http://schemas.microsoft.com/office/drawing/2014/main" id="{B11361D1-3061-F44A-BA5C-57195FBBAE88}"/>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913648" y="5980367"/>
              <a:ext cx="843775" cy="789961"/>
            </a:xfrm>
            <a:prstGeom prst="rect">
              <a:avLst/>
            </a:prstGeom>
          </p:spPr>
        </p:pic>
        <p:pic>
          <p:nvPicPr>
            <p:cNvPr id="47" name="Picture 46">
              <a:extLst>
                <a:ext uri="{FF2B5EF4-FFF2-40B4-BE49-F238E27FC236}">
                  <a16:creationId xmlns:a16="http://schemas.microsoft.com/office/drawing/2014/main" id="{51B6DD97-7749-AF4A-A6EE-90CD566F7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05693" y="6363629"/>
              <a:ext cx="337389" cy="315872"/>
            </a:xfrm>
            <a:prstGeom prst="rect">
              <a:avLst/>
            </a:prstGeom>
          </p:spPr>
        </p:pic>
        <p:pic>
          <p:nvPicPr>
            <p:cNvPr id="48" name="Picture 47">
              <a:extLst>
                <a:ext uri="{FF2B5EF4-FFF2-40B4-BE49-F238E27FC236}">
                  <a16:creationId xmlns:a16="http://schemas.microsoft.com/office/drawing/2014/main" id="{8AC9B99A-717F-1840-BCD5-E524EA09F804}"/>
                </a:ext>
              </a:extLst>
            </p:cNvPr>
            <p:cNvPicPr>
              <a:picLocks noChangeAspect="1"/>
            </p:cNvPicPr>
            <p:nvPr/>
          </p:nvPicPr>
          <p:blipFill>
            <a:blip r:embed="rId16" cstate="print">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9850244" y="4686848"/>
              <a:ext cx="1391785" cy="1339560"/>
            </a:xfrm>
            <a:prstGeom prst="rect">
              <a:avLst/>
            </a:prstGeom>
          </p:spPr>
        </p:pic>
        <p:grpSp>
          <p:nvGrpSpPr>
            <p:cNvPr id="51" name="Group 50">
              <a:extLst>
                <a:ext uri="{FF2B5EF4-FFF2-40B4-BE49-F238E27FC236}">
                  <a16:creationId xmlns:a16="http://schemas.microsoft.com/office/drawing/2014/main" id="{0F6A5064-FA9F-CB42-A287-95A0A3DF7A8D}"/>
                </a:ext>
              </a:extLst>
            </p:cNvPr>
            <p:cNvGrpSpPr/>
            <p:nvPr/>
          </p:nvGrpSpPr>
          <p:grpSpPr>
            <a:xfrm>
              <a:off x="254620" y="425605"/>
              <a:ext cx="339289" cy="469374"/>
              <a:chOff x="11217128" y="4357338"/>
              <a:chExt cx="339289" cy="469374"/>
            </a:xfrm>
          </p:grpSpPr>
          <p:pic>
            <p:nvPicPr>
              <p:cNvPr id="52" name="Picture 51">
                <a:extLst>
                  <a:ext uri="{FF2B5EF4-FFF2-40B4-BE49-F238E27FC236}">
                    <a16:creationId xmlns:a16="http://schemas.microsoft.com/office/drawing/2014/main" id="{375D3161-0902-5549-B2E3-60C1B528B152}"/>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53" name="Picture 52">
                <a:extLst>
                  <a:ext uri="{FF2B5EF4-FFF2-40B4-BE49-F238E27FC236}">
                    <a16:creationId xmlns:a16="http://schemas.microsoft.com/office/drawing/2014/main" id="{BF6E8399-55C4-F54A-82F0-65255824771A}"/>
                  </a:ext>
                </a:extLst>
              </p:cNvPr>
              <p:cNvPicPr>
                <a:picLocks noChangeAspect="1"/>
              </p:cNvPicPr>
              <p:nvPr/>
            </p:nvPicPr>
            <p:blipFill>
              <a:blip r:embed="rId14"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54" name="Picture 53">
                <a:extLst>
                  <a:ext uri="{FF2B5EF4-FFF2-40B4-BE49-F238E27FC236}">
                    <a16:creationId xmlns:a16="http://schemas.microsoft.com/office/drawing/2014/main" id="{4999CBC3-BD0F-8E48-9F97-BDEA06E19106}"/>
                  </a:ext>
                </a:extLst>
              </p:cNvPr>
              <p:cNvPicPr>
                <a:picLocks noChangeAspect="1"/>
              </p:cNvPicPr>
              <p:nvPr/>
            </p:nvPicPr>
            <p:blipFill>
              <a:blip r:embed="rId15"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pic>
          <p:nvPicPr>
            <p:cNvPr id="49" name="Picture 48">
              <a:extLst>
                <a:ext uri="{FF2B5EF4-FFF2-40B4-BE49-F238E27FC236}">
                  <a16:creationId xmlns:a16="http://schemas.microsoft.com/office/drawing/2014/main" id="{AE75812D-AA62-9143-ACF9-8521FE5CEEF3}"/>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r="3940"/>
            <a:stretch/>
          </p:blipFill>
          <p:spPr>
            <a:xfrm>
              <a:off x="914074" y="668723"/>
              <a:ext cx="1140700" cy="416662"/>
            </a:xfrm>
            <a:prstGeom prst="rect">
              <a:avLst/>
            </a:prstGeom>
          </p:spPr>
        </p:pic>
      </p:gr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428193"/>
            <a:ext cx="8525773" cy="914400"/>
          </a:xfrm>
        </p:spPr>
        <p:txBody>
          <a:bodyPr/>
          <a:lstStyle/>
          <a:p>
            <a:pPr algn="l"/>
            <a:r>
              <a:rPr lang="en-US" sz="3600" b="0" dirty="0"/>
              <a:t>Spatial Data Science with GIS</a:t>
            </a:r>
          </a:p>
        </p:txBody>
      </p:sp>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48369" y="3450350"/>
            <a:ext cx="8534401" cy="914400"/>
          </a:xfrm>
        </p:spPr>
        <p:txBody>
          <a:bodyPr/>
          <a:lstStyle/>
          <a:p>
            <a:pPr algn="l"/>
            <a:r>
              <a:rPr lang="en-US" dirty="0">
                <a:solidFill>
                  <a:schemeClr val="accent4">
                    <a:lumMod val="60000"/>
                    <a:lumOff val="40000"/>
                  </a:schemeClr>
                </a:solidFill>
              </a:rPr>
              <a:t>Gregory Brunner, Esri</a:t>
            </a:r>
          </a:p>
        </p:txBody>
      </p:sp>
      <p:sp>
        <p:nvSpPr>
          <p:cNvPr id="60" name="TextBox 59">
            <a:extLst>
              <a:ext uri="{FF2B5EF4-FFF2-40B4-BE49-F238E27FC236}">
                <a16:creationId xmlns:a16="http://schemas.microsoft.com/office/drawing/2014/main" id="{2B3DF2FB-7272-5444-BF59-223F310E296A}"/>
              </a:ext>
            </a:extLst>
          </p:cNvPr>
          <p:cNvSpPr txBox="1"/>
          <p:nvPr/>
        </p:nvSpPr>
        <p:spPr>
          <a:xfrm>
            <a:off x="3349672" y="-83841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a:solidFill>
                  <a:srgbClr val="FF0000"/>
                </a:solidFill>
                <a:ea typeface="+mn-ea"/>
                <a:cs typeface="+mn-cs"/>
              </a:rPr>
              <a:t>Please leave artwork “+” clustered</a:t>
            </a:r>
            <a:r>
              <a:rPr lang="en-US" sz="1400" b="1">
                <a:solidFill>
                  <a:srgbClr val="FF0000"/>
                </a:solidFill>
              </a:rPr>
              <a:t>. </a:t>
            </a:r>
          </a:p>
          <a:p>
            <a:pPr algn="ctr" eaLnBrk="0" hangingPunct="0">
              <a:lnSpc>
                <a:spcPts val="1800"/>
              </a:lnSpc>
            </a:pPr>
            <a:r>
              <a:rPr lang="en-US" sz="1400" b="1">
                <a:solidFill>
                  <a:srgbClr val="FF0000"/>
                </a:solidFill>
              </a:rPr>
              <a:t>Do not use them alone, as bullet points, or as a “plus” concept. Thank you.</a:t>
            </a:r>
          </a:p>
        </p:txBody>
      </p:sp>
    </p:spTree>
    <p:extLst>
      <p:ext uri="{BB962C8B-B14F-4D97-AF65-F5344CB8AC3E}">
        <p14:creationId xmlns:p14="http://schemas.microsoft.com/office/powerpoint/2010/main" val="366621945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7CA339D-EEC1-4D4D-AD10-38DCCDB6D8DC}"/>
              </a:ext>
            </a:extLst>
          </p:cNvPr>
          <p:cNvGrpSpPr/>
          <p:nvPr/>
        </p:nvGrpSpPr>
        <p:grpSpPr>
          <a:xfrm>
            <a:off x="0" y="0"/>
            <a:ext cx="12192000" cy="6858000"/>
            <a:chOff x="0" y="0"/>
            <a:chExt cx="12192000" cy="6858000"/>
          </a:xfrm>
        </p:grpSpPr>
        <p:grpSp>
          <p:nvGrpSpPr>
            <p:cNvPr id="23" name="Group 22">
              <a:extLst>
                <a:ext uri="{FF2B5EF4-FFF2-40B4-BE49-F238E27FC236}">
                  <a16:creationId xmlns:a16="http://schemas.microsoft.com/office/drawing/2014/main" id="{7709DA1F-E1A9-4D80-91BD-C47F5DE62089}"/>
                </a:ext>
              </a:extLst>
            </p:cNvPr>
            <p:cNvGrpSpPr/>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451B01F9-7B27-4133-B483-C944E2ABDDD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2" name="Picture 41">
                <a:extLst>
                  <a:ext uri="{FF2B5EF4-FFF2-40B4-BE49-F238E27FC236}">
                    <a16:creationId xmlns:a16="http://schemas.microsoft.com/office/drawing/2014/main" id="{F193E907-EB73-4D11-92E4-72399DAA9F68}"/>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24" name="Group 23">
              <a:extLst>
                <a:ext uri="{FF2B5EF4-FFF2-40B4-BE49-F238E27FC236}">
                  <a16:creationId xmlns:a16="http://schemas.microsoft.com/office/drawing/2014/main" id="{BE35B26C-1685-4274-8E87-A6E80045DDA5}"/>
                </a:ext>
              </a:extLst>
            </p:cNvPr>
            <p:cNvGrpSpPr/>
            <p:nvPr/>
          </p:nvGrpSpPr>
          <p:grpSpPr>
            <a:xfrm>
              <a:off x="208303" y="146055"/>
              <a:ext cx="11731071" cy="6595922"/>
              <a:chOff x="208303" y="146055"/>
              <a:chExt cx="11731071" cy="6595922"/>
            </a:xfrm>
          </p:grpSpPr>
          <p:grpSp>
            <p:nvGrpSpPr>
              <p:cNvPr id="25" name="Group 24">
                <a:extLst>
                  <a:ext uri="{FF2B5EF4-FFF2-40B4-BE49-F238E27FC236}">
                    <a16:creationId xmlns:a16="http://schemas.microsoft.com/office/drawing/2014/main" id="{944AF357-FB12-47CD-8CBC-3C944936373A}"/>
                  </a:ext>
                </a:extLst>
              </p:cNvPr>
              <p:cNvGrpSpPr/>
              <p:nvPr/>
            </p:nvGrpSpPr>
            <p:grpSpPr>
              <a:xfrm>
                <a:off x="11604987" y="146055"/>
                <a:ext cx="334387" cy="435843"/>
                <a:chOff x="11604987" y="146055"/>
                <a:chExt cx="334387" cy="435843"/>
              </a:xfrm>
            </p:grpSpPr>
            <p:grpSp>
              <p:nvGrpSpPr>
                <p:cNvPr id="33" name="Group 32">
                  <a:extLst>
                    <a:ext uri="{FF2B5EF4-FFF2-40B4-BE49-F238E27FC236}">
                      <a16:creationId xmlns:a16="http://schemas.microsoft.com/office/drawing/2014/main" id="{BA2CCB65-F902-407C-9ED0-07F1860E6167}"/>
                    </a:ext>
                  </a:extLst>
                </p:cNvPr>
                <p:cNvGrpSpPr>
                  <a:grpSpLocks noChangeAspect="1"/>
                </p:cNvGrpSpPr>
                <p:nvPr/>
              </p:nvGrpSpPr>
              <p:grpSpPr>
                <a:xfrm>
                  <a:off x="11770125" y="399018"/>
                  <a:ext cx="169249" cy="182880"/>
                  <a:chOff x="7310041" y="760941"/>
                  <a:chExt cx="1043386" cy="1127422"/>
                </a:xfrm>
              </p:grpSpPr>
              <p:sp>
                <p:nvSpPr>
                  <p:cNvPr id="38" name="Freeform 33">
                    <a:extLst>
                      <a:ext uri="{FF2B5EF4-FFF2-40B4-BE49-F238E27FC236}">
                        <a16:creationId xmlns:a16="http://schemas.microsoft.com/office/drawing/2014/main" id="{40AD43C5-2761-4472-91D5-041C17A3665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9" name="Rectangle 38">
                    <a:extLst>
                      <a:ext uri="{FF2B5EF4-FFF2-40B4-BE49-F238E27FC236}">
                        <a16:creationId xmlns:a16="http://schemas.microsoft.com/office/drawing/2014/main" id="{B98A59E7-B4CC-4E86-A5BC-6AAC8DDC39A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0" name="Rectangle 39">
                    <a:extLst>
                      <a:ext uri="{FF2B5EF4-FFF2-40B4-BE49-F238E27FC236}">
                        <a16:creationId xmlns:a16="http://schemas.microsoft.com/office/drawing/2014/main" id="{1EF9345A-33D2-458A-AFD7-6AF28E81C5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4" name="Group 33">
                  <a:extLst>
                    <a:ext uri="{FF2B5EF4-FFF2-40B4-BE49-F238E27FC236}">
                      <a16:creationId xmlns:a16="http://schemas.microsoft.com/office/drawing/2014/main" id="{B02F2CAB-E5BA-4DDA-A304-63E74AB10A0C}"/>
                    </a:ext>
                  </a:extLst>
                </p:cNvPr>
                <p:cNvGrpSpPr>
                  <a:grpSpLocks noChangeAspect="1"/>
                </p:cNvGrpSpPr>
                <p:nvPr/>
              </p:nvGrpSpPr>
              <p:grpSpPr>
                <a:xfrm>
                  <a:off x="11604987" y="146055"/>
                  <a:ext cx="73152" cy="73152"/>
                  <a:chOff x="7310041" y="760941"/>
                  <a:chExt cx="1043386" cy="1127422"/>
                </a:xfrm>
              </p:grpSpPr>
              <p:sp>
                <p:nvSpPr>
                  <p:cNvPr id="35" name="Freeform 30">
                    <a:extLst>
                      <a:ext uri="{FF2B5EF4-FFF2-40B4-BE49-F238E27FC236}">
                        <a16:creationId xmlns:a16="http://schemas.microsoft.com/office/drawing/2014/main" id="{5607A762-5E8B-4632-95AF-B84CF0F0F4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719F6F79-74FE-47BC-8F30-EFE37148A4B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89986EE1-B500-4393-81F1-4B620B465A2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26" name="Group 25">
                <a:extLst>
                  <a:ext uri="{FF2B5EF4-FFF2-40B4-BE49-F238E27FC236}">
                    <a16:creationId xmlns:a16="http://schemas.microsoft.com/office/drawing/2014/main" id="{4A757E1D-3643-4D90-A8EA-00BE993204B7}"/>
                  </a:ext>
                </a:extLst>
              </p:cNvPr>
              <p:cNvGrpSpPr/>
              <p:nvPr/>
            </p:nvGrpSpPr>
            <p:grpSpPr>
              <a:xfrm>
                <a:off x="208303" y="5787704"/>
                <a:ext cx="437544" cy="389381"/>
                <a:chOff x="9178262" y="1315181"/>
                <a:chExt cx="437544" cy="389381"/>
              </a:xfrm>
            </p:grpSpPr>
            <p:pic>
              <p:nvPicPr>
                <p:cNvPr id="31" name="Picture 30">
                  <a:extLst>
                    <a:ext uri="{FF2B5EF4-FFF2-40B4-BE49-F238E27FC236}">
                      <a16:creationId xmlns:a16="http://schemas.microsoft.com/office/drawing/2014/main" id="{E142FD1F-9B4A-4098-924A-D8896A2B2D2A}"/>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2" name="Picture 31">
                  <a:extLst>
                    <a:ext uri="{FF2B5EF4-FFF2-40B4-BE49-F238E27FC236}">
                      <a16:creationId xmlns:a16="http://schemas.microsoft.com/office/drawing/2014/main" id="{12CE8ABD-7C68-4F6E-A3D0-0C8ED0ED9D0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7" name="Group 26">
                <a:extLst>
                  <a:ext uri="{FF2B5EF4-FFF2-40B4-BE49-F238E27FC236}">
                    <a16:creationId xmlns:a16="http://schemas.microsoft.com/office/drawing/2014/main" id="{52819091-9875-4513-ABCE-25658E40CA34}"/>
                  </a:ext>
                </a:extLst>
              </p:cNvPr>
              <p:cNvGrpSpPr/>
              <p:nvPr/>
            </p:nvGrpSpPr>
            <p:grpSpPr>
              <a:xfrm>
                <a:off x="250899" y="6421937"/>
                <a:ext cx="669934" cy="274320"/>
                <a:chOff x="9445759" y="1430242"/>
                <a:chExt cx="669934" cy="274320"/>
              </a:xfrm>
            </p:grpSpPr>
            <p:pic>
              <p:nvPicPr>
                <p:cNvPr id="29" name="Picture 28">
                  <a:extLst>
                    <a:ext uri="{FF2B5EF4-FFF2-40B4-BE49-F238E27FC236}">
                      <a16:creationId xmlns:a16="http://schemas.microsoft.com/office/drawing/2014/main" id="{A7FB83B8-84AC-42FF-93E6-90908F840676}"/>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0" name="Picture 29">
                  <a:extLst>
                    <a:ext uri="{FF2B5EF4-FFF2-40B4-BE49-F238E27FC236}">
                      <a16:creationId xmlns:a16="http://schemas.microsoft.com/office/drawing/2014/main" id="{8A6AAC52-84B0-4755-AA20-9B30E70C556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8" name="Picture 27">
                <a:extLst>
                  <a:ext uri="{FF2B5EF4-FFF2-40B4-BE49-F238E27FC236}">
                    <a16:creationId xmlns:a16="http://schemas.microsoft.com/office/drawing/2014/main" id="{8C38C48C-3ED3-49CA-A39A-115F123EAC4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5" name="Picture 4">
            <a:extLst>
              <a:ext uri="{FF2B5EF4-FFF2-40B4-BE49-F238E27FC236}">
                <a16:creationId xmlns:a16="http://schemas.microsoft.com/office/drawing/2014/main" id="{1A1C37F4-ADC4-4369-8996-1376C91F06B5}"/>
              </a:ext>
            </a:extLst>
          </p:cNvPr>
          <p:cNvPicPr>
            <a:picLocks noChangeAspect="1"/>
          </p:cNvPicPr>
          <p:nvPr/>
        </p:nvPicPr>
        <p:blipFill>
          <a:blip r:embed="rId5"/>
          <a:stretch>
            <a:fillRect/>
          </a:stretch>
        </p:blipFill>
        <p:spPr>
          <a:xfrm>
            <a:off x="3679397" y="1387186"/>
            <a:ext cx="4833206" cy="4783163"/>
          </a:xfrm>
          <a:prstGeom prst="rect">
            <a:avLst/>
          </a:prstGeom>
        </p:spPr>
      </p:pic>
      <p:sp>
        <p:nvSpPr>
          <p:cNvPr id="2" name="TextBox 1">
            <a:extLst>
              <a:ext uri="{FF2B5EF4-FFF2-40B4-BE49-F238E27FC236}">
                <a16:creationId xmlns:a16="http://schemas.microsoft.com/office/drawing/2014/main" id="{78A1F47B-D40A-49F1-A400-1128BAF1C218}"/>
              </a:ext>
            </a:extLst>
          </p:cNvPr>
          <p:cNvSpPr txBox="1"/>
          <p:nvPr/>
        </p:nvSpPr>
        <p:spPr>
          <a:xfrm>
            <a:off x="5215647" y="6505578"/>
            <a:ext cx="1760706" cy="244597"/>
          </a:xfrm>
          <a:prstGeom prst="rect">
            <a:avLst/>
          </a:prstGeom>
          <a:noFill/>
          <a:effectLst/>
        </p:spPr>
        <p:txBody>
          <a:bodyPr wrap="square" lIns="0" tIns="0" rIns="0" bIns="0" rtlCol="0">
            <a:noAutofit/>
          </a:bodyPr>
          <a:lstStyle/>
          <a:p>
            <a:pPr algn="ctr" eaLnBrk="0" hangingPunct="0">
              <a:lnSpc>
                <a:spcPts val="1800"/>
              </a:lnSpc>
            </a:pPr>
            <a:r>
              <a:rPr lang="en-US" sz="2400" b="1" dirty="0">
                <a:ea typeface="+mn-ea"/>
                <a:cs typeface="+mn-cs"/>
              </a:rPr>
              <a:t>Raw data</a:t>
            </a:r>
          </a:p>
        </p:txBody>
      </p:sp>
      <p:sp>
        <p:nvSpPr>
          <p:cNvPr id="15" name="Right Arrow 9">
            <a:extLst>
              <a:ext uri="{FF2B5EF4-FFF2-40B4-BE49-F238E27FC236}">
                <a16:creationId xmlns:a16="http://schemas.microsoft.com/office/drawing/2014/main" id="{017834BC-30AB-4AF4-AF74-CAB1D53270C5}"/>
              </a:ext>
            </a:extLst>
          </p:cNvPr>
          <p:cNvSpPr>
            <a:spLocks noChangeAspect="1"/>
          </p:cNvSpPr>
          <p:nvPr/>
        </p:nvSpPr>
        <p:spPr bwMode="auto">
          <a:xfrm>
            <a:off x="11201617" y="2931075"/>
            <a:ext cx="2126613" cy="995849"/>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path path="circle">
              <a:fillToRect l="50000" t="130000" r="50000" b="-30000"/>
            </a:path>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sp>
        <p:nvSpPr>
          <p:cNvPr id="19" name="Title 3">
            <a:extLst>
              <a:ext uri="{FF2B5EF4-FFF2-40B4-BE49-F238E27FC236}">
                <a16:creationId xmlns:a16="http://schemas.microsoft.com/office/drawing/2014/main" id="{99DE35A3-CCC3-4D03-85E8-3056F1AC9BAA}"/>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Data science is a process…</a:t>
            </a:r>
          </a:p>
        </p:txBody>
      </p:sp>
    </p:spTree>
    <p:extLst>
      <p:ext uri="{BB962C8B-B14F-4D97-AF65-F5344CB8AC3E}">
        <p14:creationId xmlns:p14="http://schemas.microsoft.com/office/powerpoint/2010/main" val="232459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619C124-8BC6-4905-8EF5-F2B0A0F33172}"/>
              </a:ext>
            </a:extLst>
          </p:cNvPr>
          <p:cNvGrpSpPr/>
          <p:nvPr/>
        </p:nvGrpSpPr>
        <p:grpSpPr>
          <a:xfrm>
            <a:off x="0" y="0"/>
            <a:ext cx="12192000" cy="6858000"/>
            <a:chOff x="0" y="0"/>
            <a:chExt cx="12192000" cy="6858000"/>
          </a:xfrm>
        </p:grpSpPr>
        <p:grpSp>
          <p:nvGrpSpPr>
            <p:cNvPr id="9" name="Group 8">
              <a:extLst>
                <a:ext uri="{FF2B5EF4-FFF2-40B4-BE49-F238E27FC236}">
                  <a16:creationId xmlns:a16="http://schemas.microsoft.com/office/drawing/2014/main" id="{E3C9B214-E036-4DBE-B4A1-FB1F11767A5C}"/>
                </a:ext>
              </a:extLst>
            </p:cNvPr>
            <p:cNvGrpSpPr/>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E31066D2-A93E-4140-9571-805A8AABEE9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1" name="Picture 30">
                <a:extLst>
                  <a:ext uri="{FF2B5EF4-FFF2-40B4-BE49-F238E27FC236}">
                    <a16:creationId xmlns:a16="http://schemas.microsoft.com/office/drawing/2014/main" id="{8E80986B-2C97-4B55-8FF0-0FD3FE4CD359}"/>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0" name="Group 9">
              <a:extLst>
                <a:ext uri="{FF2B5EF4-FFF2-40B4-BE49-F238E27FC236}">
                  <a16:creationId xmlns:a16="http://schemas.microsoft.com/office/drawing/2014/main" id="{C5902B9A-3158-4988-A2A6-0A3D863F0016}"/>
                </a:ext>
              </a:extLst>
            </p:cNvPr>
            <p:cNvGrpSpPr/>
            <p:nvPr/>
          </p:nvGrpSpPr>
          <p:grpSpPr>
            <a:xfrm>
              <a:off x="208303" y="146055"/>
              <a:ext cx="11731071" cy="6595922"/>
              <a:chOff x="208303" y="146055"/>
              <a:chExt cx="11731071" cy="6595922"/>
            </a:xfrm>
          </p:grpSpPr>
          <p:grpSp>
            <p:nvGrpSpPr>
              <p:cNvPr id="11" name="Group 10">
                <a:extLst>
                  <a:ext uri="{FF2B5EF4-FFF2-40B4-BE49-F238E27FC236}">
                    <a16:creationId xmlns:a16="http://schemas.microsoft.com/office/drawing/2014/main" id="{4B821905-074D-4548-97F8-E582BE57863B}"/>
                  </a:ext>
                </a:extLst>
              </p:cNvPr>
              <p:cNvGrpSpPr/>
              <p:nvPr/>
            </p:nvGrpSpPr>
            <p:grpSpPr>
              <a:xfrm>
                <a:off x="11604987" y="146055"/>
                <a:ext cx="334387" cy="435843"/>
                <a:chOff x="11604987" y="146055"/>
                <a:chExt cx="334387" cy="435843"/>
              </a:xfrm>
            </p:grpSpPr>
            <p:grpSp>
              <p:nvGrpSpPr>
                <p:cNvPr id="22" name="Group 21">
                  <a:extLst>
                    <a:ext uri="{FF2B5EF4-FFF2-40B4-BE49-F238E27FC236}">
                      <a16:creationId xmlns:a16="http://schemas.microsoft.com/office/drawing/2014/main" id="{1F7EBED8-3CB9-49D7-B811-7B05810CBF3E}"/>
                    </a:ext>
                  </a:extLst>
                </p:cNvPr>
                <p:cNvGrpSpPr>
                  <a:grpSpLocks noChangeAspect="1"/>
                </p:cNvGrpSpPr>
                <p:nvPr/>
              </p:nvGrpSpPr>
              <p:grpSpPr>
                <a:xfrm>
                  <a:off x="11770125" y="399018"/>
                  <a:ext cx="169249" cy="182880"/>
                  <a:chOff x="7310041" y="760941"/>
                  <a:chExt cx="1043386" cy="1127422"/>
                </a:xfrm>
              </p:grpSpPr>
              <p:sp>
                <p:nvSpPr>
                  <p:cNvPr id="27" name="Freeform 33">
                    <a:extLst>
                      <a:ext uri="{FF2B5EF4-FFF2-40B4-BE49-F238E27FC236}">
                        <a16:creationId xmlns:a16="http://schemas.microsoft.com/office/drawing/2014/main" id="{42539BA9-570F-49B5-8255-760FB58ECFA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8" name="Rectangle 27">
                    <a:extLst>
                      <a:ext uri="{FF2B5EF4-FFF2-40B4-BE49-F238E27FC236}">
                        <a16:creationId xmlns:a16="http://schemas.microsoft.com/office/drawing/2014/main" id="{BF6A623D-7347-4111-B9E1-66962FDA19A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164E3FBA-1A6F-4DBF-9A41-364534B0B36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3" name="Group 22">
                  <a:extLst>
                    <a:ext uri="{FF2B5EF4-FFF2-40B4-BE49-F238E27FC236}">
                      <a16:creationId xmlns:a16="http://schemas.microsoft.com/office/drawing/2014/main" id="{8D13FAD6-1509-4BE5-AF21-753DB975E710}"/>
                    </a:ext>
                  </a:extLst>
                </p:cNvPr>
                <p:cNvGrpSpPr>
                  <a:grpSpLocks noChangeAspect="1"/>
                </p:cNvGrpSpPr>
                <p:nvPr/>
              </p:nvGrpSpPr>
              <p:grpSpPr>
                <a:xfrm>
                  <a:off x="11604987" y="146055"/>
                  <a:ext cx="73152" cy="73152"/>
                  <a:chOff x="7310041" y="760941"/>
                  <a:chExt cx="1043386" cy="1127422"/>
                </a:xfrm>
              </p:grpSpPr>
              <p:sp>
                <p:nvSpPr>
                  <p:cNvPr id="24" name="Freeform 30">
                    <a:extLst>
                      <a:ext uri="{FF2B5EF4-FFF2-40B4-BE49-F238E27FC236}">
                        <a16:creationId xmlns:a16="http://schemas.microsoft.com/office/drawing/2014/main" id="{C501B244-B3F3-42C0-869B-DA2CBAE03DE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5" name="Rectangle 24">
                    <a:extLst>
                      <a:ext uri="{FF2B5EF4-FFF2-40B4-BE49-F238E27FC236}">
                        <a16:creationId xmlns:a16="http://schemas.microsoft.com/office/drawing/2014/main" id="{73FE2A12-0F64-4A3B-A7F7-E8AE13251C4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6" name="Rectangle 25">
                    <a:extLst>
                      <a:ext uri="{FF2B5EF4-FFF2-40B4-BE49-F238E27FC236}">
                        <a16:creationId xmlns:a16="http://schemas.microsoft.com/office/drawing/2014/main" id="{A4C30F17-2A63-4605-B161-2412435478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2" name="Group 11">
                <a:extLst>
                  <a:ext uri="{FF2B5EF4-FFF2-40B4-BE49-F238E27FC236}">
                    <a16:creationId xmlns:a16="http://schemas.microsoft.com/office/drawing/2014/main" id="{3E6BF589-E8DB-4C36-989F-3AF8A5B00F36}"/>
                  </a:ext>
                </a:extLst>
              </p:cNvPr>
              <p:cNvGrpSpPr/>
              <p:nvPr/>
            </p:nvGrpSpPr>
            <p:grpSpPr>
              <a:xfrm>
                <a:off x="208303" y="5787704"/>
                <a:ext cx="437544" cy="389381"/>
                <a:chOff x="9178262" y="1315181"/>
                <a:chExt cx="437544" cy="389381"/>
              </a:xfrm>
            </p:grpSpPr>
            <p:pic>
              <p:nvPicPr>
                <p:cNvPr id="20" name="Picture 19">
                  <a:extLst>
                    <a:ext uri="{FF2B5EF4-FFF2-40B4-BE49-F238E27FC236}">
                      <a16:creationId xmlns:a16="http://schemas.microsoft.com/office/drawing/2014/main" id="{2673FA33-1F76-4AD8-AC2B-6A292CBD15D7}"/>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1" name="Picture 20">
                  <a:extLst>
                    <a:ext uri="{FF2B5EF4-FFF2-40B4-BE49-F238E27FC236}">
                      <a16:creationId xmlns:a16="http://schemas.microsoft.com/office/drawing/2014/main" id="{C17EF3FA-4031-4CC4-84DC-FC9150B5AE5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3" name="Group 12">
                <a:extLst>
                  <a:ext uri="{FF2B5EF4-FFF2-40B4-BE49-F238E27FC236}">
                    <a16:creationId xmlns:a16="http://schemas.microsoft.com/office/drawing/2014/main" id="{5A2247EE-A413-4D87-97DC-B3D99BEAC63F}"/>
                  </a:ext>
                </a:extLst>
              </p:cNvPr>
              <p:cNvGrpSpPr/>
              <p:nvPr/>
            </p:nvGrpSpPr>
            <p:grpSpPr>
              <a:xfrm>
                <a:off x="250899" y="6421937"/>
                <a:ext cx="669934" cy="274320"/>
                <a:chOff x="9445759" y="1430242"/>
                <a:chExt cx="669934" cy="274320"/>
              </a:xfrm>
            </p:grpSpPr>
            <p:pic>
              <p:nvPicPr>
                <p:cNvPr id="17" name="Picture 16">
                  <a:extLst>
                    <a:ext uri="{FF2B5EF4-FFF2-40B4-BE49-F238E27FC236}">
                      <a16:creationId xmlns:a16="http://schemas.microsoft.com/office/drawing/2014/main" id="{C80883D2-D1C8-48E6-9CEB-6BBCD863AEAE}"/>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8" name="Picture 17">
                  <a:extLst>
                    <a:ext uri="{FF2B5EF4-FFF2-40B4-BE49-F238E27FC236}">
                      <a16:creationId xmlns:a16="http://schemas.microsoft.com/office/drawing/2014/main" id="{A1B9CF12-2C9C-4737-A763-E5B69BF4296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6" name="Picture 15">
                <a:extLst>
                  <a:ext uri="{FF2B5EF4-FFF2-40B4-BE49-F238E27FC236}">
                    <a16:creationId xmlns:a16="http://schemas.microsoft.com/office/drawing/2014/main" id="{9899216F-5D9C-4BB3-AEE5-00D7C6EEDD1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5" name="Picture 4">
            <a:extLst>
              <a:ext uri="{FF2B5EF4-FFF2-40B4-BE49-F238E27FC236}">
                <a16:creationId xmlns:a16="http://schemas.microsoft.com/office/drawing/2014/main" id="{1A1C37F4-ADC4-4369-8996-1376C91F06B5}"/>
              </a:ext>
            </a:extLst>
          </p:cNvPr>
          <p:cNvPicPr>
            <a:picLocks noChangeAspect="1"/>
          </p:cNvPicPr>
          <p:nvPr/>
        </p:nvPicPr>
        <p:blipFill>
          <a:blip r:embed="rId5"/>
          <a:stretch>
            <a:fillRect/>
          </a:stretch>
        </p:blipFill>
        <p:spPr>
          <a:xfrm>
            <a:off x="3679397" y="1387186"/>
            <a:ext cx="4833206" cy="4783163"/>
          </a:xfrm>
          <a:prstGeom prst="rect">
            <a:avLst/>
          </a:prstGeom>
        </p:spPr>
      </p:pic>
      <p:pic>
        <p:nvPicPr>
          <p:cNvPr id="14" name="Picture 13">
            <a:extLst>
              <a:ext uri="{FF2B5EF4-FFF2-40B4-BE49-F238E27FC236}">
                <a16:creationId xmlns:a16="http://schemas.microsoft.com/office/drawing/2014/main" id="{0351EA99-2508-40D1-AB36-0B79B62135AA}"/>
              </a:ext>
            </a:extLst>
          </p:cNvPr>
          <p:cNvPicPr>
            <a:picLocks noChangeAspect="1"/>
          </p:cNvPicPr>
          <p:nvPr/>
        </p:nvPicPr>
        <p:blipFill rotWithShape="1">
          <a:blip r:embed="rId6"/>
          <a:srcRect l="24328" r="24328"/>
          <a:stretch/>
        </p:blipFill>
        <p:spPr>
          <a:xfrm>
            <a:off x="3677010" y="1387186"/>
            <a:ext cx="4833248" cy="4783163"/>
          </a:xfrm>
          <a:prstGeom prst="rect">
            <a:avLst/>
          </a:prstGeom>
        </p:spPr>
      </p:pic>
      <p:sp>
        <p:nvSpPr>
          <p:cNvPr id="2" name="TextBox 1">
            <a:extLst>
              <a:ext uri="{FF2B5EF4-FFF2-40B4-BE49-F238E27FC236}">
                <a16:creationId xmlns:a16="http://schemas.microsoft.com/office/drawing/2014/main" id="{78A1F47B-D40A-49F1-A400-1128BAF1C218}"/>
              </a:ext>
            </a:extLst>
          </p:cNvPr>
          <p:cNvSpPr txBox="1"/>
          <p:nvPr/>
        </p:nvSpPr>
        <p:spPr>
          <a:xfrm>
            <a:off x="4859792" y="6505578"/>
            <a:ext cx="2472415" cy="244597"/>
          </a:xfrm>
          <a:prstGeom prst="rect">
            <a:avLst/>
          </a:prstGeom>
          <a:noFill/>
          <a:effectLst/>
        </p:spPr>
        <p:txBody>
          <a:bodyPr wrap="square" lIns="0" tIns="0" rIns="0" bIns="0" rtlCol="0">
            <a:noAutofit/>
          </a:bodyPr>
          <a:lstStyle/>
          <a:p>
            <a:pPr algn="ctr" eaLnBrk="0" hangingPunct="0">
              <a:lnSpc>
                <a:spcPts val="1800"/>
              </a:lnSpc>
            </a:pPr>
            <a:r>
              <a:rPr lang="en-US" sz="2400" b="1" dirty="0">
                <a:ea typeface="+mn-ea"/>
                <a:cs typeface="+mn-cs"/>
              </a:rPr>
              <a:t>Data on a map</a:t>
            </a:r>
          </a:p>
        </p:txBody>
      </p:sp>
      <p:sp>
        <p:nvSpPr>
          <p:cNvPr id="15" name="Right Arrow 9">
            <a:extLst>
              <a:ext uri="{FF2B5EF4-FFF2-40B4-BE49-F238E27FC236}">
                <a16:creationId xmlns:a16="http://schemas.microsoft.com/office/drawing/2014/main" id="{017834BC-30AB-4AF4-AF74-CAB1D53270C5}"/>
              </a:ext>
            </a:extLst>
          </p:cNvPr>
          <p:cNvSpPr>
            <a:spLocks noChangeAspect="1"/>
          </p:cNvSpPr>
          <p:nvPr/>
        </p:nvSpPr>
        <p:spPr bwMode="auto">
          <a:xfrm>
            <a:off x="11201617" y="2931075"/>
            <a:ext cx="2126613" cy="995849"/>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path path="circle">
              <a:fillToRect l="50000" t="130000" r="50000" b="-30000"/>
            </a:path>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sp>
        <p:nvSpPr>
          <p:cNvPr id="19" name="Title 3">
            <a:extLst>
              <a:ext uri="{FF2B5EF4-FFF2-40B4-BE49-F238E27FC236}">
                <a16:creationId xmlns:a16="http://schemas.microsoft.com/office/drawing/2014/main" id="{99DE35A3-CCC3-4D03-85E8-3056F1AC9BAA}"/>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Data science is a process…</a:t>
            </a:r>
          </a:p>
        </p:txBody>
      </p:sp>
      <p:sp>
        <p:nvSpPr>
          <p:cNvPr id="7" name="Right Arrow 9">
            <a:extLst>
              <a:ext uri="{FF2B5EF4-FFF2-40B4-BE49-F238E27FC236}">
                <a16:creationId xmlns:a16="http://schemas.microsoft.com/office/drawing/2014/main" id="{6C29206F-F1F4-4F4E-BDEF-6673798B89B0}"/>
              </a:ext>
            </a:extLst>
          </p:cNvPr>
          <p:cNvSpPr>
            <a:spLocks noChangeAspect="1"/>
          </p:cNvSpPr>
          <p:nvPr/>
        </p:nvSpPr>
        <p:spPr bwMode="auto">
          <a:xfrm>
            <a:off x="-1063307" y="2931074"/>
            <a:ext cx="2126613" cy="995849"/>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path path="circle">
              <a:fillToRect l="50000" t="130000" r="50000" b="-30000"/>
            </a:path>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spTree>
    <p:extLst>
      <p:ext uri="{BB962C8B-B14F-4D97-AF65-F5344CB8AC3E}">
        <p14:creationId xmlns:p14="http://schemas.microsoft.com/office/powerpoint/2010/main" val="126878503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93CF28C-DCEE-43E9-A3E5-E702D7020732}"/>
              </a:ext>
            </a:extLst>
          </p:cNvPr>
          <p:cNvGrpSpPr/>
          <p:nvPr/>
        </p:nvGrpSpPr>
        <p:grpSpPr>
          <a:xfrm>
            <a:off x="0" y="0"/>
            <a:ext cx="12192000" cy="6858000"/>
            <a:chOff x="0" y="0"/>
            <a:chExt cx="12192000" cy="6858000"/>
          </a:xfrm>
        </p:grpSpPr>
        <p:grpSp>
          <p:nvGrpSpPr>
            <p:cNvPr id="10" name="Group 9">
              <a:extLst>
                <a:ext uri="{FF2B5EF4-FFF2-40B4-BE49-F238E27FC236}">
                  <a16:creationId xmlns:a16="http://schemas.microsoft.com/office/drawing/2014/main" id="{430D4ED3-B9BE-40F2-AEA8-517C15C26C6F}"/>
                </a:ext>
              </a:extLst>
            </p:cNvPr>
            <p:cNvGrpSpPr/>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1F9D29B1-E944-4D74-9AC8-A325625D405C}"/>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2" name="Picture 31">
                <a:extLst>
                  <a:ext uri="{FF2B5EF4-FFF2-40B4-BE49-F238E27FC236}">
                    <a16:creationId xmlns:a16="http://schemas.microsoft.com/office/drawing/2014/main" id="{584D4FB7-67C5-45F9-8179-C96050D6B4F7}"/>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1" name="Group 10">
              <a:extLst>
                <a:ext uri="{FF2B5EF4-FFF2-40B4-BE49-F238E27FC236}">
                  <a16:creationId xmlns:a16="http://schemas.microsoft.com/office/drawing/2014/main" id="{82E3F1DD-6A82-4B19-B220-77FA4F34D4C8}"/>
                </a:ext>
              </a:extLst>
            </p:cNvPr>
            <p:cNvGrpSpPr/>
            <p:nvPr/>
          </p:nvGrpSpPr>
          <p:grpSpPr>
            <a:xfrm>
              <a:off x="208303" y="146055"/>
              <a:ext cx="11731071" cy="6595922"/>
              <a:chOff x="208303" y="146055"/>
              <a:chExt cx="11731071" cy="6595922"/>
            </a:xfrm>
          </p:grpSpPr>
          <p:grpSp>
            <p:nvGrpSpPr>
              <p:cNvPr id="12" name="Group 11">
                <a:extLst>
                  <a:ext uri="{FF2B5EF4-FFF2-40B4-BE49-F238E27FC236}">
                    <a16:creationId xmlns:a16="http://schemas.microsoft.com/office/drawing/2014/main" id="{975AEF4B-F6A2-4097-90A5-CC602E46ABEB}"/>
                  </a:ext>
                </a:extLst>
              </p:cNvPr>
              <p:cNvGrpSpPr/>
              <p:nvPr/>
            </p:nvGrpSpPr>
            <p:grpSpPr>
              <a:xfrm>
                <a:off x="11604987" y="146055"/>
                <a:ext cx="334387" cy="435843"/>
                <a:chOff x="11604987" y="146055"/>
                <a:chExt cx="334387" cy="435843"/>
              </a:xfrm>
            </p:grpSpPr>
            <p:grpSp>
              <p:nvGrpSpPr>
                <p:cNvPr id="23" name="Group 22">
                  <a:extLst>
                    <a:ext uri="{FF2B5EF4-FFF2-40B4-BE49-F238E27FC236}">
                      <a16:creationId xmlns:a16="http://schemas.microsoft.com/office/drawing/2014/main" id="{32F9977D-7B99-4066-802C-DF6AF9B6B896}"/>
                    </a:ext>
                  </a:extLst>
                </p:cNvPr>
                <p:cNvGrpSpPr>
                  <a:grpSpLocks noChangeAspect="1"/>
                </p:cNvGrpSpPr>
                <p:nvPr/>
              </p:nvGrpSpPr>
              <p:grpSpPr>
                <a:xfrm>
                  <a:off x="11770125" y="399018"/>
                  <a:ext cx="169249" cy="182880"/>
                  <a:chOff x="7310041" y="760941"/>
                  <a:chExt cx="1043386" cy="1127422"/>
                </a:xfrm>
              </p:grpSpPr>
              <p:sp>
                <p:nvSpPr>
                  <p:cNvPr id="28" name="Freeform 33">
                    <a:extLst>
                      <a:ext uri="{FF2B5EF4-FFF2-40B4-BE49-F238E27FC236}">
                        <a16:creationId xmlns:a16="http://schemas.microsoft.com/office/drawing/2014/main" id="{9CC137B3-30A6-45FF-8ABB-BEAEE9DBA54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55617B80-1F5D-4278-9C1D-3F15A7F0839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C72A94BE-D50A-4027-9619-7CE0BE8287A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4" name="Group 23">
                  <a:extLst>
                    <a:ext uri="{FF2B5EF4-FFF2-40B4-BE49-F238E27FC236}">
                      <a16:creationId xmlns:a16="http://schemas.microsoft.com/office/drawing/2014/main" id="{32E95AC2-FAC9-4D59-BF93-AE7F39986F00}"/>
                    </a:ext>
                  </a:extLst>
                </p:cNvPr>
                <p:cNvGrpSpPr>
                  <a:grpSpLocks noChangeAspect="1"/>
                </p:cNvGrpSpPr>
                <p:nvPr/>
              </p:nvGrpSpPr>
              <p:grpSpPr>
                <a:xfrm>
                  <a:off x="11604987" y="146055"/>
                  <a:ext cx="73152" cy="73152"/>
                  <a:chOff x="7310041" y="760941"/>
                  <a:chExt cx="1043386" cy="1127422"/>
                </a:xfrm>
              </p:grpSpPr>
              <p:sp>
                <p:nvSpPr>
                  <p:cNvPr id="25" name="Freeform 30">
                    <a:extLst>
                      <a:ext uri="{FF2B5EF4-FFF2-40B4-BE49-F238E27FC236}">
                        <a16:creationId xmlns:a16="http://schemas.microsoft.com/office/drawing/2014/main" id="{4C9A844F-E56B-41EE-AA8D-EFB4C2A5DC0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6" name="Rectangle 25">
                    <a:extLst>
                      <a:ext uri="{FF2B5EF4-FFF2-40B4-BE49-F238E27FC236}">
                        <a16:creationId xmlns:a16="http://schemas.microsoft.com/office/drawing/2014/main" id="{DECAF1D7-822A-47D8-8758-AB4DB981BAD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7" name="Rectangle 26">
                    <a:extLst>
                      <a:ext uri="{FF2B5EF4-FFF2-40B4-BE49-F238E27FC236}">
                        <a16:creationId xmlns:a16="http://schemas.microsoft.com/office/drawing/2014/main" id="{19B50C19-E962-4F72-85D4-B08110F9E04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3" name="Group 12">
                <a:extLst>
                  <a:ext uri="{FF2B5EF4-FFF2-40B4-BE49-F238E27FC236}">
                    <a16:creationId xmlns:a16="http://schemas.microsoft.com/office/drawing/2014/main" id="{386D2BF7-C5C6-4729-B611-4C6B76DDCF09}"/>
                  </a:ext>
                </a:extLst>
              </p:cNvPr>
              <p:cNvGrpSpPr/>
              <p:nvPr/>
            </p:nvGrpSpPr>
            <p:grpSpPr>
              <a:xfrm>
                <a:off x="208303" y="5787704"/>
                <a:ext cx="437544" cy="389381"/>
                <a:chOff x="9178262" y="1315181"/>
                <a:chExt cx="437544" cy="389381"/>
              </a:xfrm>
            </p:grpSpPr>
            <p:pic>
              <p:nvPicPr>
                <p:cNvPr id="21" name="Picture 20">
                  <a:extLst>
                    <a:ext uri="{FF2B5EF4-FFF2-40B4-BE49-F238E27FC236}">
                      <a16:creationId xmlns:a16="http://schemas.microsoft.com/office/drawing/2014/main" id="{E6C73A6D-F86A-4406-9C6D-975ADBDC2311}"/>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2" name="Picture 21">
                  <a:extLst>
                    <a:ext uri="{FF2B5EF4-FFF2-40B4-BE49-F238E27FC236}">
                      <a16:creationId xmlns:a16="http://schemas.microsoft.com/office/drawing/2014/main" id="{3A770C34-20AD-42B1-9227-E591E6D94C7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6" name="Group 15">
                <a:extLst>
                  <a:ext uri="{FF2B5EF4-FFF2-40B4-BE49-F238E27FC236}">
                    <a16:creationId xmlns:a16="http://schemas.microsoft.com/office/drawing/2014/main" id="{584E344E-E335-4734-BDE9-033EF98051D2}"/>
                  </a:ext>
                </a:extLst>
              </p:cNvPr>
              <p:cNvGrpSpPr/>
              <p:nvPr/>
            </p:nvGrpSpPr>
            <p:grpSpPr>
              <a:xfrm>
                <a:off x="250899" y="6421937"/>
                <a:ext cx="669934" cy="274320"/>
                <a:chOff x="9445759" y="1430242"/>
                <a:chExt cx="669934" cy="274320"/>
              </a:xfrm>
            </p:grpSpPr>
            <p:pic>
              <p:nvPicPr>
                <p:cNvPr id="18" name="Picture 17">
                  <a:extLst>
                    <a:ext uri="{FF2B5EF4-FFF2-40B4-BE49-F238E27FC236}">
                      <a16:creationId xmlns:a16="http://schemas.microsoft.com/office/drawing/2014/main" id="{C2675AD2-51BF-4D01-8116-C501F1017063}"/>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0" name="Picture 19">
                  <a:extLst>
                    <a:ext uri="{FF2B5EF4-FFF2-40B4-BE49-F238E27FC236}">
                      <a16:creationId xmlns:a16="http://schemas.microsoft.com/office/drawing/2014/main" id="{5817A65D-EBC4-43A1-9939-5D77EF40F0C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7" name="Picture 16">
                <a:extLst>
                  <a:ext uri="{FF2B5EF4-FFF2-40B4-BE49-F238E27FC236}">
                    <a16:creationId xmlns:a16="http://schemas.microsoft.com/office/drawing/2014/main" id="{3CE45AC2-D0DC-4447-8729-BA66CDAABF4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5" name="Picture 4">
            <a:extLst>
              <a:ext uri="{FF2B5EF4-FFF2-40B4-BE49-F238E27FC236}">
                <a16:creationId xmlns:a16="http://schemas.microsoft.com/office/drawing/2014/main" id="{1A1C37F4-ADC4-4369-8996-1376C91F06B5}"/>
              </a:ext>
            </a:extLst>
          </p:cNvPr>
          <p:cNvPicPr>
            <a:picLocks noChangeAspect="1"/>
          </p:cNvPicPr>
          <p:nvPr/>
        </p:nvPicPr>
        <p:blipFill>
          <a:blip r:embed="rId5"/>
          <a:stretch>
            <a:fillRect/>
          </a:stretch>
        </p:blipFill>
        <p:spPr>
          <a:xfrm>
            <a:off x="3679397" y="1387186"/>
            <a:ext cx="4833206" cy="4783163"/>
          </a:xfrm>
          <a:prstGeom prst="rect">
            <a:avLst/>
          </a:prstGeom>
        </p:spPr>
      </p:pic>
      <p:pic>
        <p:nvPicPr>
          <p:cNvPr id="14" name="Picture 13">
            <a:extLst>
              <a:ext uri="{FF2B5EF4-FFF2-40B4-BE49-F238E27FC236}">
                <a16:creationId xmlns:a16="http://schemas.microsoft.com/office/drawing/2014/main" id="{0351EA99-2508-40D1-AB36-0B79B62135AA}"/>
              </a:ext>
            </a:extLst>
          </p:cNvPr>
          <p:cNvPicPr>
            <a:picLocks noChangeAspect="1"/>
          </p:cNvPicPr>
          <p:nvPr/>
        </p:nvPicPr>
        <p:blipFill rotWithShape="1">
          <a:blip r:embed="rId6"/>
          <a:srcRect l="24328" r="24328"/>
          <a:stretch/>
        </p:blipFill>
        <p:spPr>
          <a:xfrm>
            <a:off x="3677010" y="1387186"/>
            <a:ext cx="4833248" cy="4783163"/>
          </a:xfrm>
          <a:prstGeom prst="rect">
            <a:avLst/>
          </a:prstGeom>
        </p:spPr>
      </p:pic>
      <p:sp>
        <p:nvSpPr>
          <p:cNvPr id="2" name="TextBox 1">
            <a:extLst>
              <a:ext uri="{FF2B5EF4-FFF2-40B4-BE49-F238E27FC236}">
                <a16:creationId xmlns:a16="http://schemas.microsoft.com/office/drawing/2014/main" id="{78A1F47B-D40A-49F1-A400-1128BAF1C218}"/>
              </a:ext>
            </a:extLst>
          </p:cNvPr>
          <p:cNvSpPr txBox="1"/>
          <p:nvPr/>
        </p:nvSpPr>
        <p:spPr>
          <a:xfrm>
            <a:off x="4424950" y="6422451"/>
            <a:ext cx="3342099" cy="352422"/>
          </a:xfrm>
          <a:prstGeom prst="rect">
            <a:avLst/>
          </a:prstGeom>
          <a:noFill/>
          <a:effectLst/>
        </p:spPr>
        <p:txBody>
          <a:bodyPr wrap="square" lIns="0" tIns="0" rIns="0" bIns="0" rtlCol="0">
            <a:noAutofit/>
          </a:bodyPr>
          <a:lstStyle/>
          <a:p>
            <a:pPr algn="ctr" eaLnBrk="0" hangingPunct="0">
              <a:lnSpc>
                <a:spcPts val="1800"/>
              </a:lnSpc>
            </a:pPr>
            <a:r>
              <a:rPr lang="en-US" sz="2400" b="1" dirty="0">
                <a:ea typeface="+mn-ea"/>
                <a:cs typeface="+mn-cs"/>
              </a:rPr>
              <a:t>Initial understanding</a:t>
            </a:r>
          </a:p>
        </p:txBody>
      </p:sp>
      <p:sp>
        <p:nvSpPr>
          <p:cNvPr id="15" name="Right Arrow 9">
            <a:extLst>
              <a:ext uri="{FF2B5EF4-FFF2-40B4-BE49-F238E27FC236}">
                <a16:creationId xmlns:a16="http://schemas.microsoft.com/office/drawing/2014/main" id="{017834BC-30AB-4AF4-AF74-CAB1D53270C5}"/>
              </a:ext>
            </a:extLst>
          </p:cNvPr>
          <p:cNvSpPr>
            <a:spLocks noChangeAspect="1"/>
          </p:cNvSpPr>
          <p:nvPr/>
        </p:nvSpPr>
        <p:spPr bwMode="auto">
          <a:xfrm>
            <a:off x="11201617" y="2931075"/>
            <a:ext cx="2126613" cy="995849"/>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path path="circle">
              <a:fillToRect l="50000" t="130000" r="50000" b="-30000"/>
            </a:path>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sp>
        <p:nvSpPr>
          <p:cNvPr id="19" name="Title 3">
            <a:extLst>
              <a:ext uri="{FF2B5EF4-FFF2-40B4-BE49-F238E27FC236}">
                <a16:creationId xmlns:a16="http://schemas.microsoft.com/office/drawing/2014/main" id="{99DE35A3-CCC3-4D03-85E8-3056F1AC9BAA}"/>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Data science is a process…</a:t>
            </a:r>
          </a:p>
        </p:txBody>
      </p:sp>
      <p:sp>
        <p:nvSpPr>
          <p:cNvPr id="7" name="Right Arrow 9">
            <a:extLst>
              <a:ext uri="{FF2B5EF4-FFF2-40B4-BE49-F238E27FC236}">
                <a16:creationId xmlns:a16="http://schemas.microsoft.com/office/drawing/2014/main" id="{6C29206F-F1F4-4F4E-BDEF-6673798B89B0}"/>
              </a:ext>
            </a:extLst>
          </p:cNvPr>
          <p:cNvSpPr>
            <a:spLocks noChangeAspect="1"/>
          </p:cNvSpPr>
          <p:nvPr/>
        </p:nvSpPr>
        <p:spPr bwMode="auto">
          <a:xfrm>
            <a:off x="-1063307" y="2931074"/>
            <a:ext cx="2126613" cy="995849"/>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path path="circle">
              <a:fillToRect l="50000" t="130000" r="50000" b="-30000"/>
            </a:path>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pic>
        <p:nvPicPr>
          <p:cNvPr id="8" name="Picture 7">
            <a:extLst>
              <a:ext uri="{FF2B5EF4-FFF2-40B4-BE49-F238E27FC236}">
                <a16:creationId xmlns:a16="http://schemas.microsoft.com/office/drawing/2014/main" id="{FD5D4325-431E-4A15-8DF3-6688195E283D}"/>
              </a:ext>
            </a:extLst>
          </p:cNvPr>
          <p:cNvPicPr>
            <a:picLocks noChangeAspect="1"/>
          </p:cNvPicPr>
          <p:nvPr/>
        </p:nvPicPr>
        <p:blipFill>
          <a:blip r:embed="rId7"/>
          <a:stretch>
            <a:fillRect/>
          </a:stretch>
        </p:blipFill>
        <p:spPr>
          <a:xfrm>
            <a:off x="3679397" y="1387186"/>
            <a:ext cx="4833248" cy="4783163"/>
          </a:xfrm>
          <a:prstGeom prst="rect">
            <a:avLst/>
          </a:prstGeom>
        </p:spPr>
      </p:pic>
    </p:spTree>
    <p:extLst>
      <p:ext uri="{BB962C8B-B14F-4D97-AF65-F5344CB8AC3E}">
        <p14:creationId xmlns:p14="http://schemas.microsoft.com/office/powerpoint/2010/main" val="2130433969"/>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46F8708-67A3-4602-B28B-1F3FC4556DA1}"/>
              </a:ext>
            </a:extLst>
          </p:cNvPr>
          <p:cNvGrpSpPr/>
          <p:nvPr/>
        </p:nvGrpSpPr>
        <p:grpSpPr>
          <a:xfrm>
            <a:off x="0" y="0"/>
            <a:ext cx="12192000" cy="6858000"/>
            <a:chOff x="0" y="0"/>
            <a:chExt cx="12192000" cy="6858000"/>
          </a:xfrm>
        </p:grpSpPr>
        <p:grpSp>
          <p:nvGrpSpPr>
            <p:cNvPr id="13" name="Group 12">
              <a:extLst>
                <a:ext uri="{FF2B5EF4-FFF2-40B4-BE49-F238E27FC236}">
                  <a16:creationId xmlns:a16="http://schemas.microsoft.com/office/drawing/2014/main" id="{E5C3CDD0-58B4-4CFB-91C2-06FF2774DC2D}"/>
                </a:ext>
              </a:extLst>
            </p:cNvPr>
            <p:cNvGrpSpPr/>
            <p:nvPr/>
          </p:nvGrpSpPr>
          <p:grpSpPr>
            <a:xfrm>
              <a:off x="0" y="0"/>
              <a:ext cx="12192000" cy="6858000"/>
              <a:chOff x="0" y="0"/>
              <a:chExt cx="12192000" cy="6858000"/>
            </a:xfrm>
          </p:grpSpPr>
          <p:sp>
            <p:nvSpPr>
              <p:cNvPr id="34" name="Rectangle 33">
                <a:extLst>
                  <a:ext uri="{FF2B5EF4-FFF2-40B4-BE49-F238E27FC236}">
                    <a16:creationId xmlns:a16="http://schemas.microsoft.com/office/drawing/2014/main" id="{173B2805-4528-480A-A246-D87C9B02263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5" name="Picture 34">
                <a:extLst>
                  <a:ext uri="{FF2B5EF4-FFF2-40B4-BE49-F238E27FC236}">
                    <a16:creationId xmlns:a16="http://schemas.microsoft.com/office/drawing/2014/main" id="{4CCFB0BE-2F35-440C-97DA-88F610C44071}"/>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6" name="Group 15">
              <a:extLst>
                <a:ext uri="{FF2B5EF4-FFF2-40B4-BE49-F238E27FC236}">
                  <a16:creationId xmlns:a16="http://schemas.microsoft.com/office/drawing/2014/main" id="{23108EF7-2782-44D7-A0DD-48718E779999}"/>
                </a:ext>
              </a:extLst>
            </p:cNvPr>
            <p:cNvGrpSpPr/>
            <p:nvPr/>
          </p:nvGrpSpPr>
          <p:grpSpPr>
            <a:xfrm>
              <a:off x="208303" y="146055"/>
              <a:ext cx="11731071" cy="6595922"/>
              <a:chOff x="208303" y="146055"/>
              <a:chExt cx="11731071" cy="6595922"/>
            </a:xfrm>
          </p:grpSpPr>
          <p:grpSp>
            <p:nvGrpSpPr>
              <p:cNvPr id="17" name="Group 16">
                <a:extLst>
                  <a:ext uri="{FF2B5EF4-FFF2-40B4-BE49-F238E27FC236}">
                    <a16:creationId xmlns:a16="http://schemas.microsoft.com/office/drawing/2014/main" id="{83611410-C3D2-4B2D-B9BC-9205F96FD743}"/>
                  </a:ext>
                </a:extLst>
              </p:cNvPr>
              <p:cNvGrpSpPr/>
              <p:nvPr/>
            </p:nvGrpSpPr>
            <p:grpSpPr>
              <a:xfrm>
                <a:off x="11604987" y="146055"/>
                <a:ext cx="334387" cy="435843"/>
                <a:chOff x="11604987" y="146055"/>
                <a:chExt cx="334387" cy="435843"/>
              </a:xfrm>
            </p:grpSpPr>
            <p:grpSp>
              <p:nvGrpSpPr>
                <p:cNvPr id="26" name="Group 25">
                  <a:extLst>
                    <a:ext uri="{FF2B5EF4-FFF2-40B4-BE49-F238E27FC236}">
                      <a16:creationId xmlns:a16="http://schemas.microsoft.com/office/drawing/2014/main" id="{E9CFEA20-586B-45DA-A6B4-2352BAC82FAC}"/>
                    </a:ext>
                  </a:extLst>
                </p:cNvPr>
                <p:cNvGrpSpPr>
                  <a:grpSpLocks noChangeAspect="1"/>
                </p:cNvGrpSpPr>
                <p:nvPr/>
              </p:nvGrpSpPr>
              <p:grpSpPr>
                <a:xfrm>
                  <a:off x="11770125" y="399018"/>
                  <a:ext cx="169249" cy="182880"/>
                  <a:chOff x="7310041" y="760941"/>
                  <a:chExt cx="1043386" cy="1127422"/>
                </a:xfrm>
              </p:grpSpPr>
              <p:sp>
                <p:nvSpPr>
                  <p:cNvPr id="31" name="Freeform 33">
                    <a:extLst>
                      <a:ext uri="{FF2B5EF4-FFF2-40B4-BE49-F238E27FC236}">
                        <a16:creationId xmlns:a16="http://schemas.microsoft.com/office/drawing/2014/main" id="{4D861657-4B6C-490D-B81C-DEE2F722639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66A62760-4D1C-490B-929B-6773C09B49A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70B8D6FE-A1F9-4965-A9C6-F93E4BE22B7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7" name="Group 26">
                  <a:extLst>
                    <a:ext uri="{FF2B5EF4-FFF2-40B4-BE49-F238E27FC236}">
                      <a16:creationId xmlns:a16="http://schemas.microsoft.com/office/drawing/2014/main" id="{7FAB5466-6EA8-4780-AFCC-ED990AEA79E2}"/>
                    </a:ext>
                  </a:extLst>
                </p:cNvPr>
                <p:cNvGrpSpPr>
                  <a:grpSpLocks noChangeAspect="1"/>
                </p:cNvGrpSpPr>
                <p:nvPr/>
              </p:nvGrpSpPr>
              <p:grpSpPr>
                <a:xfrm>
                  <a:off x="11604987" y="146055"/>
                  <a:ext cx="73152" cy="73152"/>
                  <a:chOff x="7310041" y="760941"/>
                  <a:chExt cx="1043386" cy="1127422"/>
                </a:xfrm>
              </p:grpSpPr>
              <p:sp>
                <p:nvSpPr>
                  <p:cNvPr id="28" name="Freeform 30">
                    <a:extLst>
                      <a:ext uri="{FF2B5EF4-FFF2-40B4-BE49-F238E27FC236}">
                        <a16:creationId xmlns:a16="http://schemas.microsoft.com/office/drawing/2014/main" id="{4D1E167E-D9CF-4F52-BDD9-97BDE7BA5FD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A9148573-F991-4656-898F-E222382E2E9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FA0A5BC8-DF98-4FB5-A966-6D91A7AE59A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8" name="Group 17">
                <a:extLst>
                  <a:ext uri="{FF2B5EF4-FFF2-40B4-BE49-F238E27FC236}">
                    <a16:creationId xmlns:a16="http://schemas.microsoft.com/office/drawing/2014/main" id="{A543AAE1-4016-411F-9D7F-D0379BDEAB13}"/>
                  </a:ext>
                </a:extLst>
              </p:cNvPr>
              <p:cNvGrpSpPr/>
              <p:nvPr/>
            </p:nvGrpSpPr>
            <p:grpSpPr>
              <a:xfrm>
                <a:off x="208303" y="5787704"/>
                <a:ext cx="437544" cy="389381"/>
                <a:chOff x="9178262" y="1315181"/>
                <a:chExt cx="437544" cy="389381"/>
              </a:xfrm>
            </p:grpSpPr>
            <p:pic>
              <p:nvPicPr>
                <p:cNvPr id="24" name="Picture 23">
                  <a:extLst>
                    <a:ext uri="{FF2B5EF4-FFF2-40B4-BE49-F238E27FC236}">
                      <a16:creationId xmlns:a16="http://schemas.microsoft.com/office/drawing/2014/main" id="{E2EF2CE2-4031-4622-956A-C913069793C8}"/>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6835F6E5-7BA3-4D19-9942-0DA5374424B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0" name="Group 19">
                <a:extLst>
                  <a:ext uri="{FF2B5EF4-FFF2-40B4-BE49-F238E27FC236}">
                    <a16:creationId xmlns:a16="http://schemas.microsoft.com/office/drawing/2014/main" id="{530472D8-F123-4B3A-9B8C-BA5A8A9FED31}"/>
                  </a:ext>
                </a:extLst>
              </p:cNvPr>
              <p:cNvGrpSpPr/>
              <p:nvPr/>
            </p:nvGrpSpPr>
            <p:grpSpPr>
              <a:xfrm>
                <a:off x="250899" y="6421937"/>
                <a:ext cx="669934" cy="274320"/>
                <a:chOff x="9445759" y="1430242"/>
                <a:chExt cx="669934" cy="274320"/>
              </a:xfrm>
            </p:grpSpPr>
            <p:pic>
              <p:nvPicPr>
                <p:cNvPr id="22" name="Picture 21">
                  <a:extLst>
                    <a:ext uri="{FF2B5EF4-FFF2-40B4-BE49-F238E27FC236}">
                      <a16:creationId xmlns:a16="http://schemas.microsoft.com/office/drawing/2014/main" id="{A36C420F-395F-42C5-8F60-3D85FA5B8879}"/>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3" name="Picture 22">
                  <a:extLst>
                    <a:ext uri="{FF2B5EF4-FFF2-40B4-BE49-F238E27FC236}">
                      <a16:creationId xmlns:a16="http://schemas.microsoft.com/office/drawing/2014/main" id="{22FEA8FB-C51F-41B1-8BED-4DA28876C75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1" name="Picture 20">
                <a:extLst>
                  <a:ext uri="{FF2B5EF4-FFF2-40B4-BE49-F238E27FC236}">
                    <a16:creationId xmlns:a16="http://schemas.microsoft.com/office/drawing/2014/main" id="{B86B3A45-63DA-4A26-858C-BEB5A467BDB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5" name="Picture 4">
            <a:extLst>
              <a:ext uri="{FF2B5EF4-FFF2-40B4-BE49-F238E27FC236}">
                <a16:creationId xmlns:a16="http://schemas.microsoft.com/office/drawing/2014/main" id="{1A1C37F4-ADC4-4369-8996-1376C91F06B5}"/>
              </a:ext>
            </a:extLst>
          </p:cNvPr>
          <p:cNvPicPr>
            <a:picLocks noChangeAspect="1"/>
          </p:cNvPicPr>
          <p:nvPr/>
        </p:nvPicPr>
        <p:blipFill>
          <a:blip r:embed="rId5"/>
          <a:stretch>
            <a:fillRect/>
          </a:stretch>
        </p:blipFill>
        <p:spPr>
          <a:xfrm>
            <a:off x="3679397" y="1387186"/>
            <a:ext cx="4833206" cy="4783163"/>
          </a:xfrm>
          <a:prstGeom prst="rect">
            <a:avLst/>
          </a:prstGeom>
        </p:spPr>
      </p:pic>
      <p:pic>
        <p:nvPicPr>
          <p:cNvPr id="14" name="Picture 13">
            <a:extLst>
              <a:ext uri="{FF2B5EF4-FFF2-40B4-BE49-F238E27FC236}">
                <a16:creationId xmlns:a16="http://schemas.microsoft.com/office/drawing/2014/main" id="{0351EA99-2508-40D1-AB36-0B79B62135AA}"/>
              </a:ext>
            </a:extLst>
          </p:cNvPr>
          <p:cNvPicPr>
            <a:picLocks noChangeAspect="1"/>
          </p:cNvPicPr>
          <p:nvPr/>
        </p:nvPicPr>
        <p:blipFill rotWithShape="1">
          <a:blip r:embed="rId6"/>
          <a:srcRect l="24328" r="24328"/>
          <a:stretch/>
        </p:blipFill>
        <p:spPr>
          <a:xfrm>
            <a:off x="3677010" y="1387186"/>
            <a:ext cx="4833248" cy="4783163"/>
          </a:xfrm>
          <a:prstGeom prst="rect">
            <a:avLst/>
          </a:prstGeom>
        </p:spPr>
      </p:pic>
      <p:sp>
        <p:nvSpPr>
          <p:cNvPr id="2" name="TextBox 1">
            <a:extLst>
              <a:ext uri="{FF2B5EF4-FFF2-40B4-BE49-F238E27FC236}">
                <a16:creationId xmlns:a16="http://schemas.microsoft.com/office/drawing/2014/main" id="{78A1F47B-D40A-49F1-A400-1128BAF1C218}"/>
              </a:ext>
            </a:extLst>
          </p:cNvPr>
          <p:cNvSpPr txBox="1"/>
          <p:nvPr/>
        </p:nvSpPr>
        <p:spPr>
          <a:xfrm>
            <a:off x="4322889" y="6434866"/>
            <a:ext cx="3536795" cy="352422"/>
          </a:xfrm>
          <a:prstGeom prst="rect">
            <a:avLst/>
          </a:prstGeom>
          <a:noFill/>
          <a:effectLst/>
        </p:spPr>
        <p:txBody>
          <a:bodyPr wrap="square" lIns="0" tIns="0" rIns="0" bIns="0" rtlCol="0">
            <a:noAutofit/>
          </a:bodyPr>
          <a:lstStyle/>
          <a:p>
            <a:pPr algn="ctr" eaLnBrk="0" hangingPunct="0">
              <a:lnSpc>
                <a:spcPts val="1800"/>
              </a:lnSpc>
            </a:pPr>
            <a:r>
              <a:rPr lang="en-US" sz="2400" b="1" dirty="0"/>
              <a:t>Actionable information</a:t>
            </a:r>
            <a:endParaRPr lang="en-US" sz="2400" b="1" dirty="0">
              <a:ea typeface="+mn-ea"/>
              <a:cs typeface="+mn-cs"/>
            </a:endParaRPr>
          </a:p>
        </p:txBody>
      </p:sp>
      <p:sp>
        <p:nvSpPr>
          <p:cNvPr id="19" name="Title 3">
            <a:extLst>
              <a:ext uri="{FF2B5EF4-FFF2-40B4-BE49-F238E27FC236}">
                <a16:creationId xmlns:a16="http://schemas.microsoft.com/office/drawing/2014/main" id="{99DE35A3-CCC3-4D03-85E8-3056F1AC9BAA}"/>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Data science is a process…</a:t>
            </a:r>
          </a:p>
        </p:txBody>
      </p:sp>
      <p:sp>
        <p:nvSpPr>
          <p:cNvPr id="7" name="Right Arrow 9">
            <a:extLst>
              <a:ext uri="{FF2B5EF4-FFF2-40B4-BE49-F238E27FC236}">
                <a16:creationId xmlns:a16="http://schemas.microsoft.com/office/drawing/2014/main" id="{6C29206F-F1F4-4F4E-BDEF-6673798B89B0}"/>
              </a:ext>
            </a:extLst>
          </p:cNvPr>
          <p:cNvSpPr>
            <a:spLocks noChangeAspect="1"/>
          </p:cNvSpPr>
          <p:nvPr/>
        </p:nvSpPr>
        <p:spPr bwMode="auto">
          <a:xfrm>
            <a:off x="-1063307" y="2931074"/>
            <a:ext cx="2126613" cy="995849"/>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path path="circle">
              <a:fillToRect l="50000" t="130000" r="50000" b="-30000"/>
            </a:path>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pic>
        <p:nvPicPr>
          <p:cNvPr id="8" name="Picture 7">
            <a:extLst>
              <a:ext uri="{FF2B5EF4-FFF2-40B4-BE49-F238E27FC236}">
                <a16:creationId xmlns:a16="http://schemas.microsoft.com/office/drawing/2014/main" id="{FD5D4325-431E-4A15-8DF3-6688195E283D}"/>
              </a:ext>
            </a:extLst>
          </p:cNvPr>
          <p:cNvPicPr>
            <a:picLocks noChangeAspect="1"/>
          </p:cNvPicPr>
          <p:nvPr/>
        </p:nvPicPr>
        <p:blipFill>
          <a:blip r:embed="rId7"/>
          <a:stretch>
            <a:fillRect/>
          </a:stretch>
        </p:blipFill>
        <p:spPr>
          <a:xfrm>
            <a:off x="3679397" y="1387186"/>
            <a:ext cx="4833248" cy="4783163"/>
          </a:xfrm>
          <a:prstGeom prst="rect">
            <a:avLst/>
          </a:prstGeom>
        </p:spPr>
      </p:pic>
      <p:grpSp>
        <p:nvGrpSpPr>
          <p:cNvPr id="9" name="Group 8">
            <a:extLst>
              <a:ext uri="{FF2B5EF4-FFF2-40B4-BE49-F238E27FC236}">
                <a16:creationId xmlns:a16="http://schemas.microsoft.com/office/drawing/2014/main" id="{100CB7AA-3342-4708-BBCD-37714232EE41}"/>
              </a:ext>
            </a:extLst>
          </p:cNvPr>
          <p:cNvGrpSpPr/>
          <p:nvPr/>
        </p:nvGrpSpPr>
        <p:grpSpPr>
          <a:xfrm>
            <a:off x="3674664" y="1387186"/>
            <a:ext cx="4833247" cy="4783163"/>
            <a:chOff x="8575113" y="1457743"/>
            <a:chExt cx="3370366" cy="3335441"/>
          </a:xfrm>
        </p:grpSpPr>
        <p:pic>
          <p:nvPicPr>
            <p:cNvPr id="10" name="Picture 9">
              <a:extLst>
                <a:ext uri="{FF2B5EF4-FFF2-40B4-BE49-F238E27FC236}">
                  <a16:creationId xmlns:a16="http://schemas.microsoft.com/office/drawing/2014/main" id="{6B383FD5-452C-4FB7-937A-4FED5E4B30AC}"/>
                </a:ext>
              </a:extLst>
            </p:cNvPr>
            <p:cNvPicPr>
              <a:picLocks noChangeAspect="1"/>
            </p:cNvPicPr>
            <p:nvPr/>
          </p:nvPicPr>
          <p:blipFill rotWithShape="1">
            <a:blip r:embed="rId8"/>
            <a:srcRect l="5220" r="15380" b="2746"/>
            <a:stretch/>
          </p:blipFill>
          <p:spPr>
            <a:xfrm>
              <a:off x="8575113" y="1457743"/>
              <a:ext cx="3370366" cy="3335441"/>
            </a:xfrm>
            <a:prstGeom prst="rect">
              <a:avLst/>
            </a:prstGeom>
          </p:spPr>
        </p:pic>
        <p:pic>
          <p:nvPicPr>
            <p:cNvPr id="11" name="Picture 10">
              <a:extLst>
                <a:ext uri="{FF2B5EF4-FFF2-40B4-BE49-F238E27FC236}">
                  <a16:creationId xmlns:a16="http://schemas.microsoft.com/office/drawing/2014/main" id="{07BA51C2-DD60-4130-A620-2266CE1872F5}"/>
                </a:ext>
              </a:extLst>
            </p:cNvPr>
            <p:cNvPicPr>
              <a:picLocks noChangeAspect="1"/>
            </p:cNvPicPr>
            <p:nvPr/>
          </p:nvPicPr>
          <p:blipFill>
            <a:blip r:embed="rId9"/>
            <a:stretch>
              <a:fillRect/>
            </a:stretch>
          </p:blipFill>
          <p:spPr>
            <a:xfrm>
              <a:off x="8695172" y="3813243"/>
              <a:ext cx="1352088" cy="875490"/>
            </a:xfrm>
            <a:prstGeom prst="rect">
              <a:avLst/>
            </a:prstGeom>
          </p:spPr>
        </p:pic>
      </p:grpSp>
    </p:spTree>
    <p:extLst>
      <p:ext uri="{BB962C8B-B14F-4D97-AF65-F5344CB8AC3E}">
        <p14:creationId xmlns:p14="http://schemas.microsoft.com/office/powerpoint/2010/main" val="3197371024"/>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EFFE773-6FF8-429F-8795-0CBDADE02E82}"/>
              </a:ext>
            </a:extLst>
          </p:cNvPr>
          <p:cNvGrpSpPr/>
          <p:nvPr/>
        </p:nvGrpSpPr>
        <p:grpSpPr>
          <a:xfrm>
            <a:off x="0" y="0"/>
            <a:ext cx="12192000" cy="6858000"/>
            <a:chOff x="0" y="0"/>
            <a:chExt cx="12192000" cy="6858000"/>
          </a:xfrm>
        </p:grpSpPr>
        <p:grpSp>
          <p:nvGrpSpPr>
            <p:cNvPr id="18" name="Group 17">
              <a:extLst>
                <a:ext uri="{FF2B5EF4-FFF2-40B4-BE49-F238E27FC236}">
                  <a16:creationId xmlns:a16="http://schemas.microsoft.com/office/drawing/2014/main" id="{824271FC-E02A-4BCE-86F8-8EA04896E699}"/>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C28059DF-F6E3-428C-B5B0-82C98DC126B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7" name="Picture 36">
                <a:extLst>
                  <a:ext uri="{FF2B5EF4-FFF2-40B4-BE49-F238E27FC236}">
                    <a16:creationId xmlns:a16="http://schemas.microsoft.com/office/drawing/2014/main" id="{5171E83D-F855-4898-B7EB-1EBB9963F4DD}"/>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9" name="Group 18">
              <a:extLst>
                <a:ext uri="{FF2B5EF4-FFF2-40B4-BE49-F238E27FC236}">
                  <a16:creationId xmlns:a16="http://schemas.microsoft.com/office/drawing/2014/main" id="{AD7C31F2-53EE-4F4D-A9DE-F40DE3F1D8D6}"/>
                </a:ext>
              </a:extLst>
            </p:cNvPr>
            <p:cNvGrpSpPr/>
            <p:nvPr/>
          </p:nvGrpSpPr>
          <p:grpSpPr>
            <a:xfrm>
              <a:off x="208303" y="146055"/>
              <a:ext cx="11731071" cy="6595922"/>
              <a:chOff x="208303" y="146055"/>
              <a:chExt cx="11731071" cy="6595922"/>
            </a:xfrm>
          </p:grpSpPr>
          <p:grpSp>
            <p:nvGrpSpPr>
              <p:cNvPr id="20" name="Group 19">
                <a:extLst>
                  <a:ext uri="{FF2B5EF4-FFF2-40B4-BE49-F238E27FC236}">
                    <a16:creationId xmlns:a16="http://schemas.microsoft.com/office/drawing/2014/main" id="{8076AE41-4C62-4725-91E7-46C4EBF37B22}"/>
                  </a:ext>
                </a:extLst>
              </p:cNvPr>
              <p:cNvGrpSpPr/>
              <p:nvPr/>
            </p:nvGrpSpPr>
            <p:grpSpPr>
              <a:xfrm>
                <a:off x="11604987" y="146055"/>
                <a:ext cx="334387" cy="435843"/>
                <a:chOff x="11604987" y="146055"/>
                <a:chExt cx="334387" cy="435843"/>
              </a:xfrm>
            </p:grpSpPr>
            <p:grpSp>
              <p:nvGrpSpPr>
                <p:cNvPr id="28" name="Group 27">
                  <a:extLst>
                    <a:ext uri="{FF2B5EF4-FFF2-40B4-BE49-F238E27FC236}">
                      <a16:creationId xmlns:a16="http://schemas.microsoft.com/office/drawing/2014/main" id="{ACF69A13-B948-4662-8A06-102391DAD725}"/>
                    </a:ext>
                  </a:extLst>
                </p:cNvPr>
                <p:cNvGrpSpPr>
                  <a:grpSpLocks noChangeAspect="1"/>
                </p:cNvGrpSpPr>
                <p:nvPr/>
              </p:nvGrpSpPr>
              <p:grpSpPr>
                <a:xfrm>
                  <a:off x="11770125" y="399018"/>
                  <a:ext cx="169249" cy="182880"/>
                  <a:chOff x="7310041" y="760941"/>
                  <a:chExt cx="1043386" cy="1127422"/>
                </a:xfrm>
              </p:grpSpPr>
              <p:sp>
                <p:nvSpPr>
                  <p:cNvPr id="33" name="Freeform 33">
                    <a:extLst>
                      <a:ext uri="{FF2B5EF4-FFF2-40B4-BE49-F238E27FC236}">
                        <a16:creationId xmlns:a16="http://schemas.microsoft.com/office/drawing/2014/main" id="{4CDF6C1C-6C42-45AD-90EA-4D02A819B8A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55B79A7F-1C46-4324-9111-5286C768BF7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8FC3E296-C818-4048-862F-540BFB9D565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9" name="Group 28">
                  <a:extLst>
                    <a:ext uri="{FF2B5EF4-FFF2-40B4-BE49-F238E27FC236}">
                      <a16:creationId xmlns:a16="http://schemas.microsoft.com/office/drawing/2014/main" id="{169DF615-294D-4B35-8746-73E02DACEAF7}"/>
                    </a:ext>
                  </a:extLst>
                </p:cNvPr>
                <p:cNvGrpSpPr>
                  <a:grpSpLocks noChangeAspect="1"/>
                </p:cNvGrpSpPr>
                <p:nvPr/>
              </p:nvGrpSpPr>
              <p:grpSpPr>
                <a:xfrm>
                  <a:off x="11604987" y="146055"/>
                  <a:ext cx="73152" cy="73152"/>
                  <a:chOff x="7310041" y="760941"/>
                  <a:chExt cx="1043386" cy="1127422"/>
                </a:xfrm>
              </p:grpSpPr>
              <p:sp>
                <p:nvSpPr>
                  <p:cNvPr id="30" name="Freeform 30">
                    <a:extLst>
                      <a:ext uri="{FF2B5EF4-FFF2-40B4-BE49-F238E27FC236}">
                        <a16:creationId xmlns:a16="http://schemas.microsoft.com/office/drawing/2014/main" id="{FB22840D-CF66-4ACA-95C5-1A4F9A6D4B1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939D4C24-C09F-49DA-8E0F-5F89A94B846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B3385CB0-75CC-4951-8BB4-08A1C618C7B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21" name="Group 20">
                <a:extLst>
                  <a:ext uri="{FF2B5EF4-FFF2-40B4-BE49-F238E27FC236}">
                    <a16:creationId xmlns:a16="http://schemas.microsoft.com/office/drawing/2014/main" id="{9CCA7AFA-FF4C-474E-B807-8A3C30BB05D8}"/>
                  </a:ext>
                </a:extLst>
              </p:cNvPr>
              <p:cNvGrpSpPr/>
              <p:nvPr/>
            </p:nvGrpSpPr>
            <p:grpSpPr>
              <a:xfrm>
                <a:off x="208303" y="5787704"/>
                <a:ext cx="437544" cy="389381"/>
                <a:chOff x="9178262" y="1315181"/>
                <a:chExt cx="437544" cy="389381"/>
              </a:xfrm>
            </p:grpSpPr>
            <p:pic>
              <p:nvPicPr>
                <p:cNvPr id="26" name="Picture 25">
                  <a:extLst>
                    <a:ext uri="{FF2B5EF4-FFF2-40B4-BE49-F238E27FC236}">
                      <a16:creationId xmlns:a16="http://schemas.microsoft.com/office/drawing/2014/main" id="{E8D2721B-D60B-43AC-AB49-136B7C92DCA1}"/>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7" name="Picture 26">
                  <a:extLst>
                    <a:ext uri="{FF2B5EF4-FFF2-40B4-BE49-F238E27FC236}">
                      <a16:creationId xmlns:a16="http://schemas.microsoft.com/office/drawing/2014/main" id="{1C42F53A-7D76-4009-8D2C-22041822850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2" name="Group 21">
                <a:extLst>
                  <a:ext uri="{FF2B5EF4-FFF2-40B4-BE49-F238E27FC236}">
                    <a16:creationId xmlns:a16="http://schemas.microsoft.com/office/drawing/2014/main" id="{E14823CA-CE98-438B-96E2-5889604339DD}"/>
                  </a:ext>
                </a:extLst>
              </p:cNvPr>
              <p:cNvGrpSpPr/>
              <p:nvPr/>
            </p:nvGrpSpPr>
            <p:grpSpPr>
              <a:xfrm>
                <a:off x="250899" y="6421937"/>
                <a:ext cx="669934" cy="274320"/>
                <a:chOff x="9445759" y="1430242"/>
                <a:chExt cx="669934" cy="274320"/>
              </a:xfrm>
            </p:grpSpPr>
            <p:pic>
              <p:nvPicPr>
                <p:cNvPr id="24" name="Picture 23">
                  <a:extLst>
                    <a:ext uri="{FF2B5EF4-FFF2-40B4-BE49-F238E27FC236}">
                      <a16:creationId xmlns:a16="http://schemas.microsoft.com/office/drawing/2014/main" id="{F90526CF-C0C6-4C8C-8563-EAEE4A93D50C}"/>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C8040764-AB63-4D63-857E-129AD52F4BF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3" name="Picture 22">
                <a:extLst>
                  <a:ext uri="{FF2B5EF4-FFF2-40B4-BE49-F238E27FC236}">
                    <a16:creationId xmlns:a16="http://schemas.microsoft.com/office/drawing/2014/main" id="{581F3228-E4F6-452F-A192-925E1E81A4F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15" name="Title 3">
            <a:extLst>
              <a:ext uri="{FF2B5EF4-FFF2-40B4-BE49-F238E27FC236}">
                <a16:creationId xmlns:a16="http://schemas.microsoft.com/office/drawing/2014/main" id="{4A3F7463-07B7-40F2-889B-836A93FEA7BF}"/>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Spatial Data Science</a:t>
            </a:r>
          </a:p>
        </p:txBody>
      </p:sp>
      <p:sp>
        <p:nvSpPr>
          <p:cNvPr id="7" name="TextBox 6">
            <a:extLst>
              <a:ext uri="{FF2B5EF4-FFF2-40B4-BE49-F238E27FC236}">
                <a16:creationId xmlns:a16="http://schemas.microsoft.com/office/drawing/2014/main" id="{C61F4DB2-CBBC-4915-9B5B-7F38E85BA386}"/>
              </a:ext>
            </a:extLst>
          </p:cNvPr>
          <p:cNvSpPr txBox="1"/>
          <p:nvPr/>
        </p:nvSpPr>
        <p:spPr>
          <a:xfrm>
            <a:off x="-104569" y="3996388"/>
            <a:ext cx="12192000" cy="861774"/>
          </a:xfrm>
          <a:prstGeom prst="rect">
            <a:avLst/>
          </a:prstGeom>
          <a:noFill/>
        </p:spPr>
        <p:txBody>
          <a:bodyPr wrap="square" rtlCol="0">
            <a:spAutoFit/>
          </a:bodyPr>
          <a:lstStyle/>
          <a:p>
            <a:pPr algn="ctr" defTabSz="914400"/>
            <a:r>
              <a:rPr lang="en-US" sz="5000" kern="0" dirty="0"/>
              <a:t>proximity</a:t>
            </a:r>
          </a:p>
        </p:txBody>
      </p:sp>
      <p:sp>
        <p:nvSpPr>
          <p:cNvPr id="9" name="TextBox 8">
            <a:extLst>
              <a:ext uri="{FF2B5EF4-FFF2-40B4-BE49-F238E27FC236}">
                <a16:creationId xmlns:a16="http://schemas.microsoft.com/office/drawing/2014/main" id="{6C372F1D-D34B-4F62-B79C-ADDCB76EF064}"/>
              </a:ext>
            </a:extLst>
          </p:cNvPr>
          <p:cNvSpPr txBox="1"/>
          <p:nvPr/>
        </p:nvSpPr>
        <p:spPr>
          <a:xfrm>
            <a:off x="2822111" y="1397034"/>
            <a:ext cx="4454434" cy="861774"/>
          </a:xfrm>
          <a:prstGeom prst="rect">
            <a:avLst/>
          </a:prstGeom>
          <a:noFill/>
        </p:spPr>
        <p:txBody>
          <a:bodyPr wrap="square" rtlCol="0">
            <a:spAutoFit/>
          </a:bodyPr>
          <a:lstStyle/>
          <a:p>
            <a:pPr algn="ctr" defTabSz="914400"/>
            <a:r>
              <a:rPr lang="en-US" sz="5000" kern="0" dirty="0"/>
              <a:t>area</a:t>
            </a:r>
          </a:p>
        </p:txBody>
      </p:sp>
      <p:sp>
        <p:nvSpPr>
          <p:cNvPr id="10" name="TextBox 9">
            <a:extLst>
              <a:ext uri="{FF2B5EF4-FFF2-40B4-BE49-F238E27FC236}">
                <a16:creationId xmlns:a16="http://schemas.microsoft.com/office/drawing/2014/main" id="{E693D6D4-9C27-4596-A5BA-C594535E2EAE}"/>
              </a:ext>
            </a:extLst>
          </p:cNvPr>
          <p:cNvSpPr txBox="1"/>
          <p:nvPr/>
        </p:nvSpPr>
        <p:spPr>
          <a:xfrm>
            <a:off x="7124145" y="4121232"/>
            <a:ext cx="4850674" cy="861774"/>
          </a:xfrm>
          <a:prstGeom prst="rect">
            <a:avLst/>
          </a:prstGeom>
          <a:noFill/>
        </p:spPr>
        <p:txBody>
          <a:bodyPr wrap="square" rtlCol="0">
            <a:spAutoFit/>
          </a:bodyPr>
          <a:lstStyle/>
          <a:p>
            <a:pPr algn="ctr" defTabSz="914400"/>
            <a:r>
              <a:rPr lang="en-US" sz="5000" kern="0" dirty="0"/>
              <a:t>length</a:t>
            </a:r>
          </a:p>
        </p:txBody>
      </p:sp>
      <p:sp>
        <p:nvSpPr>
          <p:cNvPr id="11" name="TextBox 10">
            <a:extLst>
              <a:ext uri="{FF2B5EF4-FFF2-40B4-BE49-F238E27FC236}">
                <a16:creationId xmlns:a16="http://schemas.microsoft.com/office/drawing/2014/main" id="{10207374-33F8-4E11-AC53-F73B90B056B9}"/>
              </a:ext>
            </a:extLst>
          </p:cNvPr>
          <p:cNvSpPr txBox="1"/>
          <p:nvPr/>
        </p:nvSpPr>
        <p:spPr>
          <a:xfrm>
            <a:off x="-730542" y="3703994"/>
            <a:ext cx="5669279" cy="861774"/>
          </a:xfrm>
          <a:prstGeom prst="rect">
            <a:avLst/>
          </a:prstGeom>
          <a:noFill/>
        </p:spPr>
        <p:txBody>
          <a:bodyPr wrap="square" rtlCol="0">
            <a:spAutoFit/>
          </a:bodyPr>
          <a:lstStyle/>
          <a:p>
            <a:pPr algn="ctr" defTabSz="914400"/>
            <a:r>
              <a:rPr lang="en-US" sz="5000" kern="0" dirty="0"/>
              <a:t>orientation</a:t>
            </a:r>
          </a:p>
        </p:txBody>
      </p:sp>
      <p:sp>
        <p:nvSpPr>
          <p:cNvPr id="12" name="TextBox 11">
            <a:extLst>
              <a:ext uri="{FF2B5EF4-FFF2-40B4-BE49-F238E27FC236}">
                <a16:creationId xmlns:a16="http://schemas.microsoft.com/office/drawing/2014/main" id="{9D72477B-94FA-4B7A-9888-A784E154FDEE}"/>
              </a:ext>
            </a:extLst>
          </p:cNvPr>
          <p:cNvSpPr txBox="1"/>
          <p:nvPr/>
        </p:nvSpPr>
        <p:spPr>
          <a:xfrm>
            <a:off x="5817859" y="1618012"/>
            <a:ext cx="7463246" cy="861774"/>
          </a:xfrm>
          <a:prstGeom prst="rect">
            <a:avLst/>
          </a:prstGeom>
          <a:noFill/>
        </p:spPr>
        <p:txBody>
          <a:bodyPr wrap="square" rtlCol="0">
            <a:spAutoFit/>
          </a:bodyPr>
          <a:lstStyle/>
          <a:p>
            <a:pPr algn="ctr" defTabSz="914400"/>
            <a:r>
              <a:rPr lang="en-US" sz="5000" kern="0" dirty="0"/>
              <a:t>connectivity</a:t>
            </a:r>
          </a:p>
        </p:txBody>
      </p:sp>
      <p:sp>
        <p:nvSpPr>
          <p:cNvPr id="13" name="TextBox 12">
            <a:extLst>
              <a:ext uri="{FF2B5EF4-FFF2-40B4-BE49-F238E27FC236}">
                <a16:creationId xmlns:a16="http://schemas.microsoft.com/office/drawing/2014/main" id="{1DDC13EA-B2EA-4010-8C97-C81DB58A47B5}"/>
              </a:ext>
            </a:extLst>
          </p:cNvPr>
          <p:cNvSpPr txBox="1"/>
          <p:nvPr/>
        </p:nvSpPr>
        <p:spPr>
          <a:xfrm>
            <a:off x="-2318191" y="2050316"/>
            <a:ext cx="8712926" cy="861774"/>
          </a:xfrm>
          <a:prstGeom prst="rect">
            <a:avLst/>
          </a:prstGeom>
          <a:noFill/>
        </p:spPr>
        <p:txBody>
          <a:bodyPr wrap="square" rtlCol="0">
            <a:spAutoFit/>
          </a:bodyPr>
          <a:lstStyle/>
          <a:p>
            <a:pPr algn="ctr" defTabSz="914400"/>
            <a:r>
              <a:rPr lang="en-US" sz="5000" kern="0" dirty="0"/>
              <a:t>coincidence</a:t>
            </a:r>
          </a:p>
        </p:txBody>
      </p:sp>
      <p:sp>
        <p:nvSpPr>
          <p:cNvPr id="14" name="TextBox 13">
            <a:extLst>
              <a:ext uri="{FF2B5EF4-FFF2-40B4-BE49-F238E27FC236}">
                <a16:creationId xmlns:a16="http://schemas.microsoft.com/office/drawing/2014/main" id="{F3FBE010-C1EF-4BF4-8D6F-8A00DC907344}"/>
              </a:ext>
            </a:extLst>
          </p:cNvPr>
          <p:cNvSpPr txBox="1"/>
          <p:nvPr/>
        </p:nvSpPr>
        <p:spPr>
          <a:xfrm>
            <a:off x="3009253" y="5545996"/>
            <a:ext cx="5995851" cy="861774"/>
          </a:xfrm>
          <a:prstGeom prst="rect">
            <a:avLst/>
          </a:prstGeom>
          <a:noFill/>
        </p:spPr>
        <p:txBody>
          <a:bodyPr wrap="square" rtlCol="0">
            <a:spAutoFit/>
          </a:bodyPr>
          <a:lstStyle/>
          <a:p>
            <a:pPr algn="ctr" defTabSz="914400"/>
            <a:r>
              <a:rPr lang="en-US" sz="5000" kern="0" dirty="0"/>
              <a:t>direction</a:t>
            </a:r>
          </a:p>
        </p:txBody>
      </p:sp>
      <p:sp>
        <p:nvSpPr>
          <p:cNvPr id="15" name="TextBox 14">
            <a:extLst>
              <a:ext uri="{FF2B5EF4-FFF2-40B4-BE49-F238E27FC236}">
                <a16:creationId xmlns:a16="http://schemas.microsoft.com/office/drawing/2014/main" id="{D2B58826-6EB2-4C58-8A0D-C6D381DC418B}"/>
              </a:ext>
            </a:extLst>
          </p:cNvPr>
          <p:cNvSpPr txBox="1"/>
          <p:nvPr/>
        </p:nvSpPr>
        <p:spPr>
          <a:xfrm>
            <a:off x="7276545" y="2873739"/>
            <a:ext cx="4850674" cy="861774"/>
          </a:xfrm>
          <a:prstGeom prst="rect">
            <a:avLst/>
          </a:prstGeom>
          <a:noFill/>
        </p:spPr>
        <p:txBody>
          <a:bodyPr wrap="square" rtlCol="0">
            <a:spAutoFit/>
          </a:bodyPr>
          <a:lstStyle/>
          <a:p>
            <a:pPr algn="ctr" defTabSz="914400"/>
            <a:r>
              <a:rPr lang="en-US" sz="5000" kern="0" dirty="0"/>
              <a:t>distance</a:t>
            </a:r>
          </a:p>
        </p:txBody>
      </p:sp>
      <p:sp>
        <p:nvSpPr>
          <p:cNvPr id="16" name="TextBox 15">
            <a:extLst>
              <a:ext uri="{FF2B5EF4-FFF2-40B4-BE49-F238E27FC236}">
                <a16:creationId xmlns:a16="http://schemas.microsoft.com/office/drawing/2014/main" id="{ABD60415-9E9B-49B9-AFBE-6D1E449E7785}"/>
              </a:ext>
            </a:extLst>
          </p:cNvPr>
          <p:cNvSpPr txBox="1"/>
          <p:nvPr/>
        </p:nvSpPr>
        <p:spPr>
          <a:xfrm>
            <a:off x="64781" y="2515755"/>
            <a:ext cx="12192000" cy="861774"/>
          </a:xfrm>
          <a:prstGeom prst="rect">
            <a:avLst/>
          </a:prstGeom>
          <a:noFill/>
        </p:spPr>
        <p:txBody>
          <a:bodyPr wrap="square" rtlCol="0">
            <a:spAutoFit/>
          </a:bodyPr>
          <a:lstStyle/>
          <a:p>
            <a:pPr algn="ctr" defTabSz="914400"/>
            <a:r>
              <a:rPr lang="en-US" sz="5000" kern="0" dirty="0"/>
              <a:t>adjacency</a:t>
            </a:r>
          </a:p>
        </p:txBody>
      </p:sp>
    </p:spTree>
    <p:extLst>
      <p:ext uri="{BB962C8B-B14F-4D97-AF65-F5344CB8AC3E}">
        <p14:creationId xmlns:p14="http://schemas.microsoft.com/office/powerpoint/2010/main" val="20738994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B5AC253-AAD0-4B96-9C96-E17523215FB2}"/>
              </a:ext>
            </a:extLst>
          </p:cNvPr>
          <p:cNvGrpSpPr/>
          <p:nvPr/>
        </p:nvGrpSpPr>
        <p:grpSpPr>
          <a:xfrm>
            <a:off x="0" y="0"/>
            <a:ext cx="12192000" cy="6858000"/>
            <a:chOff x="0" y="0"/>
            <a:chExt cx="12192000" cy="6858000"/>
          </a:xfrm>
        </p:grpSpPr>
        <p:grpSp>
          <p:nvGrpSpPr>
            <p:cNvPr id="23" name="Group 22">
              <a:extLst>
                <a:ext uri="{FF2B5EF4-FFF2-40B4-BE49-F238E27FC236}">
                  <a16:creationId xmlns:a16="http://schemas.microsoft.com/office/drawing/2014/main" id="{9AB42AC3-E3A4-4740-95BD-3DDD2423D3CA}"/>
                </a:ext>
              </a:extLst>
            </p:cNvPr>
            <p:cNvGrpSpPr/>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56844409-153B-426B-A3DE-E127BC49011C}"/>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6" name="Picture 45">
                <a:extLst>
                  <a:ext uri="{FF2B5EF4-FFF2-40B4-BE49-F238E27FC236}">
                    <a16:creationId xmlns:a16="http://schemas.microsoft.com/office/drawing/2014/main" id="{232DD6A0-6B5E-4104-AC37-47E8748BE72E}"/>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24" name="Group 23">
              <a:extLst>
                <a:ext uri="{FF2B5EF4-FFF2-40B4-BE49-F238E27FC236}">
                  <a16:creationId xmlns:a16="http://schemas.microsoft.com/office/drawing/2014/main" id="{D230D9C5-A25E-47B8-9A52-5F4774EA9AB3}"/>
                </a:ext>
              </a:extLst>
            </p:cNvPr>
            <p:cNvGrpSpPr/>
            <p:nvPr/>
          </p:nvGrpSpPr>
          <p:grpSpPr>
            <a:xfrm>
              <a:off x="208303" y="146055"/>
              <a:ext cx="11731071" cy="6595922"/>
              <a:chOff x="208303" y="146055"/>
              <a:chExt cx="11731071" cy="6595922"/>
            </a:xfrm>
          </p:grpSpPr>
          <p:grpSp>
            <p:nvGrpSpPr>
              <p:cNvPr id="25" name="Group 24">
                <a:extLst>
                  <a:ext uri="{FF2B5EF4-FFF2-40B4-BE49-F238E27FC236}">
                    <a16:creationId xmlns:a16="http://schemas.microsoft.com/office/drawing/2014/main" id="{BB7CCBAD-788F-44FD-82B9-15D62D16E01D}"/>
                  </a:ext>
                </a:extLst>
              </p:cNvPr>
              <p:cNvGrpSpPr/>
              <p:nvPr/>
            </p:nvGrpSpPr>
            <p:grpSpPr>
              <a:xfrm>
                <a:off x="11604987" y="146055"/>
                <a:ext cx="334387" cy="435843"/>
                <a:chOff x="11604987" y="146055"/>
                <a:chExt cx="334387" cy="435843"/>
              </a:xfrm>
            </p:grpSpPr>
            <p:grpSp>
              <p:nvGrpSpPr>
                <p:cNvPr id="37" name="Group 36">
                  <a:extLst>
                    <a:ext uri="{FF2B5EF4-FFF2-40B4-BE49-F238E27FC236}">
                      <a16:creationId xmlns:a16="http://schemas.microsoft.com/office/drawing/2014/main" id="{65FD7E81-B9F6-4CB1-89DB-E12E85323901}"/>
                    </a:ext>
                  </a:extLst>
                </p:cNvPr>
                <p:cNvGrpSpPr>
                  <a:grpSpLocks noChangeAspect="1"/>
                </p:cNvGrpSpPr>
                <p:nvPr/>
              </p:nvGrpSpPr>
              <p:grpSpPr>
                <a:xfrm>
                  <a:off x="11770125" y="399018"/>
                  <a:ext cx="169249" cy="182880"/>
                  <a:chOff x="7310041" y="760941"/>
                  <a:chExt cx="1043386" cy="1127422"/>
                </a:xfrm>
              </p:grpSpPr>
              <p:sp>
                <p:nvSpPr>
                  <p:cNvPr id="42" name="Freeform 33">
                    <a:extLst>
                      <a:ext uri="{FF2B5EF4-FFF2-40B4-BE49-F238E27FC236}">
                        <a16:creationId xmlns:a16="http://schemas.microsoft.com/office/drawing/2014/main" id="{5467F8E2-B625-447B-9283-D968C6B3F9E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3" name="Rectangle 42">
                    <a:extLst>
                      <a:ext uri="{FF2B5EF4-FFF2-40B4-BE49-F238E27FC236}">
                        <a16:creationId xmlns:a16="http://schemas.microsoft.com/office/drawing/2014/main" id="{7E0FB09A-CE73-454E-8EF9-433109086EA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4" name="Rectangle 43">
                    <a:extLst>
                      <a:ext uri="{FF2B5EF4-FFF2-40B4-BE49-F238E27FC236}">
                        <a16:creationId xmlns:a16="http://schemas.microsoft.com/office/drawing/2014/main" id="{695A1841-D8C7-494F-9932-E86323C53A0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8" name="Group 37">
                  <a:extLst>
                    <a:ext uri="{FF2B5EF4-FFF2-40B4-BE49-F238E27FC236}">
                      <a16:creationId xmlns:a16="http://schemas.microsoft.com/office/drawing/2014/main" id="{8574ADF5-D9DD-43F7-B959-623943929435}"/>
                    </a:ext>
                  </a:extLst>
                </p:cNvPr>
                <p:cNvGrpSpPr>
                  <a:grpSpLocks noChangeAspect="1"/>
                </p:cNvGrpSpPr>
                <p:nvPr/>
              </p:nvGrpSpPr>
              <p:grpSpPr>
                <a:xfrm>
                  <a:off x="11604987" y="146055"/>
                  <a:ext cx="73152" cy="73152"/>
                  <a:chOff x="7310041" y="760941"/>
                  <a:chExt cx="1043386" cy="1127422"/>
                </a:xfrm>
              </p:grpSpPr>
              <p:sp>
                <p:nvSpPr>
                  <p:cNvPr id="39" name="Freeform 30">
                    <a:extLst>
                      <a:ext uri="{FF2B5EF4-FFF2-40B4-BE49-F238E27FC236}">
                        <a16:creationId xmlns:a16="http://schemas.microsoft.com/office/drawing/2014/main" id="{A3225D34-7B8E-4C4D-9ECC-01067CD17EC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0" name="Rectangle 39">
                    <a:extLst>
                      <a:ext uri="{FF2B5EF4-FFF2-40B4-BE49-F238E27FC236}">
                        <a16:creationId xmlns:a16="http://schemas.microsoft.com/office/drawing/2014/main" id="{C92E29D5-A301-45E4-A8E2-4878696A9F1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1" name="Rectangle 40">
                    <a:extLst>
                      <a:ext uri="{FF2B5EF4-FFF2-40B4-BE49-F238E27FC236}">
                        <a16:creationId xmlns:a16="http://schemas.microsoft.com/office/drawing/2014/main" id="{DC3CF0DF-C746-47F5-BCC8-3814298646E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26" name="Group 25">
                <a:extLst>
                  <a:ext uri="{FF2B5EF4-FFF2-40B4-BE49-F238E27FC236}">
                    <a16:creationId xmlns:a16="http://schemas.microsoft.com/office/drawing/2014/main" id="{AB3E19BF-5B03-4C51-ADCB-69654663A112}"/>
                  </a:ext>
                </a:extLst>
              </p:cNvPr>
              <p:cNvGrpSpPr/>
              <p:nvPr/>
            </p:nvGrpSpPr>
            <p:grpSpPr>
              <a:xfrm>
                <a:off x="208303" y="5787704"/>
                <a:ext cx="437544" cy="389381"/>
                <a:chOff x="9178262" y="1315181"/>
                <a:chExt cx="437544" cy="389381"/>
              </a:xfrm>
            </p:grpSpPr>
            <p:pic>
              <p:nvPicPr>
                <p:cNvPr id="31" name="Picture 30">
                  <a:extLst>
                    <a:ext uri="{FF2B5EF4-FFF2-40B4-BE49-F238E27FC236}">
                      <a16:creationId xmlns:a16="http://schemas.microsoft.com/office/drawing/2014/main" id="{6962A73F-7348-49D4-B92B-01084EDEE627}"/>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2" name="Picture 31">
                  <a:extLst>
                    <a:ext uri="{FF2B5EF4-FFF2-40B4-BE49-F238E27FC236}">
                      <a16:creationId xmlns:a16="http://schemas.microsoft.com/office/drawing/2014/main" id="{83EC80FF-32BC-4777-95A7-D88E1678466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7" name="Group 26">
                <a:extLst>
                  <a:ext uri="{FF2B5EF4-FFF2-40B4-BE49-F238E27FC236}">
                    <a16:creationId xmlns:a16="http://schemas.microsoft.com/office/drawing/2014/main" id="{525D4EF2-A2E5-4F7C-BF8B-8E467F3AE0F2}"/>
                  </a:ext>
                </a:extLst>
              </p:cNvPr>
              <p:cNvGrpSpPr/>
              <p:nvPr/>
            </p:nvGrpSpPr>
            <p:grpSpPr>
              <a:xfrm>
                <a:off x="250899" y="6421937"/>
                <a:ext cx="669934" cy="274320"/>
                <a:chOff x="9445759" y="1430242"/>
                <a:chExt cx="669934" cy="274320"/>
              </a:xfrm>
            </p:grpSpPr>
            <p:pic>
              <p:nvPicPr>
                <p:cNvPr id="29" name="Picture 28">
                  <a:extLst>
                    <a:ext uri="{FF2B5EF4-FFF2-40B4-BE49-F238E27FC236}">
                      <a16:creationId xmlns:a16="http://schemas.microsoft.com/office/drawing/2014/main" id="{1049EA6E-6A62-4AF2-8A42-673356EC6741}"/>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0" name="Picture 29">
                  <a:extLst>
                    <a:ext uri="{FF2B5EF4-FFF2-40B4-BE49-F238E27FC236}">
                      <a16:creationId xmlns:a16="http://schemas.microsoft.com/office/drawing/2014/main" id="{9081BE85-0668-41D3-B981-43BA7EF4E73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8" name="Picture 27">
                <a:extLst>
                  <a:ext uri="{FF2B5EF4-FFF2-40B4-BE49-F238E27FC236}">
                    <a16:creationId xmlns:a16="http://schemas.microsoft.com/office/drawing/2014/main" id="{4DE70B47-DD96-44E1-87AA-E57DD7155BC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7D6674A0-B6EF-4BFA-A7C7-7103A0A9D467}"/>
              </a:ext>
            </a:extLst>
          </p:cNvPr>
          <p:cNvSpPr txBox="1"/>
          <p:nvPr/>
        </p:nvSpPr>
        <p:spPr>
          <a:xfrm>
            <a:off x="208303" y="3144031"/>
            <a:ext cx="5887697" cy="425885"/>
          </a:xfrm>
          <a:prstGeom prst="rect">
            <a:avLst/>
          </a:prstGeom>
          <a:noFill/>
          <a:effectLst/>
        </p:spPr>
        <p:txBody>
          <a:bodyPr wrap="square" lIns="0" tIns="0" rIns="0" bIns="0" rtlCol="0">
            <a:noAutofit/>
          </a:bodyPr>
          <a:lstStyle/>
          <a:p>
            <a:pPr algn="l" eaLnBrk="0" hangingPunct="0">
              <a:lnSpc>
                <a:spcPts val="1800"/>
              </a:lnSpc>
            </a:pPr>
            <a:r>
              <a:rPr lang="en-US" sz="5400" b="1" dirty="0"/>
              <a:t>A process</a:t>
            </a:r>
            <a:endParaRPr lang="en-US" sz="5400" b="1" dirty="0">
              <a:ea typeface="+mn-ea"/>
              <a:cs typeface="+mn-cs"/>
            </a:endParaRPr>
          </a:p>
        </p:txBody>
      </p:sp>
      <p:grpSp>
        <p:nvGrpSpPr>
          <p:cNvPr id="9" name="Group 8">
            <a:extLst>
              <a:ext uri="{FF2B5EF4-FFF2-40B4-BE49-F238E27FC236}">
                <a16:creationId xmlns:a16="http://schemas.microsoft.com/office/drawing/2014/main" id="{E2D700F6-F4D7-4779-A2FB-00503CBEAEF8}"/>
              </a:ext>
            </a:extLst>
          </p:cNvPr>
          <p:cNvGrpSpPr/>
          <p:nvPr/>
        </p:nvGrpSpPr>
        <p:grpSpPr>
          <a:xfrm>
            <a:off x="4032477" y="1896649"/>
            <a:ext cx="1744849" cy="2292774"/>
            <a:chOff x="263164" y="2480673"/>
            <a:chExt cx="1744849" cy="2292774"/>
          </a:xfrm>
        </p:grpSpPr>
        <p:pic>
          <p:nvPicPr>
            <p:cNvPr id="10" name="Picture 9">
              <a:extLst>
                <a:ext uri="{FF2B5EF4-FFF2-40B4-BE49-F238E27FC236}">
                  <a16:creationId xmlns:a16="http://schemas.microsoft.com/office/drawing/2014/main" id="{C7A21019-68F7-4DE8-89B4-5370EB04EB80}"/>
                </a:ext>
              </a:extLst>
            </p:cNvPr>
            <p:cNvPicPr>
              <a:picLocks noChangeAspect="1"/>
            </p:cNvPicPr>
            <p:nvPr/>
          </p:nvPicPr>
          <p:blipFill rotWithShape="1">
            <a:blip r:embed="rId5">
              <a:alphaModFix amt="60000"/>
            </a:blip>
            <a:srcRect l="2222" t="14183" r="85886" b="16574"/>
            <a:stretch/>
          </p:blipFill>
          <p:spPr>
            <a:xfrm>
              <a:off x="263164" y="2480673"/>
              <a:ext cx="1744849" cy="1828800"/>
            </a:xfrm>
            <a:prstGeom prst="rect">
              <a:avLst/>
            </a:prstGeom>
          </p:spPr>
        </p:pic>
        <p:pic>
          <p:nvPicPr>
            <p:cNvPr id="11" name="Graphic 4">
              <a:extLst>
                <a:ext uri="{FF2B5EF4-FFF2-40B4-BE49-F238E27FC236}">
                  <a16:creationId xmlns:a16="http://schemas.microsoft.com/office/drawing/2014/main" id="{44EB52CE-7D68-4C7C-9D3E-652DAD17A9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316" y="3075500"/>
              <a:ext cx="659418" cy="659418"/>
            </a:xfrm>
            <a:prstGeom prst="rect">
              <a:avLst/>
            </a:prstGeom>
          </p:spPr>
        </p:pic>
        <p:sp>
          <p:nvSpPr>
            <p:cNvPr id="12" name="TextBox 29">
              <a:extLst>
                <a:ext uri="{FF2B5EF4-FFF2-40B4-BE49-F238E27FC236}">
                  <a16:creationId xmlns:a16="http://schemas.microsoft.com/office/drawing/2014/main" id="{E48F32B8-B0A8-4AE3-B7A3-225314EFBBE8}"/>
                </a:ext>
              </a:extLst>
            </p:cNvPr>
            <p:cNvSpPr txBox="1"/>
            <p:nvPr/>
          </p:nvSpPr>
          <p:spPr>
            <a:xfrm>
              <a:off x="320346"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dirty="0"/>
                <a:t>Wrangle </a:t>
              </a:r>
              <a:r>
                <a:rPr lang="en-US" sz="1400" dirty="0">
                  <a:ea typeface="+mn-ea"/>
                  <a:cs typeface="+mn-cs"/>
                </a:rPr>
                <a:t>data</a:t>
              </a:r>
            </a:p>
          </p:txBody>
        </p:sp>
      </p:grpSp>
      <p:grpSp>
        <p:nvGrpSpPr>
          <p:cNvPr id="13" name="Group 12">
            <a:extLst>
              <a:ext uri="{FF2B5EF4-FFF2-40B4-BE49-F238E27FC236}">
                <a16:creationId xmlns:a16="http://schemas.microsoft.com/office/drawing/2014/main" id="{28472B04-9CB4-41C3-B5B8-6FDCF44F855A}"/>
              </a:ext>
            </a:extLst>
          </p:cNvPr>
          <p:cNvGrpSpPr/>
          <p:nvPr/>
        </p:nvGrpSpPr>
        <p:grpSpPr>
          <a:xfrm>
            <a:off x="6084145" y="1875290"/>
            <a:ext cx="1685276" cy="2292774"/>
            <a:chOff x="1962283" y="2480673"/>
            <a:chExt cx="1685276" cy="2292774"/>
          </a:xfrm>
        </p:grpSpPr>
        <p:pic>
          <p:nvPicPr>
            <p:cNvPr id="14" name="Picture 13">
              <a:extLst>
                <a:ext uri="{FF2B5EF4-FFF2-40B4-BE49-F238E27FC236}">
                  <a16:creationId xmlns:a16="http://schemas.microsoft.com/office/drawing/2014/main" id="{D5EE6F29-7E03-4426-9F33-CF35780A2CA6}"/>
                </a:ext>
              </a:extLst>
            </p:cNvPr>
            <p:cNvPicPr>
              <a:picLocks noChangeAspect="1"/>
            </p:cNvPicPr>
            <p:nvPr/>
          </p:nvPicPr>
          <p:blipFill rotWithShape="1">
            <a:blip r:embed="rId5">
              <a:alphaModFix amt="60000"/>
            </a:blip>
            <a:srcRect l="25978" t="14183" r="62536" b="16574"/>
            <a:stretch/>
          </p:blipFill>
          <p:spPr>
            <a:xfrm>
              <a:off x="1962283" y="2480673"/>
              <a:ext cx="1685276" cy="1828800"/>
            </a:xfrm>
            <a:prstGeom prst="rect">
              <a:avLst/>
            </a:prstGeom>
          </p:spPr>
        </p:pic>
        <p:pic>
          <p:nvPicPr>
            <p:cNvPr id="15" name="Graphic 16">
              <a:extLst>
                <a:ext uri="{FF2B5EF4-FFF2-40B4-BE49-F238E27FC236}">
                  <a16:creationId xmlns:a16="http://schemas.microsoft.com/office/drawing/2014/main" id="{E83CA22A-3C12-4CE6-BA46-656AC62057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46683" y="3075500"/>
              <a:ext cx="659418" cy="659418"/>
            </a:xfrm>
            <a:prstGeom prst="rect">
              <a:avLst/>
            </a:prstGeom>
          </p:spPr>
        </p:pic>
        <p:sp>
          <p:nvSpPr>
            <p:cNvPr id="16" name="TextBox 30">
              <a:extLst>
                <a:ext uri="{FF2B5EF4-FFF2-40B4-BE49-F238E27FC236}">
                  <a16:creationId xmlns:a16="http://schemas.microsoft.com/office/drawing/2014/main" id="{631D9FD6-315B-44AC-8361-51BF69DCEAA0}"/>
                </a:ext>
              </a:extLst>
            </p:cNvPr>
            <p:cNvSpPr txBox="1"/>
            <p:nvPr/>
          </p:nvSpPr>
          <p:spPr>
            <a:xfrm>
              <a:off x="2033692"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dirty="0">
                  <a:ea typeface="+mn-ea"/>
                  <a:cs typeface="+mn-cs"/>
                </a:rPr>
                <a:t>Explore the raw data visually</a:t>
              </a:r>
            </a:p>
          </p:txBody>
        </p:sp>
      </p:grpSp>
      <p:grpSp>
        <p:nvGrpSpPr>
          <p:cNvPr id="17" name="Group 16">
            <a:extLst>
              <a:ext uri="{FF2B5EF4-FFF2-40B4-BE49-F238E27FC236}">
                <a16:creationId xmlns:a16="http://schemas.microsoft.com/office/drawing/2014/main" id="{8D63E49B-F9C3-4D69-A411-6C4D6D0F692C}"/>
              </a:ext>
            </a:extLst>
          </p:cNvPr>
          <p:cNvGrpSpPr/>
          <p:nvPr/>
        </p:nvGrpSpPr>
        <p:grpSpPr>
          <a:xfrm>
            <a:off x="8076240" y="1853267"/>
            <a:ext cx="1685276" cy="2292774"/>
            <a:chOff x="3593953" y="2480673"/>
            <a:chExt cx="1685276" cy="2292774"/>
          </a:xfrm>
        </p:grpSpPr>
        <p:pic>
          <p:nvPicPr>
            <p:cNvPr id="18" name="Picture 17">
              <a:extLst>
                <a:ext uri="{FF2B5EF4-FFF2-40B4-BE49-F238E27FC236}">
                  <a16:creationId xmlns:a16="http://schemas.microsoft.com/office/drawing/2014/main" id="{6A3342A6-3B52-4C22-8946-1F395D8D5B86}"/>
                </a:ext>
              </a:extLst>
            </p:cNvPr>
            <p:cNvPicPr>
              <a:picLocks noChangeAspect="1"/>
            </p:cNvPicPr>
            <p:nvPr/>
          </p:nvPicPr>
          <p:blipFill rotWithShape="1">
            <a:blip r:embed="rId5">
              <a:alphaModFix amt="60000"/>
            </a:blip>
            <a:srcRect l="14607" t="14183" r="73907" b="16574"/>
            <a:stretch/>
          </p:blipFill>
          <p:spPr>
            <a:xfrm>
              <a:off x="3593953" y="2480673"/>
              <a:ext cx="1685276" cy="1828800"/>
            </a:xfrm>
            <a:prstGeom prst="rect">
              <a:avLst/>
            </a:prstGeom>
          </p:spPr>
        </p:pic>
        <p:pic>
          <p:nvPicPr>
            <p:cNvPr id="19" name="Graphic 14">
              <a:extLst>
                <a:ext uri="{FF2B5EF4-FFF2-40B4-BE49-F238E27FC236}">
                  <a16:creationId xmlns:a16="http://schemas.microsoft.com/office/drawing/2014/main" id="{77509354-4F76-4906-B937-D01855D9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8044" y="3099291"/>
              <a:ext cx="659418" cy="659418"/>
            </a:xfrm>
            <a:prstGeom prst="rect">
              <a:avLst/>
            </a:prstGeom>
          </p:spPr>
        </p:pic>
        <p:sp>
          <p:nvSpPr>
            <p:cNvPr id="20" name="TextBox 31">
              <a:extLst>
                <a:ext uri="{FF2B5EF4-FFF2-40B4-BE49-F238E27FC236}">
                  <a16:creationId xmlns:a16="http://schemas.microsoft.com/office/drawing/2014/main" id="{C5E200A4-1739-46C1-986E-F3C145B1C5D1}"/>
                </a:ext>
              </a:extLst>
            </p:cNvPr>
            <p:cNvSpPr txBox="1"/>
            <p:nvPr/>
          </p:nvSpPr>
          <p:spPr>
            <a:xfrm>
              <a:off x="365507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dirty="0">
                  <a:ea typeface="+mn-ea"/>
                  <a:cs typeface="+mn-cs"/>
                </a:rPr>
                <a:t>Analyze data</a:t>
              </a:r>
            </a:p>
          </p:txBody>
        </p:sp>
      </p:grpSp>
      <p:grpSp>
        <p:nvGrpSpPr>
          <p:cNvPr id="33" name="Group 32">
            <a:extLst>
              <a:ext uri="{FF2B5EF4-FFF2-40B4-BE49-F238E27FC236}">
                <a16:creationId xmlns:a16="http://schemas.microsoft.com/office/drawing/2014/main" id="{5F50DCCC-EF24-4591-BEB6-586DAAF01716}"/>
              </a:ext>
            </a:extLst>
          </p:cNvPr>
          <p:cNvGrpSpPr/>
          <p:nvPr/>
        </p:nvGrpSpPr>
        <p:grpSpPr>
          <a:xfrm>
            <a:off x="10068336" y="1877986"/>
            <a:ext cx="1688109" cy="2292774"/>
            <a:chOff x="10127607" y="2480673"/>
            <a:chExt cx="1688109" cy="2292774"/>
          </a:xfrm>
        </p:grpSpPr>
        <p:pic>
          <p:nvPicPr>
            <p:cNvPr id="34" name="Picture 33">
              <a:extLst>
                <a:ext uri="{FF2B5EF4-FFF2-40B4-BE49-F238E27FC236}">
                  <a16:creationId xmlns:a16="http://schemas.microsoft.com/office/drawing/2014/main" id="{C61DA0DE-6A59-49D8-BCFC-81D0566D0553}"/>
                </a:ext>
              </a:extLst>
            </p:cNvPr>
            <p:cNvPicPr>
              <a:picLocks noChangeAspect="1"/>
            </p:cNvPicPr>
            <p:nvPr/>
          </p:nvPicPr>
          <p:blipFill rotWithShape="1">
            <a:blip r:embed="rId5">
              <a:alphaModFix amt="60000"/>
            </a:blip>
            <a:srcRect l="84702" t="14183" r="3812" b="16574"/>
            <a:stretch/>
          </p:blipFill>
          <p:spPr>
            <a:xfrm>
              <a:off x="10127607" y="2480673"/>
              <a:ext cx="1685276" cy="1828800"/>
            </a:xfrm>
            <a:prstGeom prst="rect">
              <a:avLst/>
            </a:prstGeom>
          </p:spPr>
        </p:pic>
        <p:pic>
          <p:nvPicPr>
            <p:cNvPr id="35" name="Graphic 8">
              <a:extLst>
                <a:ext uri="{FF2B5EF4-FFF2-40B4-BE49-F238E27FC236}">
                  <a16:creationId xmlns:a16="http://schemas.microsoft.com/office/drawing/2014/main" id="{155FA83F-38AC-4975-B0B8-52838B6BE6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31513" y="3075501"/>
              <a:ext cx="659418" cy="659418"/>
            </a:xfrm>
            <a:prstGeom prst="rect">
              <a:avLst/>
            </a:prstGeom>
          </p:spPr>
        </p:pic>
        <p:sp>
          <p:nvSpPr>
            <p:cNvPr id="36" name="TextBox 35">
              <a:extLst>
                <a:ext uri="{FF2B5EF4-FFF2-40B4-BE49-F238E27FC236}">
                  <a16:creationId xmlns:a16="http://schemas.microsoft.com/office/drawing/2014/main" id="{0F5F1D57-6D97-476F-AE49-204F7DB50EB0}"/>
                </a:ext>
              </a:extLst>
            </p:cNvPr>
            <p:cNvSpPr txBox="1"/>
            <p:nvPr/>
          </p:nvSpPr>
          <p:spPr>
            <a:xfrm>
              <a:off x="10324529"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dirty="0">
                  <a:ea typeface="+mn-ea"/>
                  <a:cs typeface="+mn-cs"/>
                </a:rPr>
                <a:t>Take action</a:t>
              </a:r>
            </a:p>
          </p:txBody>
        </p:sp>
      </p:grpSp>
    </p:spTree>
    <p:extLst>
      <p:ext uri="{BB962C8B-B14F-4D97-AF65-F5344CB8AC3E}">
        <p14:creationId xmlns:p14="http://schemas.microsoft.com/office/powerpoint/2010/main" val="258890432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40753F51-F490-42F2-A9E6-C8A0FE0E20FB}"/>
              </a:ext>
            </a:extLst>
          </p:cNvPr>
          <p:cNvGrpSpPr/>
          <p:nvPr/>
        </p:nvGrpSpPr>
        <p:grpSpPr>
          <a:xfrm>
            <a:off x="0" y="0"/>
            <a:ext cx="12192000" cy="6858000"/>
            <a:chOff x="0" y="0"/>
            <a:chExt cx="12192000" cy="6858000"/>
          </a:xfrm>
        </p:grpSpPr>
        <p:grpSp>
          <p:nvGrpSpPr>
            <p:cNvPr id="84" name="Group 83">
              <a:extLst>
                <a:ext uri="{FF2B5EF4-FFF2-40B4-BE49-F238E27FC236}">
                  <a16:creationId xmlns:a16="http://schemas.microsoft.com/office/drawing/2014/main" id="{7BD1F91F-9E78-4275-A97D-0717BADAEED8}"/>
                </a:ext>
              </a:extLst>
            </p:cNvPr>
            <p:cNvGrpSpPr/>
            <p:nvPr/>
          </p:nvGrpSpPr>
          <p:grpSpPr>
            <a:xfrm>
              <a:off x="0" y="0"/>
              <a:ext cx="12192000" cy="6858000"/>
              <a:chOff x="0" y="0"/>
              <a:chExt cx="12192000" cy="6858000"/>
            </a:xfrm>
          </p:grpSpPr>
          <p:sp>
            <p:nvSpPr>
              <p:cNvPr id="106" name="Rectangle 105">
                <a:extLst>
                  <a:ext uri="{FF2B5EF4-FFF2-40B4-BE49-F238E27FC236}">
                    <a16:creationId xmlns:a16="http://schemas.microsoft.com/office/drawing/2014/main" id="{26DC5179-E9FF-4C05-9432-4953974F659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7" name="Picture 106">
                <a:extLst>
                  <a:ext uri="{FF2B5EF4-FFF2-40B4-BE49-F238E27FC236}">
                    <a16:creationId xmlns:a16="http://schemas.microsoft.com/office/drawing/2014/main" id="{E6A335EF-D428-4F88-953D-A3217D4718B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85" name="Group 84">
              <a:extLst>
                <a:ext uri="{FF2B5EF4-FFF2-40B4-BE49-F238E27FC236}">
                  <a16:creationId xmlns:a16="http://schemas.microsoft.com/office/drawing/2014/main" id="{D0826731-0D47-4905-89F2-057C50E6BD58}"/>
                </a:ext>
              </a:extLst>
            </p:cNvPr>
            <p:cNvGrpSpPr/>
            <p:nvPr/>
          </p:nvGrpSpPr>
          <p:grpSpPr>
            <a:xfrm>
              <a:off x="208303" y="146055"/>
              <a:ext cx="11731071" cy="6595922"/>
              <a:chOff x="208303" y="146055"/>
              <a:chExt cx="11731071" cy="6595922"/>
            </a:xfrm>
          </p:grpSpPr>
          <p:grpSp>
            <p:nvGrpSpPr>
              <p:cNvPr id="86" name="Group 85">
                <a:extLst>
                  <a:ext uri="{FF2B5EF4-FFF2-40B4-BE49-F238E27FC236}">
                    <a16:creationId xmlns:a16="http://schemas.microsoft.com/office/drawing/2014/main" id="{7E4BA224-CCDF-4BBD-8A79-5003E2ECB460}"/>
                  </a:ext>
                </a:extLst>
              </p:cNvPr>
              <p:cNvGrpSpPr/>
              <p:nvPr/>
            </p:nvGrpSpPr>
            <p:grpSpPr>
              <a:xfrm>
                <a:off x="11604987" y="146055"/>
                <a:ext cx="334387" cy="435843"/>
                <a:chOff x="11604987" y="146055"/>
                <a:chExt cx="334387" cy="435843"/>
              </a:xfrm>
            </p:grpSpPr>
            <p:grpSp>
              <p:nvGrpSpPr>
                <p:cNvPr id="98" name="Group 97">
                  <a:extLst>
                    <a:ext uri="{FF2B5EF4-FFF2-40B4-BE49-F238E27FC236}">
                      <a16:creationId xmlns:a16="http://schemas.microsoft.com/office/drawing/2014/main" id="{184C1199-C0AB-4AAC-95A5-5F959EF7C2F4}"/>
                    </a:ext>
                  </a:extLst>
                </p:cNvPr>
                <p:cNvGrpSpPr>
                  <a:grpSpLocks noChangeAspect="1"/>
                </p:cNvGrpSpPr>
                <p:nvPr/>
              </p:nvGrpSpPr>
              <p:grpSpPr>
                <a:xfrm>
                  <a:off x="11770125" y="399018"/>
                  <a:ext cx="169249" cy="182880"/>
                  <a:chOff x="7310041" y="760941"/>
                  <a:chExt cx="1043386" cy="1127422"/>
                </a:xfrm>
              </p:grpSpPr>
              <p:sp>
                <p:nvSpPr>
                  <p:cNvPr id="103" name="Freeform 33">
                    <a:extLst>
                      <a:ext uri="{FF2B5EF4-FFF2-40B4-BE49-F238E27FC236}">
                        <a16:creationId xmlns:a16="http://schemas.microsoft.com/office/drawing/2014/main" id="{DFBA148B-4279-4194-B9DD-347638EB45E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4" name="Rectangle 103">
                    <a:extLst>
                      <a:ext uri="{FF2B5EF4-FFF2-40B4-BE49-F238E27FC236}">
                        <a16:creationId xmlns:a16="http://schemas.microsoft.com/office/drawing/2014/main" id="{0B26CE72-DB1F-44D4-9E60-C90E105758E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5" name="Rectangle 104">
                    <a:extLst>
                      <a:ext uri="{FF2B5EF4-FFF2-40B4-BE49-F238E27FC236}">
                        <a16:creationId xmlns:a16="http://schemas.microsoft.com/office/drawing/2014/main" id="{9030F69A-CBDE-4BF8-A5F7-9C4109AC97B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99" name="Group 98">
                  <a:extLst>
                    <a:ext uri="{FF2B5EF4-FFF2-40B4-BE49-F238E27FC236}">
                      <a16:creationId xmlns:a16="http://schemas.microsoft.com/office/drawing/2014/main" id="{623FB10D-A729-4737-BB50-1CCE9B06815A}"/>
                    </a:ext>
                  </a:extLst>
                </p:cNvPr>
                <p:cNvGrpSpPr>
                  <a:grpSpLocks noChangeAspect="1"/>
                </p:cNvGrpSpPr>
                <p:nvPr/>
              </p:nvGrpSpPr>
              <p:grpSpPr>
                <a:xfrm>
                  <a:off x="11604987" y="146055"/>
                  <a:ext cx="73152" cy="73152"/>
                  <a:chOff x="7310041" y="760941"/>
                  <a:chExt cx="1043386" cy="1127422"/>
                </a:xfrm>
              </p:grpSpPr>
              <p:sp>
                <p:nvSpPr>
                  <p:cNvPr id="100" name="Freeform 30">
                    <a:extLst>
                      <a:ext uri="{FF2B5EF4-FFF2-40B4-BE49-F238E27FC236}">
                        <a16:creationId xmlns:a16="http://schemas.microsoft.com/office/drawing/2014/main" id="{C05F2F76-2116-45BB-9FD4-C7D3A2B28CD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1" name="Rectangle 100">
                    <a:extLst>
                      <a:ext uri="{FF2B5EF4-FFF2-40B4-BE49-F238E27FC236}">
                        <a16:creationId xmlns:a16="http://schemas.microsoft.com/office/drawing/2014/main" id="{30758D80-3CAB-4924-99BC-4875E5F739A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2" name="Rectangle 101">
                    <a:extLst>
                      <a:ext uri="{FF2B5EF4-FFF2-40B4-BE49-F238E27FC236}">
                        <a16:creationId xmlns:a16="http://schemas.microsoft.com/office/drawing/2014/main" id="{036A5253-0CF3-4E92-A96E-28734A1A1BC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88" name="Group 87">
                <a:extLst>
                  <a:ext uri="{FF2B5EF4-FFF2-40B4-BE49-F238E27FC236}">
                    <a16:creationId xmlns:a16="http://schemas.microsoft.com/office/drawing/2014/main" id="{B24F8D7E-7E09-4780-AFFF-BACD4E2E7E4D}"/>
                  </a:ext>
                </a:extLst>
              </p:cNvPr>
              <p:cNvGrpSpPr/>
              <p:nvPr/>
            </p:nvGrpSpPr>
            <p:grpSpPr>
              <a:xfrm>
                <a:off x="208303" y="5787704"/>
                <a:ext cx="437544" cy="389381"/>
                <a:chOff x="9178262" y="1315181"/>
                <a:chExt cx="437544" cy="389381"/>
              </a:xfrm>
            </p:grpSpPr>
            <p:pic>
              <p:nvPicPr>
                <p:cNvPr id="96" name="Picture 95">
                  <a:extLst>
                    <a:ext uri="{FF2B5EF4-FFF2-40B4-BE49-F238E27FC236}">
                      <a16:creationId xmlns:a16="http://schemas.microsoft.com/office/drawing/2014/main" id="{8323975D-F5C8-485C-9CF0-75EAD48BF16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97" name="Picture 96">
                  <a:extLst>
                    <a:ext uri="{FF2B5EF4-FFF2-40B4-BE49-F238E27FC236}">
                      <a16:creationId xmlns:a16="http://schemas.microsoft.com/office/drawing/2014/main" id="{C2958DDA-352D-4F4F-83B4-1786133A626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89" name="Group 88">
                <a:extLst>
                  <a:ext uri="{FF2B5EF4-FFF2-40B4-BE49-F238E27FC236}">
                    <a16:creationId xmlns:a16="http://schemas.microsoft.com/office/drawing/2014/main" id="{5B5103ED-5120-43DA-B0E7-98F622D9CE89}"/>
                  </a:ext>
                </a:extLst>
              </p:cNvPr>
              <p:cNvGrpSpPr/>
              <p:nvPr/>
            </p:nvGrpSpPr>
            <p:grpSpPr>
              <a:xfrm>
                <a:off x="250899" y="6421937"/>
                <a:ext cx="669934" cy="274320"/>
                <a:chOff x="9445759" y="1430242"/>
                <a:chExt cx="669934" cy="274320"/>
              </a:xfrm>
            </p:grpSpPr>
            <p:pic>
              <p:nvPicPr>
                <p:cNvPr id="91" name="Picture 90">
                  <a:extLst>
                    <a:ext uri="{FF2B5EF4-FFF2-40B4-BE49-F238E27FC236}">
                      <a16:creationId xmlns:a16="http://schemas.microsoft.com/office/drawing/2014/main" id="{70995D8C-700A-4553-B88B-49A5828707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95" name="Picture 94">
                  <a:extLst>
                    <a:ext uri="{FF2B5EF4-FFF2-40B4-BE49-F238E27FC236}">
                      <a16:creationId xmlns:a16="http://schemas.microsoft.com/office/drawing/2014/main" id="{AF8E4441-F744-4E45-A875-C7A043685CA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90" name="Picture 89">
                <a:extLst>
                  <a:ext uri="{FF2B5EF4-FFF2-40B4-BE49-F238E27FC236}">
                    <a16:creationId xmlns:a16="http://schemas.microsoft.com/office/drawing/2014/main" id="{A8BBFCF8-E17F-4EBA-8172-9601F293BB5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37" name="Title 11">
            <a:extLst>
              <a:ext uri="{FF2B5EF4-FFF2-40B4-BE49-F238E27FC236}">
                <a16:creationId xmlns:a16="http://schemas.microsoft.com/office/drawing/2014/main" id="{CC526985-5FEB-4183-B6D9-EBE0CB54F65B}"/>
              </a:ext>
            </a:extLst>
          </p:cNvPr>
          <p:cNvSpPr txBox="1">
            <a:spLocks/>
          </p:cNvSpPr>
          <p:nvPr/>
        </p:nvSpPr>
        <p:spPr>
          <a:xfrm>
            <a:off x="716727" y="415165"/>
            <a:ext cx="10826496" cy="72560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en-US" dirty="0">
                <a:latin typeface="Arial (headings)"/>
              </a:rPr>
              <a:t>The building blocks of spatial data science</a:t>
            </a:r>
          </a:p>
        </p:txBody>
      </p:sp>
      <p:pic>
        <p:nvPicPr>
          <p:cNvPr id="38" name="Picture 37">
            <a:extLst>
              <a:ext uri="{FF2B5EF4-FFF2-40B4-BE49-F238E27FC236}">
                <a16:creationId xmlns:a16="http://schemas.microsoft.com/office/drawing/2014/main" id="{8DFB7B1B-9DF3-4FE2-B7D7-79750227DB8B}"/>
              </a:ext>
            </a:extLst>
          </p:cNvPr>
          <p:cNvPicPr>
            <a:picLocks noChangeAspect="1"/>
          </p:cNvPicPr>
          <p:nvPr/>
        </p:nvPicPr>
        <p:blipFill rotWithShape="1">
          <a:blip r:embed="rId6">
            <a:alphaModFix amt="20000"/>
          </a:blip>
          <a:srcRect l="2222" t="14183" r="85886" b="16574"/>
          <a:stretch/>
        </p:blipFill>
        <p:spPr>
          <a:xfrm>
            <a:off x="329871" y="2414408"/>
            <a:ext cx="1744849" cy="1828800"/>
          </a:xfrm>
          <a:prstGeom prst="rect">
            <a:avLst/>
          </a:prstGeom>
        </p:spPr>
      </p:pic>
      <p:pic>
        <p:nvPicPr>
          <p:cNvPr id="39" name="Picture 38">
            <a:extLst>
              <a:ext uri="{FF2B5EF4-FFF2-40B4-BE49-F238E27FC236}">
                <a16:creationId xmlns:a16="http://schemas.microsoft.com/office/drawing/2014/main" id="{D3A3BF60-E7F8-4BB8-96E0-D32E9204840C}"/>
              </a:ext>
            </a:extLst>
          </p:cNvPr>
          <p:cNvPicPr>
            <a:picLocks noChangeAspect="1"/>
          </p:cNvPicPr>
          <p:nvPr/>
        </p:nvPicPr>
        <p:blipFill rotWithShape="1">
          <a:blip r:embed="rId6">
            <a:alphaModFix amt="20000"/>
          </a:blip>
          <a:srcRect l="25978" t="14183" r="62536" b="16574"/>
          <a:stretch/>
        </p:blipFill>
        <p:spPr>
          <a:xfrm>
            <a:off x="2028990" y="2414408"/>
            <a:ext cx="1685276" cy="1828800"/>
          </a:xfrm>
          <a:prstGeom prst="rect">
            <a:avLst/>
          </a:prstGeom>
        </p:spPr>
      </p:pic>
      <p:pic>
        <p:nvPicPr>
          <p:cNvPr id="40" name="Picture 39">
            <a:extLst>
              <a:ext uri="{FF2B5EF4-FFF2-40B4-BE49-F238E27FC236}">
                <a16:creationId xmlns:a16="http://schemas.microsoft.com/office/drawing/2014/main" id="{90BD3BD8-B4DA-4FA3-B4E6-CC96A0528D5D}"/>
              </a:ext>
            </a:extLst>
          </p:cNvPr>
          <p:cNvPicPr>
            <a:picLocks noChangeAspect="1"/>
          </p:cNvPicPr>
          <p:nvPr/>
        </p:nvPicPr>
        <p:blipFill rotWithShape="1">
          <a:blip r:embed="rId6">
            <a:alphaModFix amt="20000"/>
          </a:blip>
          <a:srcRect l="14607" t="14183" r="73907" b="16574"/>
          <a:stretch/>
        </p:blipFill>
        <p:spPr>
          <a:xfrm>
            <a:off x="3660660" y="2414408"/>
            <a:ext cx="1685276" cy="1828800"/>
          </a:xfrm>
          <a:prstGeom prst="rect">
            <a:avLst/>
          </a:prstGeom>
        </p:spPr>
      </p:pic>
      <p:pic>
        <p:nvPicPr>
          <p:cNvPr id="41" name="Picture 40">
            <a:extLst>
              <a:ext uri="{FF2B5EF4-FFF2-40B4-BE49-F238E27FC236}">
                <a16:creationId xmlns:a16="http://schemas.microsoft.com/office/drawing/2014/main" id="{B316E198-22D4-4C37-B6A4-C3DB8AB6AB5F}"/>
              </a:ext>
            </a:extLst>
          </p:cNvPr>
          <p:cNvPicPr>
            <a:picLocks noChangeAspect="1"/>
          </p:cNvPicPr>
          <p:nvPr/>
        </p:nvPicPr>
        <p:blipFill rotWithShape="1">
          <a:blip r:embed="rId6">
            <a:alphaModFix amt="20000"/>
          </a:blip>
          <a:srcRect l="36938" t="14183" r="51576" b="16574"/>
          <a:stretch/>
        </p:blipFill>
        <p:spPr>
          <a:xfrm>
            <a:off x="5290170" y="2414408"/>
            <a:ext cx="1685276" cy="1828800"/>
          </a:xfrm>
          <a:prstGeom prst="rect">
            <a:avLst/>
          </a:prstGeom>
        </p:spPr>
      </p:pic>
      <p:pic>
        <p:nvPicPr>
          <p:cNvPr id="42" name="Picture 41">
            <a:extLst>
              <a:ext uri="{FF2B5EF4-FFF2-40B4-BE49-F238E27FC236}">
                <a16:creationId xmlns:a16="http://schemas.microsoft.com/office/drawing/2014/main" id="{500CC714-6F62-44E4-BC12-C19348482D14}"/>
              </a:ext>
            </a:extLst>
          </p:cNvPr>
          <p:cNvPicPr>
            <a:picLocks noChangeAspect="1"/>
          </p:cNvPicPr>
          <p:nvPr/>
        </p:nvPicPr>
        <p:blipFill rotWithShape="1">
          <a:blip r:embed="rId6">
            <a:alphaModFix amt="20000"/>
          </a:blip>
          <a:srcRect l="73219" t="14008" r="15295" b="16750"/>
          <a:stretch/>
        </p:blipFill>
        <p:spPr>
          <a:xfrm>
            <a:off x="6943020" y="2414408"/>
            <a:ext cx="1685276" cy="1828800"/>
          </a:xfrm>
          <a:prstGeom prst="rect">
            <a:avLst/>
          </a:prstGeom>
        </p:spPr>
      </p:pic>
      <p:pic>
        <p:nvPicPr>
          <p:cNvPr id="43" name="Picture 42">
            <a:extLst>
              <a:ext uri="{FF2B5EF4-FFF2-40B4-BE49-F238E27FC236}">
                <a16:creationId xmlns:a16="http://schemas.microsoft.com/office/drawing/2014/main" id="{FD899F40-83B4-4C05-B444-CCC6F31EC841}"/>
              </a:ext>
            </a:extLst>
          </p:cNvPr>
          <p:cNvPicPr>
            <a:picLocks noChangeAspect="1"/>
          </p:cNvPicPr>
          <p:nvPr/>
        </p:nvPicPr>
        <p:blipFill rotWithShape="1">
          <a:blip r:embed="rId6">
            <a:alphaModFix amt="20000"/>
          </a:blip>
          <a:srcRect l="60971" t="14183" r="27543" b="16574"/>
          <a:stretch/>
        </p:blipFill>
        <p:spPr>
          <a:xfrm>
            <a:off x="8523232" y="2414408"/>
            <a:ext cx="1685276" cy="1828800"/>
          </a:xfrm>
          <a:prstGeom prst="rect">
            <a:avLst/>
          </a:prstGeom>
        </p:spPr>
      </p:pic>
      <p:pic>
        <p:nvPicPr>
          <p:cNvPr id="44" name="Picture 43">
            <a:extLst>
              <a:ext uri="{FF2B5EF4-FFF2-40B4-BE49-F238E27FC236}">
                <a16:creationId xmlns:a16="http://schemas.microsoft.com/office/drawing/2014/main" id="{84B43A47-2BE9-4E72-8670-5BC6F4F41985}"/>
              </a:ext>
            </a:extLst>
          </p:cNvPr>
          <p:cNvPicPr>
            <a:picLocks noChangeAspect="1"/>
          </p:cNvPicPr>
          <p:nvPr/>
        </p:nvPicPr>
        <p:blipFill rotWithShape="1">
          <a:blip r:embed="rId6">
            <a:alphaModFix amt="20000"/>
          </a:blip>
          <a:srcRect l="84702" t="14183" r="3812" b="16574"/>
          <a:stretch/>
        </p:blipFill>
        <p:spPr>
          <a:xfrm>
            <a:off x="10194314" y="2414408"/>
            <a:ext cx="1685276" cy="1828800"/>
          </a:xfrm>
          <a:prstGeom prst="rect">
            <a:avLst/>
          </a:prstGeom>
        </p:spPr>
      </p:pic>
      <p:pic>
        <p:nvPicPr>
          <p:cNvPr id="45" name="Graphic 44">
            <a:extLst>
              <a:ext uri="{FF2B5EF4-FFF2-40B4-BE49-F238E27FC236}">
                <a16:creationId xmlns:a16="http://schemas.microsoft.com/office/drawing/2014/main" id="{293C9B5D-7D61-411F-AD10-EBAA26F66443}"/>
              </a:ext>
            </a:extLst>
          </p:cNvPr>
          <p:cNvPicPr>
            <a:picLocks noChangeAspect="1"/>
          </p:cNvPicPr>
          <p:nvPr/>
        </p:nvPicPr>
        <p:blipFill>
          <a:blip r:embed="rId7">
            <a:alphaModFix amt="20000"/>
            <a:extLst>
              <a:ext uri="{96DAC541-7B7A-43D3-8B79-37D633B846F1}">
                <asvg:svgBlip xmlns:asvg="http://schemas.microsoft.com/office/drawing/2016/SVG/main" r:embed="rId8"/>
              </a:ext>
            </a:extLst>
          </a:blip>
          <a:stretch>
            <a:fillRect/>
          </a:stretch>
        </p:blipFill>
        <p:spPr>
          <a:xfrm>
            <a:off x="896023" y="3009235"/>
            <a:ext cx="659418" cy="659418"/>
          </a:xfrm>
          <a:prstGeom prst="rect">
            <a:avLst/>
          </a:prstGeom>
        </p:spPr>
      </p:pic>
      <p:pic>
        <p:nvPicPr>
          <p:cNvPr id="46" name="Graphic 45">
            <a:extLst>
              <a:ext uri="{FF2B5EF4-FFF2-40B4-BE49-F238E27FC236}">
                <a16:creationId xmlns:a16="http://schemas.microsoft.com/office/drawing/2014/main" id="{7DFBC55F-CA42-4A88-A4EA-466DE413EE90}"/>
              </a:ext>
            </a:extLst>
          </p:cNvPr>
          <p:cNvPicPr>
            <a:picLocks noChangeAspect="1"/>
          </p:cNvPicPr>
          <p:nvPr/>
        </p:nvPicPr>
        <p:blipFill>
          <a:blip r:embed="rId9">
            <a:alphaModFix amt="20000"/>
            <a:extLst>
              <a:ext uri="{96DAC541-7B7A-43D3-8B79-37D633B846F1}">
                <asvg:svgBlip xmlns:asvg="http://schemas.microsoft.com/office/drawing/2016/SVG/main" r:embed="rId10"/>
              </a:ext>
            </a:extLst>
          </a:blip>
          <a:stretch>
            <a:fillRect/>
          </a:stretch>
        </p:blipFill>
        <p:spPr>
          <a:xfrm>
            <a:off x="5781575" y="3009235"/>
            <a:ext cx="659418" cy="659418"/>
          </a:xfrm>
          <a:prstGeom prst="rect">
            <a:avLst/>
          </a:prstGeom>
        </p:spPr>
      </p:pic>
      <p:pic>
        <p:nvPicPr>
          <p:cNvPr id="47" name="Graphic 46">
            <a:extLst>
              <a:ext uri="{FF2B5EF4-FFF2-40B4-BE49-F238E27FC236}">
                <a16:creationId xmlns:a16="http://schemas.microsoft.com/office/drawing/2014/main" id="{6ACD636B-B877-4609-864A-E04A6338BE58}"/>
              </a:ext>
            </a:extLst>
          </p:cNvPr>
          <p:cNvPicPr>
            <a:picLocks noChangeAspect="1"/>
          </p:cNvPicPr>
          <p:nvPr/>
        </p:nvPicPr>
        <p:blipFill>
          <a:blip r:embed="rId11">
            <a:alphaModFix amt="20000"/>
            <a:extLst>
              <a:ext uri="{96DAC541-7B7A-43D3-8B79-37D633B846F1}">
                <asvg:svgBlip xmlns:asvg="http://schemas.microsoft.com/office/drawing/2016/SVG/main" r:embed="rId12"/>
              </a:ext>
            </a:extLst>
          </a:blip>
          <a:stretch>
            <a:fillRect/>
          </a:stretch>
        </p:blipFill>
        <p:spPr>
          <a:xfrm>
            <a:off x="10698220" y="3009236"/>
            <a:ext cx="659418" cy="659418"/>
          </a:xfrm>
          <a:prstGeom prst="rect">
            <a:avLst/>
          </a:prstGeom>
        </p:spPr>
      </p:pic>
      <p:pic>
        <p:nvPicPr>
          <p:cNvPr id="48" name="Graphic 47">
            <a:extLst>
              <a:ext uri="{FF2B5EF4-FFF2-40B4-BE49-F238E27FC236}">
                <a16:creationId xmlns:a16="http://schemas.microsoft.com/office/drawing/2014/main" id="{39DEC6CB-0697-47BF-A9FD-BE6E897E20F2}"/>
              </a:ext>
            </a:extLst>
          </p:cNvPr>
          <p:cNvPicPr>
            <a:picLocks noChangeAspect="1"/>
          </p:cNvPicPr>
          <p:nvPr/>
        </p:nvPicPr>
        <p:blipFill>
          <a:blip r:embed="rId13">
            <a:alphaModFix amt="20000"/>
            <a:extLst>
              <a:ext uri="{96DAC541-7B7A-43D3-8B79-37D633B846F1}">
                <asvg:svgBlip xmlns:asvg="http://schemas.microsoft.com/office/drawing/2016/SVG/main" r:embed="rId14"/>
              </a:ext>
            </a:extLst>
          </a:blip>
          <a:stretch>
            <a:fillRect/>
          </a:stretch>
        </p:blipFill>
        <p:spPr>
          <a:xfrm>
            <a:off x="7364205" y="2999099"/>
            <a:ext cx="659418" cy="659418"/>
          </a:xfrm>
          <a:prstGeom prst="rect">
            <a:avLst/>
          </a:prstGeom>
        </p:spPr>
      </p:pic>
      <p:pic>
        <p:nvPicPr>
          <p:cNvPr id="49" name="Graphic 48">
            <a:extLst>
              <a:ext uri="{FF2B5EF4-FFF2-40B4-BE49-F238E27FC236}">
                <a16:creationId xmlns:a16="http://schemas.microsoft.com/office/drawing/2014/main" id="{11DEE803-09D3-498D-B0AC-5F955300CF7A}"/>
              </a:ext>
            </a:extLst>
          </p:cNvPr>
          <p:cNvPicPr>
            <a:picLocks noChangeAspect="1"/>
          </p:cNvPicPr>
          <p:nvPr/>
        </p:nvPicPr>
        <p:blipFill>
          <a:blip r:embed="rId15">
            <a:alphaModFix amt="20000"/>
            <a:extLst>
              <a:ext uri="{96DAC541-7B7A-43D3-8B79-37D633B846F1}">
                <asvg:svgBlip xmlns:asvg="http://schemas.microsoft.com/office/drawing/2016/SVG/main" r:embed="rId16"/>
              </a:ext>
            </a:extLst>
          </a:blip>
          <a:stretch>
            <a:fillRect/>
          </a:stretch>
        </p:blipFill>
        <p:spPr>
          <a:xfrm>
            <a:off x="8976704" y="2999099"/>
            <a:ext cx="659418" cy="659418"/>
          </a:xfrm>
          <a:prstGeom prst="rect">
            <a:avLst/>
          </a:prstGeom>
        </p:spPr>
      </p:pic>
      <p:pic>
        <p:nvPicPr>
          <p:cNvPr id="50" name="Graphic 49">
            <a:extLst>
              <a:ext uri="{FF2B5EF4-FFF2-40B4-BE49-F238E27FC236}">
                <a16:creationId xmlns:a16="http://schemas.microsoft.com/office/drawing/2014/main" id="{277CD4EA-2D51-4EDB-8BDE-7DF163A41FD1}"/>
              </a:ext>
            </a:extLst>
          </p:cNvPr>
          <p:cNvPicPr>
            <a:picLocks noChangeAspect="1"/>
          </p:cNvPicPr>
          <p:nvPr/>
        </p:nvPicPr>
        <p:blipFill>
          <a:blip r:embed="rId17">
            <a:alphaModFix amt="20000"/>
            <a:extLst>
              <a:ext uri="{96DAC541-7B7A-43D3-8B79-37D633B846F1}">
                <asvg:svgBlip xmlns:asvg="http://schemas.microsoft.com/office/drawing/2016/SVG/main" r:embed="rId18"/>
              </a:ext>
            </a:extLst>
          </a:blip>
          <a:stretch>
            <a:fillRect/>
          </a:stretch>
        </p:blipFill>
        <p:spPr>
          <a:xfrm>
            <a:off x="4174751" y="3033026"/>
            <a:ext cx="659418" cy="659418"/>
          </a:xfrm>
          <a:prstGeom prst="rect">
            <a:avLst/>
          </a:prstGeom>
        </p:spPr>
      </p:pic>
      <p:pic>
        <p:nvPicPr>
          <p:cNvPr id="51" name="Graphic 50">
            <a:extLst>
              <a:ext uri="{FF2B5EF4-FFF2-40B4-BE49-F238E27FC236}">
                <a16:creationId xmlns:a16="http://schemas.microsoft.com/office/drawing/2014/main" id="{1C280440-00C8-4B44-B332-F9C20F0D8C7A}"/>
              </a:ext>
            </a:extLst>
          </p:cNvPr>
          <p:cNvPicPr>
            <a:picLocks noChangeAspect="1"/>
          </p:cNvPicPr>
          <p:nvPr/>
        </p:nvPicPr>
        <p:blipFill>
          <a:blip r:embed="rId19">
            <a:alphaModFix amt="20000"/>
            <a:extLst>
              <a:ext uri="{96DAC541-7B7A-43D3-8B79-37D633B846F1}">
                <asvg:svgBlip xmlns:asvg="http://schemas.microsoft.com/office/drawing/2016/SVG/main" r:embed="rId20"/>
              </a:ext>
            </a:extLst>
          </a:blip>
          <a:stretch>
            <a:fillRect/>
          </a:stretch>
        </p:blipFill>
        <p:spPr>
          <a:xfrm>
            <a:off x="2513390" y="3009235"/>
            <a:ext cx="659418" cy="659418"/>
          </a:xfrm>
          <a:prstGeom prst="rect">
            <a:avLst/>
          </a:prstGeom>
        </p:spPr>
      </p:pic>
      <p:grpSp>
        <p:nvGrpSpPr>
          <p:cNvPr id="52" name="Group 51">
            <a:extLst>
              <a:ext uri="{FF2B5EF4-FFF2-40B4-BE49-F238E27FC236}">
                <a16:creationId xmlns:a16="http://schemas.microsoft.com/office/drawing/2014/main" id="{67C260F2-C50E-4779-9588-43F165F5104C}"/>
              </a:ext>
            </a:extLst>
          </p:cNvPr>
          <p:cNvGrpSpPr/>
          <p:nvPr/>
        </p:nvGrpSpPr>
        <p:grpSpPr>
          <a:xfrm>
            <a:off x="327038" y="2414408"/>
            <a:ext cx="1744849" cy="2292774"/>
            <a:chOff x="263164" y="2480673"/>
            <a:chExt cx="1744849" cy="2292774"/>
          </a:xfrm>
        </p:grpSpPr>
        <p:pic>
          <p:nvPicPr>
            <p:cNvPr id="53" name="Picture 52">
              <a:extLst>
                <a:ext uri="{FF2B5EF4-FFF2-40B4-BE49-F238E27FC236}">
                  <a16:creationId xmlns:a16="http://schemas.microsoft.com/office/drawing/2014/main" id="{3616EE1C-A70E-47A2-94CB-7076289F4E2C}"/>
                </a:ext>
              </a:extLst>
            </p:cNvPr>
            <p:cNvPicPr>
              <a:picLocks noChangeAspect="1"/>
            </p:cNvPicPr>
            <p:nvPr/>
          </p:nvPicPr>
          <p:blipFill rotWithShape="1">
            <a:blip r:embed="rId6">
              <a:alphaModFix amt="60000"/>
            </a:blip>
            <a:srcRect l="2222" t="14183" r="85886" b="16574"/>
            <a:stretch/>
          </p:blipFill>
          <p:spPr>
            <a:xfrm>
              <a:off x="263164" y="2480673"/>
              <a:ext cx="1744849" cy="1828800"/>
            </a:xfrm>
            <a:prstGeom prst="rect">
              <a:avLst/>
            </a:prstGeom>
          </p:spPr>
        </p:pic>
        <p:pic>
          <p:nvPicPr>
            <p:cNvPr id="54" name="Graphic 4">
              <a:extLst>
                <a:ext uri="{FF2B5EF4-FFF2-40B4-BE49-F238E27FC236}">
                  <a16:creationId xmlns:a16="http://schemas.microsoft.com/office/drawing/2014/main" id="{698DF0F8-A4BC-4AB9-BE58-A7E36A6C1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316" y="3075500"/>
              <a:ext cx="659418" cy="659418"/>
            </a:xfrm>
            <a:prstGeom prst="rect">
              <a:avLst/>
            </a:prstGeom>
          </p:spPr>
        </p:pic>
        <p:sp>
          <p:nvSpPr>
            <p:cNvPr id="55" name="TextBox 29">
              <a:extLst>
                <a:ext uri="{FF2B5EF4-FFF2-40B4-BE49-F238E27FC236}">
                  <a16:creationId xmlns:a16="http://schemas.microsoft.com/office/drawing/2014/main" id="{940BF7E4-2A7C-4E9B-9977-68E0C8086922}"/>
                </a:ext>
              </a:extLst>
            </p:cNvPr>
            <p:cNvSpPr txBox="1"/>
            <p:nvPr/>
          </p:nvSpPr>
          <p:spPr>
            <a:xfrm>
              <a:off x="320346"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a:ea typeface="+mn-ea"/>
                  <a:cs typeface="+mn-cs"/>
                </a:rPr>
                <a:t>Data</a:t>
              </a:r>
            </a:p>
            <a:p>
              <a:pPr algn="ctr" eaLnBrk="0" hangingPunct="0"/>
              <a:r>
                <a:rPr lang="en-US" sz="1400"/>
                <a:t>Engineering</a:t>
              </a:r>
              <a:endParaRPr lang="en-US" sz="1400">
                <a:ea typeface="+mn-ea"/>
                <a:cs typeface="+mn-cs"/>
              </a:endParaRPr>
            </a:p>
          </p:txBody>
        </p:sp>
      </p:grpSp>
      <p:grpSp>
        <p:nvGrpSpPr>
          <p:cNvPr id="56" name="Group 55">
            <a:extLst>
              <a:ext uri="{FF2B5EF4-FFF2-40B4-BE49-F238E27FC236}">
                <a16:creationId xmlns:a16="http://schemas.microsoft.com/office/drawing/2014/main" id="{179DDE9E-B5CB-457B-B2EC-5B19AAFBCAB3}"/>
              </a:ext>
            </a:extLst>
          </p:cNvPr>
          <p:cNvGrpSpPr/>
          <p:nvPr/>
        </p:nvGrpSpPr>
        <p:grpSpPr>
          <a:xfrm>
            <a:off x="2026157" y="2414408"/>
            <a:ext cx="1685276" cy="2292774"/>
            <a:chOff x="1962283" y="2480673"/>
            <a:chExt cx="1685276" cy="2292774"/>
          </a:xfrm>
        </p:grpSpPr>
        <p:pic>
          <p:nvPicPr>
            <p:cNvPr id="57" name="Picture 56">
              <a:extLst>
                <a:ext uri="{FF2B5EF4-FFF2-40B4-BE49-F238E27FC236}">
                  <a16:creationId xmlns:a16="http://schemas.microsoft.com/office/drawing/2014/main" id="{B6483F09-842D-435C-A7EE-C8DC7B908BDE}"/>
                </a:ext>
              </a:extLst>
            </p:cNvPr>
            <p:cNvPicPr>
              <a:picLocks noChangeAspect="1"/>
            </p:cNvPicPr>
            <p:nvPr/>
          </p:nvPicPr>
          <p:blipFill rotWithShape="1">
            <a:blip r:embed="rId6">
              <a:alphaModFix amt="60000"/>
            </a:blip>
            <a:srcRect l="25978" t="14183" r="62536" b="16574"/>
            <a:stretch/>
          </p:blipFill>
          <p:spPr>
            <a:xfrm>
              <a:off x="1962283" y="2480673"/>
              <a:ext cx="1685276" cy="1828800"/>
            </a:xfrm>
            <a:prstGeom prst="rect">
              <a:avLst/>
            </a:prstGeom>
          </p:spPr>
        </p:pic>
        <p:pic>
          <p:nvPicPr>
            <p:cNvPr id="58" name="Graphic 16">
              <a:extLst>
                <a:ext uri="{FF2B5EF4-FFF2-40B4-BE49-F238E27FC236}">
                  <a16:creationId xmlns:a16="http://schemas.microsoft.com/office/drawing/2014/main" id="{D035641D-4EA6-417B-B883-96714E1442A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46683" y="3075500"/>
              <a:ext cx="659418" cy="659418"/>
            </a:xfrm>
            <a:prstGeom prst="rect">
              <a:avLst/>
            </a:prstGeom>
          </p:spPr>
        </p:pic>
        <p:sp>
          <p:nvSpPr>
            <p:cNvPr id="59" name="TextBox 30">
              <a:extLst>
                <a:ext uri="{FF2B5EF4-FFF2-40B4-BE49-F238E27FC236}">
                  <a16:creationId xmlns:a16="http://schemas.microsoft.com/office/drawing/2014/main" id="{B180455B-B866-4711-B836-531C2A841762}"/>
                </a:ext>
              </a:extLst>
            </p:cNvPr>
            <p:cNvSpPr txBox="1"/>
            <p:nvPr/>
          </p:nvSpPr>
          <p:spPr>
            <a:xfrm>
              <a:off x="2033692"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a:ea typeface="+mn-ea"/>
                  <a:cs typeface="+mn-cs"/>
                </a:rPr>
                <a:t>Visualization</a:t>
              </a:r>
            </a:p>
            <a:p>
              <a:pPr algn="ctr" eaLnBrk="0" hangingPunct="0"/>
              <a:r>
                <a:rPr lang="en-US" sz="1400"/>
                <a:t>&amp; Exploration</a:t>
              </a:r>
              <a:endParaRPr lang="en-US" sz="1400">
                <a:ea typeface="+mn-ea"/>
                <a:cs typeface="+mn-cs"/>
              </a:endParaRPr>
            </a:p>
          </p:txBody>
        </p:sp>
      </p:grpSp>
      <p:grpSp>
        <p:nvGrpSpPr>
          <p:cNvPr id="60" name="Group 59">
            <a:extLst>
              <a:ext uri="{FF2B5EF4-FFF2-40B4-BE49-F238E27FC236}">
                <a16:creationId xmlns:a16="http://schemas.microsoft.com/office/drawing/2014/main" id="{4BDAEAF8-C3B7-4976-AB29-02190FB5E865}"/>
              </a:ext>
            </a:extLst>
          </p:cNvPr>
          <p:cNvGrpSpPr/>
          <p:nvPr/>
        </p:nvGrpSpPr>
        <p:grpSpPr>
          <a:xfrm>
            <a:off x="3657827" y="2414408"/>
            <a:ext cx="1685276" cy="2292774"/>
            <a:chOff x="3593953" y="2480673"/>
            <a:chExt cx="1685276" cy="2292774"/>
          </a:xfrm>
        </p:grpSpPr>
        <p:pic>
          <p:nvPicPr>
            <p:cNvPr id="61" name="Picture 60">
              <a:extLst>
                <a:ext uri="{FF2B5EF4-FFF2-40B4-BE49-F238E27FC236}">
                  <a16:creationId xmlns:a16="http://schemas.microsoft.com/office/drawing/2014/main" id="{1E3616A0-59FE-47F8-ADCB-D16C25DC160E}"/>
                </a:ext>
              </a:extLst>
            </p:cNvPr>
            <p:cNvPicPr>
              <a:picLocks noChangeAspect="1"/>
            </p:cNvPicPr>
            <p:nvPr/>
          </p:nvPicPr>
          <p:blipFill rotWithShape="1">
            <a:blip r:embed="rId6">
              <a:alphaModFix amt="60000"/>
            </a:blip>
            <a:srcRect l="14607" t="14183" r="73907" b="16574"/>
            <a:stretch/>
          </p:blipFill>
          <p:spPr>
            <a:xfrm>
              <a:off x="3593953" y="2480673"/>
              <a:ext cx="1685276" cy="1828800"/>
            </a:xfrm>
            <a:prstGeom prst="rect">
              <a:avLst/>
            </a:prstGeom>
          </p:spPr>
        </p:pic>
        <p:pic>
          <p:nvPicPr>
            <p:cNvPr id="62" name="Graphic 14">
              <a:extLst>
                <a:ext uri="{FF2B5EF4-FFF2-40B4-BE49-F238E27FC236}">
                  <a16:creationId xmlns:a16="http://schemas.microsoft.com/office/drawing/2014/main" id="{D44D488D-6230-4748-B41F-1F2DC6E51B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8044" y="3099291"/>
              <a:ext cx="659418" cy="659418"/>
            </a:xfrm>
            <a:prstGeom prst="rect">
              <a:avLst/>
            </a:prstGeom>
          </p:spPr>
        </p:pic>
        <p:sp>
          <p:nvSpPr>
            <p:cNvPr id="63" name="TextBox 31">
              <a:extLst>
                <a:ext uri="{FF2B5EF4-FFF2-40B4-BE49-F238E27FC236}">
                  <a16:creationId xmlns:a16="http://schemas.microsoft.com/office/drawing/2014/main" id="{1BFF3643-98D6-4EBB-91FA-E177DA0E3760}"/>
                </a:ext>
              </a:extLst>
            </p:cNvPr>
            <p:cNvSpPr txBox="1"/>
            <p:nvPr/>
          </p:nvSpPr>
          <p:spPr>
            <a:xfrm>
              <a:off x="365507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a:ea typeface="+mn-ea"/>
                  <a:cs typeface="+mn-cs"/>
                </a:rPr>
                <a:t>Spatial </a:t>
              </a:r>
            </a:p>
            <a:p>
              <a:pPr algn="ctr" eaLnBrk="0" hangingPunct="0"/>
              <a:r>
                <a:rPr lang="en-US" sz="1400">
                  <a:ea typeface="+mn-ea"/>
                  <a:cs typeface="+mn-cs"/>
                </a:rPr>
                <a:t>Analysis</a:t>
              </a:r>
            </a:p>
          </p:txBody>
        </p:sp>
      </p:grpSp>
      <p:grpSp>
        <p:nvGrpSpPr>
          <p:cNvPr id="64" name="Group 63">
            <a:extLst>
              <a:ext uri="{FF2B5EF4-FFF2-40B4-BE49-F238E27FC236}">
                <a16:creationId xmlns:a16="http://schemas.microsoft.com/office/drawing/2014/main" id="{9CC72E91-8022-48D3-9C5E-BCE637088ABE}"/>
              </a:ext>
            </a:extLst>
          </p:cNvPr>
          <p:cNvGrpSpPr/>
          <p:nvPr/>
        </p:nvGrpSpPr>
        <p:grpSpPr>
          <a:xfrm>
            <a:off x="5287337" y="2414408"/>
            <a:ext cx="1685276" cy="2292774"/>
            <a:chOff x="5223463" y="2480673"/>
            <a:chExt cx="1685276" cy="2292774"/>
          </a:xfrm>
        </p:grpSpPr>
        <p:pic>
          <p:nvPicPr>
            <p:cNvPr id="65" name="Picture 64">
              <a:extLst>
                <a:ext uri="{FF2B5EF4-FFF2-40B4-BE49-F238E27FC236}">
                  <a16:creationId xmlns:a16="http://schemas.microsoft.com/office/drawing/2014/main" id="{3F266C61-46D0-468E-B2E9-01D97D9AE8E1}"/>
                </a:ext>
              </a:extLst>
            </p:cNvPr>
            <p:cNvPicPr>
              <a:picLocks noChangeAspect="1"/>
            </p:cNvPicPr>
            <p:nvPr/>
          </p:nvPicPr>
          <p:blipFill rotWithShape="1">
            <a:blip r:embed="rId6">
              <a:alphaModFix amt="60000"/>
            </a:blip>
            <a:srcRect l="36938" t="14183" r="51576" b="16574"/>
            <a:stretch/>
          </p:blipFill>
          <p:spPr>
            <a:xfrm>
              <a:off x="5223463" y="2480673"/>
              <a:ext cx="1685276" cy="1828800"/>
            </a:xfrm>
            <a:prstGeom prst="rect">
              <a:avLst/>
            </a:prstGeom>
          </p:spPr>
        </p:pic>
        <p:pic>
          <p:nvPicPr>
            <p:cNvPr id="66" name="Graphic 6">
              <a:extLst>
                <a:ext uri="{FF2B5EF4-FFF2-40B4-BE49-F238E27FC236}">
                  <a16:creationId xmlns:a16="http://schemas.microsoft.com/office/drawing/2014/main" id="{853CD25B-24FA-4C85-B66E-B6CEB76B05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4868" y="3075500"/>
              <a:ext cx="659418" cy="659418"/>
            </a:xfrm>
            <a:prstGeom prst="rect">
              <a:avLst/>
            </a:prstGeom>
          </p:spPr>
        </p:pic>
        <p:sp>
          <p:nvSpPr>
            <p:cNvPr id="67" name="TextBox 32">
              <a:extLst>
                <a:ext uri="{FF2B5EF4-FFF2-40B4-BE49-F238E27FC236}">
                  <a16:creationId xmlns:a16="http://schemas.microsoft.com/office/drawing/2014/main" id="{BC98DEAB-EC50-445B-AC02-D47E43340303}"/>
                </a:ext>
              </a:extLst>
            </p:cNvPr>
            <p:cNvSpPr txBox="1"/>
            <p:nvPr/>
          </p:nvSpPr>
          <p:spPr>
            <a:xfrm>
              <a:off x="532243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a:ea typeface="+mn-ea"/>
                  <a:cs typeface="+mn-cs"/>
                </a:rPr>
                <a:t>Machine Learning</a:t>
              </a:r>
            </a:p>
            <a:p>
              <a:pPr algn="ctr" eaLnBrk="0" hangingPunct="0"/>
              <a:r>
                <a:rPr lang="en-US" sz="1400"/>
                <a:t>&amp; AI</a:t>
              </a:r>
              <a:endParaRPr lang="en-US" sz="1400">
                <a:ea typeface="+mn-ea"/>
                <a:cs typeface="+mn-cs"/>
              </a:endParaRPr>
            </a:p>
          </p:txBody>
        </p:sp>
      </p:grpSp>
      <p:grpSp>
        <p:nvGrpSpPr>
          <p:cNvPr id="68" name="Group 67">
            <a:extLst>
              <a:ext uri="{FF2B5EF4-FFF2-40B4-BE49-F238E27FC236}">
                <a16:creationId xmlns:a16="http://schemas.microsoft.com/office/drawing/2014/main" id="{6EAF8D84-04F8-49A0-BA7D-D75303E91B6F}"/>
              </a:ext>
            </a:extLst>
          </p:cNvPr>
          <p:cNvGrpSpPr/>
          <p:nvPr/>
        </p:nvGrpSpPr>
        <p:grpSpPr>
          <a:xfrm>
            <a:off x="6940187" y="2414408"/>
            <a:ext cx="1685276" cy="2292774"/>
            <a:chOff x="6876313" y="2480673"/>
            <a:chExt cx="1685276" cy="2292774"/>
          </a:xfrm>
        </p:grpSpPr>
        <p:pic>
          <p:nvPicPr>
            <p:cNvPr id="69" name="Picture 68">
              <a:extLst>
                <a:ext uri="{FF2B5EF4-FFF2-40B4-BE49-F238E27FC236}">
                  <a16:creationId xmlns:a16="http://schemas.microsoft.com/office/drawing/2014/main" id="{8AF91C62-0947-41A5-8B8C-6522E8BB2D24}"/>
                </a:ext>
              </a:extLst>
            </p:cNvPr>
            <p:cNvPicPr>
              <a:picLocks noChangeAspect="1"/>
            </p:cNvPicPr>
            <p:nvPr/>
          </p:nvPicPr>
          <p:blipFill rotWithShape="1">
            <a:blip r:embed="rId6">
              <a:alphaModFix amt="60000"/>
            </a:blip>
            <a:srcRect l="73219" t="14008" r="15295" b="16750"/>
            <a:stretch/>
          </p:blipFill>
          <p:spPr>
            <a:xfrm>
              <a:off x="6876313" y="2480673"/>
              <a:ext cx="1685276" cy="1828800"/>
            </a:xfrm>
            <a:prstGeom prst="rect">
              <a:avLst/>
            </a:prstGeom>
          </p:spPr>
        </p:pic>
        <p:pic>
          <p:nvPicPr>
            <p:cNvPr id="70" name="Graphic 10">
              <a:extLst>
                <a:ext uri="{FF2B5EF4-FFF2-40B4-BE49-F238E27FC236}">
                  <a16:creationId xmlns:a16="http://schemas.microsoft.com/office/drawing/2014/main" id="{DB0C708C-334B-44DB-8539-DDC8B9520F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97498" y="3065364"/>
              <a:ext cx="659418" cy="659418"/>
            </a:xfrm>
            <a:prstGeom prst="rect">
              <a:avLst/>
            </a:prstGeom>
          </p:spPr>
        </p:pic>
        <p:sp>
          <p:nvSpPr>
            <p:cNvPr id="71" name="TextBox 33">
              <a:extLst>
                <a:ext uri="{FF2B5EF4-FFF2-40B4-BE49-F238E27FC236}">
                  <a16:creationId xmlns:a16="http://schemas.microsoft.com/office/drawing/2014/main" id="{56FE59DA-E2AD-46F8-8E92-D55ACB7B411E}"/>
                </a:ext>
              </a:extLst>
            </p:cNvPr>
            <p:cNvSpPr txBox="1"/>
            <p:nvPr/>
          </p:nvSpPr>
          <p:spPr>
            <a:xfrm>
              <a:off x="693399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a:ea typeface="+mn-ea"/>
                  <a:cs typeface="+mn-cs"/>
                </a:rPr>
                <a:t>Big Data</a:t>
              </a:r>
            </a:p>
            <a:p>
              <a:pPr algn="ctr" eaLnBrk="0" hangingPunct="0"/>
              <a:r>
                <a:rPr lang="en-US" sz="1400"/>
                <a:t>Analytics</a:t>
              </a:r>
              <a:endParaRPr lang="en-US" sz="1400">
                <a:ea typeface="+mn-ea"/>
                <a:cs typeface="+mn-cs"/>
              </a:endParaRPr>
            </a:p>
          </p:txBody>
        </p:sp>
      </p:grpSp>
      <p:grpSp>
        <p:nvGrpSpPr>
          <p:cNvPr id="72" name="Group 71">
            <a:extLst>
              <a:ext uri="{FF2B5EF4-FFF2-40B4-BE49-F238E27FC236}">
                <a16:creationId xmlns:a16="http://schemas.microsoft.com/office/drawing/2014/main" id="{BF3D4EEF-638F-4FC2-BE75-329F7C7C2B02}"/>
              </a:ext>
            </a:extLst>
          </p:cNvPr>
          <p:cNvGrpSpPr/>
          <p:nvPr/>
        </p:nvGrpSpPr>
        <p:grpSpPr>
          <a:xfrm>
            <a:off x="8520399" y="2414408"/>
            <a:ext cx="1685276" cy="2292774"/>
            <a:chOff x="8456525" y="2480673"/>
            <a:chExt cx="1685276" cy="2292774"/>
          </a:xfrm>
        </p:grpSpPr>
        <p:pic>
          <p:nvPicPr>
            <p:cNvPr id="73" name="Picture 72">
              <a:extLst>
                <a:ext uri="{FF2B5EF4-FFF2-40B4-BE49-F238E27FC236}">
                  <a16:creationId xmlns:a16="http://schemas.microsoft.com/office/drawing/2014/main" id="{70D9448E-C7D5-42FC-85E4-65852B3D1D24}"/>
                </a:ext>
              </a:extLst>
            </p:cNvPr>
            <p:cNvPicPr>
              <a:picLocks noChangeAspect="1"/>
            </p:cNvPicPr>
            <p:nvPr/>
          </p:nvPicPr>
          <p:blipFill rotWithShape="1">
            <a:blip r:embed="rId6">
              <a:alphaModFix amt="60000"/>
            </a:blip>
            <a:srcRect l="60971" t="14183" r="27543" b="16574"/>
            <a:stretch/>
          </p:blipFill>
          <p:spPr>
            <a:xfrm>
              <a:off x="8456525" y="2480673"/>
              <a:ext cx="1685276" cy="1828800"/>
            </a:xfrm>
            <a:prstGeom prst="rect">
              <a:avLst/>
            </a:prstGeom>
          </p:spPr>
        </p:pic>
        <p:pic>
          <p:nvPicPr>
            <p:cNvPr id="74" name="Graphic 12">
              <a:extLst>
                <a:ext uri="{FF2B5EF4-FFF2-40B4-BE49-F238E27FC236}">
                  <a16:creationId xmlns:a16="http://schemas.microsoft.com/office/drawing/2014/main" id="{7D037C76-4D37-498F-A458-15EEF0519E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09997" y="3065364"/>
              <a:ext cx="659418" cy="659418"/>
            </a:xfrm>
            <a:prstGeom prst="rect">
              <a:avLst/>
            </a:prstGeom>
          </p:spPr>
        </p:pic>
        <p:sp>
          <p:nvSpPr>
            <p:cNvPr id="75" name="TextBox 34">
              <a:extLst>
                <a:ext uri="{FF2B5EF4-FFF2-40B4-BE49-F238E27FC236}">
                  <a16:creationId xmlns:a16="http://schemas.microsoft.com/office/drawing/2014/main" id="{345573B3-544D-42F0-BE32-87E3F27B3076}"/>
                </a:ext>
              </a:extLst>
            </p:cNvPr>
            <p:cNvSpPr txBox="1"/>
            <p:nvPr/>
          </p:nvSpPr>
          <p:spPr>
            <a:xfrm>
              <a:off x="853234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a:ea typeface="+mn-ea"/>
                  <a:cs typeface="+mn-cs"/>
                </a:rPr>
                <a:t>Modeling</a:t>
              </a:r>
            </a:p>
            <a:p>
              <a:pPr algn="ctr" eaLnBrk="0" hangingPunct="0"/>
              <a:r>
                <a:rPr lang="en-US" sz="1400"/>
                <a:t>&amp; Scripting</a:t>
              </a:r>
              <a:endParaRPr lang="en-US" sz="1400">
                <a:ea typeface="+mn-ea"/>
                <a:cs typeface="+mn-cs"/>
              </a:endParaRPr>
            </a:p>
          </p:txBody>
        </p:sp>
      </p:grpSp>
      <p:grpSp>
        <p:nvGrpSpPr>
          <p:cNvPr id="76" name="Group 75">
            <a:extLst>
              <a:ext uri="{FF2B5EF4-FFF2-40B4-BE49-F238E27FC236}">
                <a16:creationId xmlns:a16="http://schemas.microsoft.com/office/drawing/2014/main" id="{D32093FF-B65B-4B02-A1DC-E1646C65DBEE}"/>
              </a:ext>
            </a:extLst>
          </p:cNvPr>
          <p:cNvGrpSpPr/>
          <p:nvPr/>
        </p:nvGrpSpPr>
        <p:grpSpPr>
          <a:xfrm>
            <a:off x="10191481" y="2414408"/>
            <a:ext cx="1688109" cy="2292774"/>
            <a:chOff x="10127607" y="2480673"/>
            <a:chExt cx="1688109" cy="2292774"/>
          </a:xfrm>
        </p:grpSpPr>
        <p:pic>
          <p:nvPicPr>
            <p:cNvPr id="77" name="Picture 76">
              <a:extLst>
                <a:ext uri="{FF2B5EF4-FFF2-40B4-BE49-F238E27FC236}">
                  <a16:creationId xmlns:a16="http://schemas.microsoft.com/office/drawing/2014/main" id="{185744ED-771C-46C1-9E37-14154EB1FF44}"/>
                </a:ext>
              </a:extLst>
            </p:cNvPr>
            <p:cNvPicPr>
              <a:picLocks noChangeAspect="1"/>
            </p:cNvPicPr>
            <p:nvPr/>
          </p:nvPicPr>
          <p:blipFill rotWithShape="1">
            <a:blip r:embed="rId6">
              <a:alphaModFix amt="60000"/>
            </a:blip>
            <a:srcRect l="84702" t="14183" r="3812" b="16574"/>
            <a:stretch/>
          </p:blipFill>
          <p:spPr>
            <a:xfrm>
              <a:off x="10127607" y="2480673"/>
              <a:ext cx="1685276" cy="1828800"/>
            </a:xfrm>
            <a:prstGeom prst="rect">
              <a:avLst/>
            </a:prstGeom>
          </p:spPr>
        </p:pic>
        <p:pic>
          <p:nvPicPr>
            <p:cNvPr id="78" name="Graphic 8">
              <a:extLst>
                <a:ext uri="{FF2B5EF4-FFF2-40B4-BE49-F238E27FC236}">
                  <a16:creationId xmlns:a16="http://schemas.microsoft.com/office/drawing/2014/main" id="{861FBFF5-73C4-4857-A0C8-DFD2BD1CE9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1513" y="3075501"/>
              <a:ext cx="659418" cy="659418"/>
            </a:xfrm>
            <a:prstGeom prst="rect">
              <a:avLst/>
            </a:prstGeom>
          </p:spPr>
        </p:pic>
        <p:sp>
          <p:nvSpPr>
            <p:cNvPr id="79" name="TextBox 35">
              <a:extLst>
                <a:ext uri="{FF2B5EF4-FFF2-40B4-BE49-F238E27FC236}">
                  <a16:creationId xmlns:a16="http://schemas.microsoft.com/office/drawing/2014/main" id="{2E31A177-B9EC-4FE1-975A-6C27B3C41225}"/>
                </a:ext>
              </a:extLst>
            </p:cNvPr>
            <p:cNvSpPr txBox="1"/>
            <p:nvPr/>
          </p:nvSpPr>
          <p:spPr>
            <a:xfrm>
              <a:off x="10324529"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en-US" sz="1400" dirty="0">
                  <a:ea typeface="+mn-ea"/>
                  <a:cs typeface="+mn-cs"/>
                </a:rPr>
                <a:t>Sharing</a:t>
              </a:r>
            </a:p>
            <a:p>
              <a:pPr algn="ctr" eaLnBrk="0" hangingPunct="0"/>
              <a:r>
                <a:rPr lang="en-US" sz="1400" dirty="0"/>
                <a:t>&amp; Collaboration</a:t>
              </a:r>
              <a:endParaRPr lang="en-US" sz="1400" dirty="0">
                <a:ea typeface="+mn-ea"/>
                <a:cs typeface="+mn-cs"/>
              </a:endParaRPr>
            </a:p>
          </p:txBody>
        </p:sp>
      </p:grpSp>
      <p:sp>
        <p:nvSpPr>
          <p:cNvPr id="87" name="Rectangle 61">
            <a:extLst>
              <a:ext uri="{FF2B5EF4-FFF2-40B4-BE49-F238E27FC236}">
                <a16:creationId xmlns:a16="http://schemas.microsoft.com/office/drawing/2014/main" id="{07E09625-3E17-47AC-9B48-30DB68C12BDE}"/>
              </a:ext>
            </a:extLst>
          </p:cNvPr>
          <p:cNvSpPr/>
          <p:nvPr/>
        </p:nvSpPr>
        <p:spPr bwMode="auto">
          <a:xfrm rot="10800000" flipH="1">
            <a:off x="277553" y="2213915"/>
            <a:ext cx="1827624" cy="8056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47000">
                <a:srgbClr val="00B0F0"/>
              </a:gs>
              <a:gs pos="99000">
                <a:schemeClr val="tx1">
                  <a:alpha val="0"/>
                </a:schemeClr>
              </a:gs>
              <a:gs pos="0">
                <a:srgbClr val="01ABF4">
                  <a:alpha val="0"/>
                </a:srgbClr>
              </a:gs>
            </a:gsLst>
            <a:lin ang="0" scaled="1"/>
            <a:tileRect/>
          </a:gradFill>
          <a:ln w="76200" cap="flat" cmpd="sng" algn="ctr">
            <a:noFill/>
            <a:prstDash val="solid"/>
            <a:round/>
            <a:headEnd type="none" w="med" len="med"/>
            <a:tailEnd type="none" w="med" len="med"/>
          </a:ln>
          <a:effectLst>
            <a:outerShdw blurRad="25400" algn="ctr" rotWithShape="0">
              <a:srgbClr val="32FDFC">
                <a:alpha val="4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2" name="TextBox 1">
            <a:extLst>
              <a:ext uri="{FF2B5EF4-FFF2-40B4-BE49-F238E27FC236}">
                <a16:creationId xmlns:a16="http://schemas.microsoft.com/office/drawing/2014/main" id="{C449D1B2-3C4A-4D95-B779-E9259ED1C635}"/>
              </a:ext>
            </a:extLst>
          </p:cNvPr>
          <p:cNvSpPr txBox="1"/>
          <p:nvPr/>
        </p:nvSpPr>
        <p:spPr>
          <a:xfrm>
            <a:off x="719470" y="1811612"/>
            <a:ext cx="1135004" cy="419628"/>
          </a:xfrm>
          <a:prstGeom prst="rect">
            <a:avLst/>
          </a:prstGeom>
          <a:noFill/>
          <a:effectLst/>
        </p:spPr>
        <p:txBody>
          <a:bodyPr wrap="square" lIns="0" tIns="0" rIns="0" bIns="0" rtlCol="0">
            <a:noAutofit/>
          </a:bodyPr>
          <a:lstStyle/>
          <a:p>
            <a:pPr algn="l" eaLnBrk="0" hangingPunct="0">
              <a:lnSpc>
                <a:spcPts val="1800"/>
              </a:lnSpc>
            </a:pPr>
            <a:r>
              <a:rPr lang="en-US" sz="1200" b="1" spc="300" dirty="0">
                <a:effectLst/>
              </a:rPr>
              <a:t>WRANGLE</a:t>
            </a:r>
            <a:endParaRPr lang="en-US" sz="1200" b="1" spc="300" dirty="0">
              <a:effectLst/>
              <a:ea typeface="+mn-ea"/>
              <a:cs typeface="+mn-cs"/>
            </a:endParaRPr>
          </a:p>
        </p:txBody>
      </p:sp>
      <p:sp>
        <p:nvSpPr>
          <p:cNvPr id="80" name="TextBox 79">
            <a:extLst>
              <a:ext uri="{FF2B5EF4-FFF2-40B4-BE49-F238E27FC236}">
                <a16:creationId xmlns:a16="http://schemas.microsoft.com/office/drawing/2014/main" id="{7F49A1BB-5528-4675-81CB-EED75D096204}"/>
              </a:ext>
            </a:extLst>
          </p:cNvPr>
          <p:cNvSpPr txBox="1"/>
          <p:nvPr/>
        </p:nvSpPr>
        <p:spPr>
          <a:xfrm>
            <a:off x="2407039" y="1811612"/>
            <a:ext cx="1135004" cy="419628"/>
          </a:xfrm>
          <a:prstGeom prst="rect">
            <a:avLst/>
          </a:prstGeom>
          <a:noFill/>
          <a:effectLst/>
        </p:spPr>
        <p:txBody>
          <a:bodyPr wrap="square" lIns="0" tIns="0" rIns="0" bIns="0" rtlCol="0">
            <a:noAutofit/>
          </a:bodyPr>
          <a:lstStyle/>
          <a:p>
            <a:pPr algn="ctr" eaLnBrk="0" hangingPunct="0">
              <a:lnSpc>
                <a:spcPts val="1800"/>
              </a:lnSpc>
            </a:pPr>
            <a:r>
              <a:rPr lang="en-US" sz="1200" b="1" spc="300" dirty="0"/>
              <a:t>EXPLORE</a:t>
            </a:r>
            <a:endParaRPr lang="en-US" sz="1200" b="1" spc="300" dirty="0">
              <a:ea typeface="+mn-ea"/>
              <a:cs typeface="+mn-cs"/>
            </a:endParaRPr>
          </a:p>
        </p:txBody>
      </p:sp>
      <p:sp>
        <p:nvSpPr>
          <p:cNvPr id="81" name="TextBox 80">
            <a:extLst>
              <a:ext uri="{FF2B5EF4-FFF2-40B4-BE49-F238E27FC236}">
                <a16:creationId xmlns:a16="http://schemas.microsoft.com/office/drawing/2014/main" id="{84BE668F-58C4-407C-9959-6541A2631201}"/>
              </a:ext>
            </a:extLst>
          </p:cNvPr>
          <p:cNvSpPr txBox="1"/>
          <p:nvPr/>
        </p:nvSpPr>
        <p:spPr>
          <a:xfrm>
            <a:off x="6229201" y="1811612"/>
            <a:ext cx="1135004" cy="419628"/>
          </a:xfrm>
          <a:prstGeom prst="rect">
            <a:avLst/>
          </a:prstGeom>
          <a:noFill/>
          <a:effectLst/>
        </p:spPr>
        <p:txBody>
          <a:bodyPr wrap="square" lIns="0" tIns="0" rIns="0" bIns="0" rtlCol="0">
            <a:noAutofit/>
          </a:bodyPr>
          <a:lstStyle/>
          <a:p>
            <a:pPr algn="ctr" eaLnBrk="0" hangingPunct="0">
              <a:lnSpc>
                <a:spcPts val="1800"/>
              </a:lnSpc>
            </a:pPr>
            <a:r>
              <a:rPr lang="en-US" sz="1200" b="1" spc="300" dirty="0"/>
              <a:t>ANALYZE</a:t>
            </a:r>
            <a:endParaRPr lang="en-US" sz="1200" b="1" spc="300" dirty="0">
              <a:ea typeface="+mn-ea"/>
              <a:cs typeface="+mn-cs"/>
            </a:endParaRPr>
          </a:p>
        </p:txBody>
      </p:sp>
      <p:sp>
        <p:nvSpPr>
          <p:cNvPr id="82" name="TextBox 81">
            <a:extLst>
              <a:ext uri="{FF2B5EF4-FFF2-40B4-BE49-F238E27FC236}">
                <a16:creationId xmlns:a16="http://schemas.microsoft.com/office/drawing/2014/main" id="{D58C44F2-468E-4DD7-BEB6-479F533F9AB3}"/>
              </a:ext>
            </a:extLst>
          </p:cNvPr>
          <p:cNvSpPr txBox="1"/>
          <p:nvPr/>
        </p:nvSpPr>
        <p:spPr>
          <a:xfrm>
            <a:off x="10512833" y="1811612"/>
            <a:ext cx="1135004" cy="419628"/>
          </a:xfrm>
          <a:prstGeom prst="rect">
            <a:avLst/>
          </a:prstGeom>
          <a:noFill/>
          <a:effectLst/>
        </p:spPr>
        <p:txBody>
          <a:bodyPr wrap="square" lIns="0" tIns="0" rIns="0" bIns="0" rtlCol="0">
            <a:noAutofit/>
          </a:bodyPr>
          <a:lstStyle/>
          <a:p>
            <a:pPr algn="ctr" eaLnBrk="0" hangingPunct="0">
              <a:lnSpc>
                <a:spcPts val="1800"/>
              </a:lnSpc>
            </a:pPr>
            <a:r>
              <a:rPr lang="en-US" sz="1200" b="1" spc="300" dirty="0"/>
              <a:t>ACT</a:t>
            </a:r>
            <a:endParaRPr lang="en-US" sz="1200" b="1" spc="300" dirty="0">
              <a:ea typeface="+mn-ea"/>
              <a:cs typeface="+mn-cs"/>
            </a:endParaRPr>
          </a:p>
        </p:txBody>
      </p:sp>
      <p:sp>
        <p:nvSpPr>
          <p:cNvPr id="92" name="Rectangle 61">
            <a:extLst>
              <a:ext uri="{FF2B5EF4-FFF2-40B4-BE49-F238E27FC236}">
                <a16:creationId xmlns:a16="http://schemas.microsoft.com/office/drawing/2014/main" id="{F2E3B709-A5D3-49FC-8DE8-A54FFF39620C}"/>
              </a:ext>
            </a:extLst>
          </p:cNvPr>
          <p:cNvSpPr>
            <a:spLocks/>
          </p:cNvSpPr>
          <p:nvPr/>
        </p:nvSpPr>
        <p:spPr bwMode="auto">
          <a:xfrm rot="10800000" flipH="1">
            <a:off x="2151855" y="2213915"/>
            <a:ext cx="1645920" cy="8056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47000">
                <a:srgbClr val="00B0F0"/>
              </a:gs>
              <a:gs pos="99000">
                <a:schemeClr val="tx1">
                  <a:alpha val="0"/>
                </a:schemeClr>
              </a:gs>
              <a:gs pos="0">
                <a:srgbClr val="01ABF4">
                  <a:alpha val="0"/>
                </a:srgbClr>
              </a:gs>
            </a:gsLst>
            <a:lin ang="0" scaled="1"/>
            <a:tileRect/>
          </a:gradFill>
          <a:ln w="76200" cap="flat" cmpd="sng" algn="ctr">
            <a:noFill/>
            <a:prstDash val="solid"/>
            <a:round/>
            <a:headEnd type="none" w="med" len="med"/>
            <a:tailEnd type="none" w="med" len="med"/>
          </a:ln>
          <a:effectLst>
            <a:outerShdw blurRad="25400" algn="ctr" rotWithShape="0">
              <a:srgbClr val="32FDFC">
                <a:alpha val="4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93" name="Rectangle 61">
            <a:extLst>
              <a:ext uri="{FF2B5EF4-FFF2-40B4-BE49-F238E27FC236}">
                <a16:creationId xmlns:a16="http://schemas.microsoft.com/office/drawing/2014/main" id="{7678D074-5473-4C5C-B0AC-CA45F31536E7}"/>
              </a:ext>
            </a:extLst>
          </p:cNvPr>
          <p:cNvSpPr>
            <a:spLocks/>
          </p:cNvSpPr>
          <p:nvPr/>
        </p:nvSpPr>
        <p:spPr bwMode="auto">
          <a:xfrm rot="10800000" flipH="1">
            <a:off x="3970150" y="2213916"/>
            <a:ext cx="5760720" cy="8056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47000">
                <a:srgbClr val="00B0F0"/>
              </a:gs>
              <a:gs pos="99000">
                <a:schemeClr val="tx1">
                  <a:alpha val="0"/>
                </a:schemeClr>
              </a:gs>
              <a:gs pos="0">
                <a:srgbClr val="01ABF4">
                  <a:alpha val="0"/>
                </a:srgbClr>
              </a:gs>
            </a:gsLst>
            <a:lin ang="0" scaled="1"/>
            <a:tileRect/>
          </a:gradFill>
          <a:ln w="76200" cap="flat" cmpd="sng" algn="ctr">
            <a:noFill/>
            <a:prstDash val="solid"/>
            <a:round/>
            <a:headEnd type="none" w="med" len="med"/>
            <a:tailEnd type="none" w="med" len="med"/>
          </a:ln>
          <a:effectLst>
            <a:outerShdw blurRad="25400" algn="ctr" rotWithShape="0">
              <a:srgbClr val="32FDFC">
                <a:alpha val="4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
        <p:nvSpPr>
          <p:cNvPr id="94" name="Rectangle 61">
            <a:extLst>
              <a:ext uri="{FF2B5EF4-FFF2-40B4-BE49-F238E27FC236}">
                <a16:creationId xmlns:a16="http://schemas.microsoft.com/office/drawing/2014/main" id="{FF839523-6614-4B3F-9EC1-45ED98EA8888}"/>
              </a:ext>
            </a:extLst>
          </p:cNvPr>
          <p:cNvSpPr>
            <a:spLocks/>
          </p:cNvSpPr>
          <p:nvPr/>
        </p:nvSpPr>
        <p:spPr bwMode="auto">
          <a:xfrm rot="10800000" flipH="1">
            <a:off x="10150425" y="2213916"/>
            <a:ext cx="1645920" cy="8056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47000">
                <a:srgbClr val="00B0F0"/>
              </a:gs>
              <a:gs pos="99000">
                <a:schemeClr val="tx1">
                  <a:alpha val="0"/>
                </a:schemeClr>
              </a:gs>
              <a:gs pos="0">
                <a:srgbClr val="01ABF4">
                  <a:alpha val="0"/>
                </a:srgbClr>
              </a:gs>
            </a:gsLst>
            <a:lin ang="0" scaled="1"/>
            <a:tileRect/>
          </a:gradFill>
          <a:ln w="76200" cap="flat" cmpd="sng" algn="ctr">
            <a:noFill/>
            <a:prstDash val="solid"/>
            <a:round/>
            <a:headEnd type="none" w="med" len="med"/>
            <a:tailEnd type="none" w="med" len="med"/>
          </a:ln>
          <a:effectLst>
            <a:outerShdw blurRad="25400" algn="ctr" rotWithShape="0">
              <a:srgbClr val="32FDFC">
                <a:alpha val="4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prstClr val="white"/>
              </a:solidFill>
              <a:latin typeface="Arial"/>
              <a:ea typeface="ＭＳ Ｐゴシック"/>
              <a:cs typeface="ＭＳ Ｐゴシック"/>
            </a:endParaRPr>
          </a:p>
        </p:txBody>
      </p:sp>
    </p:spTree>
    <p:extLst>
      <p:ext uri="{BB962C8B-B14F-4D97-AF65-F5344CB8AC3E}">
        <p14:creationId xmlns:p14="http://schemas.microsoft.com/office/powerpoint/2010/main" val="63132257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7636696B-4D43-427A-A5FB-31DE3630525B}"/>
              </a:ext>
            </a:extLst>
          </p:cNvPr>
          <p:cNvGrpSpPr/>
          <p:nvPr/>
        </p:nvGrpSpPr>
        <p:grpSpPr>
          <a:xfrm>
            <a:off x="0" y="0"/>
            <a:ext cx="12192000" cy="6858000"/>
            <a:chOff x="0" y="0"/>
            <a:chExt cx="12192000" cy="6858000"/>
          </a:xfrm>
        </p:grpSpPr>
        <p:grpSp>
          <p:nvGrpSpPr>
            <p:cNvPr id="82" name="Group 81">
              <a:extLst>
                <a:ext uri="{FF2B5EF4-FFF2-40B4-BE49-F238E27FC236}">
                  <a16:creationId xmlns:a16="http://schemas.microsoft.com/office/drawing/2014/main" id="{DF3A008D-3946-478C-8511-34A71599DE94}"/>
                </a:ext>
              </a:extLst>
            </p:cNvPr>
            <p:cNvGrpSpPr/>
            <p:nvPr/>
          </p:nvGrpSpPr>
          <p:grpSpPr>
            <a:xfrm>
              <a:off x="0" y="0"/>
              <a:ext cx="12192000" cy="6858000"/>
              <a:chOff x="0" y="0"/>
              <a:chExt cx="12192000" cy="6858000"/>
            </a:xfrm>
          </p:grpSpPr>
          <p:sp>
            <p:nvSpPr>
              <p:cNvPr id="100" name="Rectangle 99">
                <a:extLst>
                  <a:ext uri="{FF2B5EF4-FFF2-40B4-BE49-F238E27FC236}">
                    <a16:creationId xmlns:a16="http://schemas.microsoft.com/office/drawing/2014/main" id="{EF0762EA-A81D-47F8-A750-A14FBAE5219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1" name="Picture 100">
                <a:extLst>
                  <a:ext uri="{FF2B5EF4-FFF2-40B4-BE49-F238E27FC236}">
                    <a16:creationId xmlns:a16="http://schemas.microsoft.com/office/drawing/2014/main" id="{E484575B-FF81-4377-AE0F-5BE220EA45EE}"/>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83" name="Group 82">
              <a:extLst>
                <a:ext uri="{FF2B5EF4-FFF2-40B4-BE49-F238E27FC236}">
                  <a16:creationId xmlns:a16="http://schemas.microsoft.com/office/drawing/2014/main" id="{724F7FE2-88D1-4FD8-9BE4-793E2B37820E}"/>
                </a:ext>
              </a:extLst>
            </p:cNvPr>
            <p:cNvGrpSpPr/>
            <p:nvPr/>
          </p:nvGrpSpPr>
          <p:grpSpPr>
            <a:xfrm>
              <a:off x="208303" y="146055"/>
              <a:ext cx="11731071" cy="6595922"/>
              <a:chOff x="208303" y="146055"/>
              <a:chExt cx="11731071" cy="6595922"/>
            </a:xfrm>
          </p:grpSpPr>
          <p:grpSp>
            <p:nvGrpSpPr>
              <p:cNvPr id="84" name="Group 83">
                <a:extLst>
                  <a:ext uri="{FF2B5EF4-FFF2-40B4-BE49-F238E27FC236}">
                    <a16:creationId xmlns:a16="http://schemas.microsoft.com/office/drawing/2014/main" id="{38A1E11A-3F39-4EA9-AC21-CF44C3B221CF}"/>
                  </a:ext>
                </a:extLst>
              </p:cNvPr>
              <p:cNvGrpSpPr/>
              <p:nvPr/>
            </p:nvGrpSpPr>
            <p:grpSpPr>
              <a:xfrm>
                <a:off x="11604987" y="146055"/>
                <a:ext cx="334387" cy="435843"/>
                <a:chOff x="11604987" y="146055"/>
                <a:chExt cx="334387" cy="435843"/>
              </a:xfrm>
            </p:grpSpPr>
            <p:grpSp>
              <p:nvGrpSpPr>
                <p:cNvPr id="92" name="Group 91">
                  <a:extLst>
                    <a:ext uri="{FF2B5EF4-FFF2-40B4-BE49-F238E27FC236}">
                      <a16:creationId xmlns:a16="http://schemas.microsoft.com/office/drawing/2014/main" id="{DCF1841A-5EF9-4FA1-A91E-395A513F1C52}"/>
                    </a:ext>
                  </a:extLst>
                </p:cNvPr>
                <p:cNvGrpSpPr>
                  <a:grpSpLocks noChangeAspect="1"/>
                </p:cNvGrpSpPr>
                <p:nvPr/>
              </p:nvGrpSpPr>
              <p:grpSpPr>
                <a:xfrm>
                  <a:off x="11770125" y="399018"/>
                  <a:ext cx="169249" cy="182880"/>
                  <a:chOff x="7310041" y="760941"/>
                  <a:chExt cx="1043386" cy="1127422"/>
                </a:xfrm>
              </p:grpSpPr>
              <p:sp>
                <p:nvSpPr>
                  <p:cNvPr id="97" name="Freeform 33">
                    <a:extLst>
                      <a:ext uri="{FF2B5EF4-FFF2-40B4-BE49-F238E27FC236}">
                        <a16:creationId xmlns:a16="http://schemas.microsoft.com/office/drawing/2014/main" id="{8453A13F-8B10-4C40-A64E-E73806B3E60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8" name="Rectangle 97">
                    <a:extLst>
                      <a:ext uri="{FF2B5EF4-FFF2-40B4-BE49-F238E27FC236}">
                        <a16:creationId xmlns:a16="http://schemas.microsoft.com/office/drawing/2014/main" id="{8333D7AD-E241-4B2E-A3E5-07B461E624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9" name="Rectangle 98">
                    <a:extLst>
                      <a:ext uri="{FF2B5EF4-FFF2-40B4-BE49-F238E27FC236}">
                        <a16:creationId xmlns:a16="http://schemas.microsoft.com/office/drawing/2014/main" id="{28F8DA80-88A6-4092-9683-15B5C4EDFFA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93" name="Group 92">
                  <a:extLst>
                    <a:ext uri="{FF2B5EF4-FFF2-40B4-BE49-F238E27FC236}">
                      <a16:creationId xmlns:a16="http://schemas.microsoft.com/office/drawing/2014/main" id="{B12EC1CC-FB36-4BEE-8EA0-AD68BD74E149}"/>
                    </a:ext>
                  </a:extLst>
                </p:cNvPr>
                <p:cNvGrpSpPr>
                  <a:grpSpLocks noChangeAspect="1"/>
                </p:cNvGrpSpPr>
                <p:nvPr/>
              </p:nvGrpSpPr>
              <p:grpSpPr>
                <a:xfrm>
                  <a:off x="11604987" y="146055"/>
                  <a:ext cx="73152" cy="73152"/>
                  <a:chOff x="7310041" y="760941"/>
                  <a:chExt cx="1043386" cy="1127422"/>
                </a:xfrm>
              </p:grpSpPr>
              <p:sp>
                <p:nvSpPr>
                  <p:cNvPr id="94" name="Freeform 30">
                    <a:extLst>
                      <a:ext uri="{FF2B5EF4-FFF2-40B4-BE49-F238E27FC236}">
                        <a16:creationId xmlns:a16="http://schemas.microsoft.com/office/drawing/2014/main" id="{04D205E9-3F1F-412D-A42C-4638843E15C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5" name="Rectangle 94">
                    <a:extLst>
                      <a:ext uri="{FF2B5EF4-FFF2-40B4-BE49-F238E27FC236}">
                        <a16:creationId xmlns:a16="http://schemas.microsoft.com/office/drawing/2014/main" id="{B37D5D83-509D-48DA-956C-5C436B2FEE0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6" name="Rectangle 95">
                    <a:extLst>
                      <a:ext uri="{FF2B5EF4-FFF2-40B4-BE49-F238E27FC236}">
                        <a16:creationId xmlns:a16="http://schemas.microsoft.com/office/drawing/2014/main" id="{C08C8D23-3618-4249-9D14-987F2A97036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85" name="Group 84">
                <a:extLst>
                  <a:ext uri="{FF2B5EF4-FFF2-40B4-BE49-F238E27FC236}">
                    <a16:creationId xmlns:a16="http://schemas.microsoft.com/office/drawing/2014/main" id="{F05F227E-8682-47D1-8F51-9470BDE23153}"/>
                  </a:ext>
                </a:extLst>
              </p:cNvPr>
              <p:cNvGrpSpPr/>
              <p:nvPr/>
            </p:nvGrpSpPr>
            <p:grpSpPr>
              <a:xfrm>
                <a:off x="208303" y="5787704"/>
                <a:ext cx="437544" cy="389381"/>
                <a:chOff x="9178262" y="1315181"/>
                <a:chExt cx="437544" cy="389381"/>
              </a:xfrm>
            </p:grpSpPr>
            <p:pic>
              <p:nvPicPr>
                <p:cNvPr id="90" name="Picture 89">
                  <a:extLst>
                    <a:ext uri="{FF2B5EF4-FFF2-40B4-BE49-F238E27FC236}">
                      <a16:creationId xmlns:a16="http://schemas.microsoft.com/office/drawing/2014/main" id="{041151E7-4C05-4372-9583-D723830526B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91" name="Picture 90">
                  <a:extLst>
                    <a:ext uri="{FF2B5EF4-FFF2-40B4-BE49-F238E27FC236}">
                      <a16:creationId xmlns:a16="http://schemas.microsoft.com/office/drawing/2014/main" id="{9ABD3E7E-902B-4A16-935B-21A6382EBDD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86" name="Group 85">
                <a:extLst>
                  <a:ext uri="{FF2B5EF4-FFF2-40B4-BE49-F238E27FC236}">
                    <a16:creationId xmlns:a16="http://schemas.microsoft.com/office/drawing/2014/main" id="{27513D46-C091-46BA-B40C-C09975A6AAF4}"/>
                  </a:ext>
                </a:extLst>
              </p:cNvPr>
              <p:cNvGrpSpPr/>
              <p:nvPr/>
            </p:nvGrpSpPr>
            <p:grpSpPr>
              <a:xfrm>
                <a:off x="250899" y="6421937"/>
                <a:ext cx="669934" cy="274320"/>
                <a:chOff x="9445759" y="1430242"/>
                <a:chExt cx="669934" cy="274320"/>
              </a:xfrm>
            </p:grpSpPr>
            <p:pic>
              <p:nvPicPr>
                <p:cNvPr id="88" name="Picture 87">
                  <a:extLst>
                    <a:ext uri="{FF2B5EF4-FFF2-40B4-BE49-F238E27FC236}">
                      <a16:creationId xmlns:a16="http://schemas.microsoft.com/office/drawing/2014/main" id="{FECE56C9-3CD6-4A6F-8D13-F61A309D65B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89" name="Picture 88">
                  <a:extLst>
                    <a:ext uri="{FF2B5EF4-FFF2-40B4-BE49-F238E27FC236}">
                      <a16:creationId xmlns:a16="http://schemas.microsoft.com/office/drawing/2014/main" id="{66CCDCDB-8993-45F9-9C10-5494EA03F33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87" name="Picture 86">
                <a:extLst>
                  <a:ext uri="{FF2B5EF4-FFF2-40B4-BE49-F238E27FC236}">
                    <a16:creationId xmlns:a16="http://schemas.microsoft.com/office/drawing/2014/main" id="{CB881946-EA80-4CC8-BE21-A731ECA5FF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0" name="Rectangle: Rounded Corners 79">
            <a:extLst>
              <a:ext uri="{FF2B5EF4-FFF2-40B4-BE49-F238E27FC236}">
                <a16:creationId xmlns:a16="http://schemas.microsoft.com/office/drawing/2014/main" id="{70F96684-DD77-492F-A196-2E6F0A7689C4}"/>
              </a:ext>
            </a:extLst>
          </p:cNvPr>
          <p:cNvSpPr/>
          <p:nvPr/>
        </p:nvSpPr>
        <p:spPr bwMode="auto">
          <a:xfrm>
            <a:off x="360074" y="1516823"/>
            <a:ext cx="1691443" cy="2905494"/>
          </a:xfrm>
          <a:prstGeom prst="roundRect">
            <a:avLst/>
          </a:prstGeom>
          <a:gradFill flip="none" rotWithShape="1">
            <a:gsLst>
              <a:gs pos="0">
                <a:schemeClr val="accent4">
                  <a:alpha val="55000"/>
                </a:schemeClr>
              </a:gs>
              <a:gs pos="100000">
                <a:schemeClr val="accent4">
                  <a:alpha val="2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37" name="Title 11">
            <a:extLst>
              <a:ext uri="{FF2B5EF4-FFF2-40B4-BE49-F238E27FC236}">
                <a16:creationId xmlns:a16="http://schemas.microsoft.com/office/drawing/2014/main" id="{CC526985-5FEB-4183-B6D9-EBE0CB54F65B}"/>
              </a:ext>
            </a:extLst>
          </p:cNvPr>
          <p:cNvSpPr txBox="1">
            <a:spLocks/>
          </p:cNvSpPr>
          <p:nvPr/>
        </p:nvSpPr>
        <p:spPr>
          <a:xfrm>
            <a:off x="1687439" y="4586143"/>
            <a:ext cx="4290081" cy="72560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Ink Free" panose="03080402000500000000" pitchFamily="66" charset="0"/>
              </a:rPr>
              <a:t>Transform your data with geography</a:t>
            </a:r>
          </a:p>
        </p:txBody>
      </p:sp>
      <p:pic>
        <p:nvPicPr>
          <p:cNvPr id="38" name="Picture 37">
            <a:extLst>
              <a:ext uri="{FF2B5EF4-FFF2-40B4-BE49-F238E27FC236}">
                <a16:creationId xmlns:a16="http://schemas.microsoft.com/office/drawing/2014/main" id="{8DFB7B1B-9DF3-4FE2-B7D7-79750227DB8B}"/>
              </a:ext>
            </a:extLst>
          </p:cNvPr>
          <p:cNvPicPr>
            <a:picLocks noChangeAspect="1"/>
          </p:cNvPicPr>
          <p:nvPr/>
        </p:nvPicPr>
        <p:blipFill rotWithShape="1">
          <a:blip r:embed="rId6">
            <a:alphaModFix amt="20000"/>
          </a:blip>
          <a:srcRect l="2222" t="14183" r="85886" b="16574"/>
          <a:stretch/>
        </p:blipFill>
        <p:spPr>
          <a:xfrm>
            <a:off x="346127" y="1725461"/>
            <a:ext cx="1744849" cy="1828800"/>
          </a:xfrm>
          <a:prstGeom prst="rect">
            <a:avLst/>
          </a:prstGeom>
        </p:spPr>
      </p:pic>
      <p:pic>
        <p:nvPicPr>
          <p:cNvPr id="39" name="Picture 38">
            <a:extLst>
              <a:ext uri="{FF2B5EF4-FFF2-40B4-BE49-F238E27FC236}">
                <a16:creationId xmlns:a16="http://schemas.microsoft.com/office/drawing/2014/main" id="{D3A3BF60-E7F8-4BB8-96E0-D32E9204840C}"/>
              </a:ext>
            </a:extLst>
          </p:cNvPr>
          <p:cNvPicPr>
            <a:picLocks noChangeAspect="1"/>
          </p:cNvPicPr>
          <p:nvPr/>
        </p:nvPicPr>
        <p:blipFill rotWithShape="1">
          <a:blip r:embed="rId6">
            <a:alphaModFix amt="20000"/>
          </a:blip>
          <a:srcRect l="25978" t="14183" r="62536" b="16574"/>
          <a:stretch/>
        </p:blipFill>
        <p:spPr>
          <a:xfrm>
            <a:off x="2045246" y="1725461"/>
            <a:ext cx="1685276" cy="1828800"/>
          </a:xfrm>
          <a:prstGeom prst="rect">
            <a:avLst/>
          </a:prstGeom>
        </p:spPr>
      </p:pic>
      <p:pic>
        <p:nvPicPr>
          <p:cNvPr id="40" name="Picture 39">
            <a:extLst>
              <a:ext uri="{FF2B5EF4-FFF2-40B4-BE49-F238E27FC236}">
                <a16:creationId xmlns:a16="http://schemas.microsoft.com/office/drawing/2014/main" id="{90BD3BD8-B4DA-4FA3-B4E6-CC96A0528D5D}"/>
              </a:ext>
            </a:extLst>
          </p:cNvPr>
          <p:cNvPicPr>
            <a:picLocks noChangeAspect="1"/>
          </p:cNvPicPr>
          <p:nvPr/>
        </p:nvPicPr>
        <p:blipFill rotWithShape="1">
          <a:blip r:embed="rId6">
            <a:alphaModFix amt="20000"/>
          </a:blip>
          <a:srcRect l="14607" t="14183" r="73907" b="16574"/>
          <a:stretch/>
        </p:blipFill>
        <p:spPr>
          <a:xfrm>
            <a:off x="3676916" y="1725461"/>
            <a:ext cx="1685276" cy="1828800"/>
          </a:xfrm>
          <a:prstGeom prst="rect">
            <a:avLst/>
          </a:prstGeom>
        </p:spPr>
      </p:pic>
      <p:pic>
        <p:nvPicPr>
          <p:cNvPr id="41" name="Picture 40">
            <a:extLst>
              <a:ext uri="{FF2B5EF4-FFF2-40B4-BE49-F238E27FC236}">
                <a16:creationId xmlns:a16="http://schemas.microsoft.com/office/drawing/2014/main" id="{B316E198-22D4-4C37-B6A4-C3DB8AB6AB5F}"/>
              </a:ext>
            </a:extLst>
          </p:cNvPr>
          <p:cNvPicPr>
            <a:picLocks noChangeAspect="1"/>
          </p:cNvPicPr>
          <p:nvPr/>
        </p:nvPicPr>
        <p:blipFill rotWithShape="1">
          <a:blip r:embed="rId6">
            <a:alphaModFix amt="20000"/>
          </a:blip>
          <a:srcRect l="36938" t="14183" r="51576" b="16574"/>
          <a:stretch/>
        </p:blipFill>
        <p:spPr>
          <a:xfrm>
            <a:off x="5306426" y="1725461"/>
            <a:ext cx="1685276" cy="1828800"/>
          </a:xfrm>
          <a:prstGeom prst="rect">
            <a:avLst/>
          </a:prstGeom>
        </p:spPr>
      </p:pic>
      <p:pic>
        <p:nvPicPr>
          <p:cNvPr id="42" name="Picture 41">
            <a:extLst>
              <a:ext uri="{FF2B5EF4-FFF2-40B4-BE49-F238E27FC236}">
                <a16:creationId xmlns:a16="http://schemas.microsoft.com/office/drawing/2014/main" id="{500CC714-6F62-44E4-BC12-C19348482D14}"/>
              </a:ext>
            </a:extLst>
          </p:cNvPr>
          <p:cNvPicPr>
            <a:picLocks noChangeAspect="1"/>
          </p:cNvPicPr>
          <p:nvPr/>
        </p:nvPicPr>
        <p:blipFill rotWithShape="1">
          <a:blip r:embed="rId6">
            <a:alphaModFix amt="20000"/>
          </a:blip>
          <a:srcRect l="73219" t="14008" r="15295" b="16750"/>
          <a:stretch/>
        </p:blipFill>
        <p:spPr>
          <a:xfrm>
            <a:off x="6959276" y="1725461"/>
            <a:ext cx="1685276" cy="1828800"/>
          </a:xfrm>
          <a:prstGeom prst="rect">
            <a:avLst/>
          </a:prstGeom>
        </p:spPr>
      </p:pic>
      <p:pic>
        <p:nvPicPr>
          <p:cNvPr id="43" name="Picture 42">
            <a:extLst>
              <a:ext uri="{FF2B5EF4-FFF2-40B4-BE49-F238E27FC236}">
                <a16:creationId xmlns:a16="http://schemas.microsoft.com/office/drawing/2014/main" id="{FD899F40-83B4-4C05-B444-CCC6F31EC841}"/>
              </a:ext>
            </a:extLst>
          </p:cNvPr>
          <p:cNvPicPr>
            <a:picLocks noChangeAspect="1"/>
          </p:cNvPicPr>
          <p:nvPr/>
        </p:nvPicPr>
        <p:blipFill rotWithShape="1">
          <a:blip r:embed="rId6">
            <a:alphaModFix amt="20000"/>
          </a:blip>
          <a:srcRect l="60971" t="14183" r="27543" b="16574"/>
          <a:stretch/>
        </p:blipFill>
        <p:spPr>
          <a:xfrm>
            <a:off x="8539488" y="1725461"/>
            <a:ext cx="1685276" cy="1828800"/>
          </a:xfrm>
          <a:prstGeom prst="rect">
            <a:avLst/>
          </a:prstGeom>
        </p:spPr>
      </p:pic>
      <p:pic>
        <p:nvPicPr>
          <p:cNvPr id="44" name="Picture 43">
            <a:extLst>
              <a:ext uri="{FF2B5EF4-FFF2-40B4-BE49-F238E27FC236}">
                <a16:creationId xmlns:a16="http://schemas.microsoft.com/office/drawing/2014/main" id="{84B43A47-2BE9-4E72-8670-5BC6F4F41985}"/>
              </a:ext>
            </a:extLst>
          </p:cNvPr>
          <p:cNvPicPr>
            <a:picLocks noChangeAspect="1"/>
          </p:cNvPicPr>
          <p:nvPr/>
        </p:nvPicPr>
        <p:blipFill rotWithShape="1">
          <a:blip r:embed="rId6">
            <a:alphaModFix amt="20000"/>
          </a:blip>
          <a:srcRect l="84702" t="14183" r="3812" b="16574"/>
          <a:stretch/>
        </p:blipFill>
        <p:spPr>
          <a:xfrm>
            <a:off x="10210570" y="1725461"/>
            <a:ext cx="1685276" cy="1828800"/>
          </a:xfrm>
          <a:prstGeom prst="rect">
            <a:avLst/>
          </a:prstGeom>
        </p:spPr>
      </p:pic>
      <p:pic>
        <p:nvPicPr>
          <p:cNvPr id="45" name="Graphic 44">
            <a:extLst>
              <a:ext uri="{FF2B5EF4-FFF2-40B4-BE49-F238E27FC236}">
                <a16:creationId xmlns:a16="http://schemas.microsoft.com/office/drawing/2014/main" id="{293C9B5D-7D61-411F-AD10-EBAA26F66443}"/>
              </a:ext>
            </a:extLst>
          </p:cNvPr>
          <p:cNvPicPr>
            <a:picLocks noChangeAspect="1"/>
          </p:cNvPicPr>
          <p:nvPr/>
        </p:nvPicPr>
        <p:blipFill>
          <a:blip r:embed="rId7">
            <a:alphaModFix amt="20000"/>
            <a:extLst>
              <a:ext uri="{96DAC541-7B7A-43D3-8B79-37D633B846F1}">
                <asvg:svgBlip xmlns:asvg="http://schemas.microsoft.com/office/drawing/2016/SVG/main" r:embed="rId8"/>
              </a:ext>
            </a:extLst>
          </a:blip>
          <a:stretch>
            <a:fillRect/>
          </a:stretch>
        </p:blipFill>
        <p:spPr>
          <a:xfrm>
            <a:off x="912279" y="2320288"/>
            <a:ext cx="659418" cy="659418"/>
          </a:xfrm>
          <a:prstGeom prst="rect">
            <a:avLst/>
          </a:prstGeom>
        </p:spPr>
      </p:pic>
      <p:pic>
        <p:nvPicPr>
          <p:cNvPr id="46" name="Graphic 45">
            <a:extLst>
              <a:ext uri="{FF2B5EF4-FFF2-40B4-BE49-F238E27FC236}">
                <a16:creationId xmlns:a16="http://schemas.microsoft.com/office/drawing/2014/main" id="{7DFBC55F-CA42-4A88-A4EA-466DE413EE90}"/>
              </a:ext>
            </a:extLst>
          </p:cNvPr>
          <p:cNvPicPr>
            <a:picLocks noChangeAspect="1"/>
          </p:cNvPicPr>
          <p:nvPr/>
        </p:nvPicPr>
        <p:blipFill>
          <a:blip r:embed="rId9">
            <a:alphaModFix amt="20000"/>
            <a:extLst>
              <a:ext uri="{96DAC541-7B7A-43D3-8B79-37D633B846F1}">
                <asvg:svgBlip xmlns:asvg="http://schemas.microsoft.com/office/drawing/2016/SVG/main" r:embed="rId10"/>
              </a:ext>
            </a:extLst>
          </a:blip>
          <a:stretch>
            <a:fillRect/>
          </a:stretch>
        </p:blipFill>
        <p:spPr>
          <a:xfrm>
            <a:off x="5797831" y="2320288"/>
            <a:ext cx="659418" cy="659418"/>
          </a:xfrm>
          <a:prstGeom prst="rect">
            <a:avLst/>
          </a:prstGeom>
        </p:spPr>
      </p:pic>
      <p:pic>
        <p:nvPicPr>
          <p:cNvPr id="47" name="Graphic 46">
            <a:extLst>
              <a:ext uri="{FF2B5EF4-FFF2-40B4-BE49-F238E27FC236}">
                <a16:creationId xmlns:a16="http://schemas.microsoft.com/office/drawing/2014/main" id="{6ACD636B-B877-4609-864A-E04A6338BE58}"/>
              </a:ext>
            </a:extLst>
          </p:cNvPr>
          <p:cNvPicPr>
            <a:picLocks noChangeAspect="1"/>
          </p:cNvPicPr>
          <p:nvPr/>
        </p:nvPicPr>
        <p:blipFill>
          <a:blip r:embed="rId11">
            <a:alphaModFix amt="20000"/>
            <a:extLst>
              <a:ext uri="{96DAC541-7B7A-43D3-8B79-37D633B846F1}">
                <asvg:svgBlip xmlns:asvg="http://schemas.microsoft.com/office/drawing/2016/SVG/main" r:embed="rId12"/>
              </a:ext>
            </a:extLst>
          </a:blip>
          <a:stretch>
            <a:fillRect/>
          </a:stretch>
        </p:blipFill>
        <p:spPr>
          <a:xfrm>
            <a:off x="10714476" y="2320289"/>
            <a:ext cx="659418" cy="659418"/>
          </a:xfrm>
          <a:prstGeom prst="rect">
            <a:avLst/>
          </a:prstGeom>
        </p:spPr>
      </p:pic>
      <p:pic>
        <p:nvPicPr>
          <p:cNvPr id="48" name="Graphic 47">
            <a:extLst>
              <a:ext uri="{FF2B5EF4-FFF2-40B4-BE49-F238E27FC236}">
                <a16:creationId xmlns:a16="http://schemas.microsoft.com/office/drawing/2014/main" id="{39DEC6CB-0697-47BF-A9FD-BE6E897E20F2}"/>
              </a:ext>
            </a:extLst>
          </p:cNvPr>
          <p:cNvPicPr>
            <a:picLocks noChangeAspect="1"/>
          </p:cNvPicPr>
          <p:nvPr/>
        </p:nvPicPr>
        <p:blipFill>
          <a:blip r:embed="rId13">
            <a:alphaModFix amt="20000"/>
            <a:extLst>
              <a:ext uri="{96DAC541-7B7A-43D3-8B79-37D633B846F1}">
                <asvg:svgBlip xmlns:asvg="http://schemas.microsoft.com/office/drawing/2016/SVG/main" r:embed="rId14"/>
              </a:ext>
            </a:extLst>
          </a:blip>
          <a:stretch>
            <a:fillRect/>
          </a:stretch>
        </p:blipFill>
        <p:spPr>
          <a:xfrm>
            <a:off x="7380461" y="2310152"/>
            <a:ext cx="659418" cy="659418"/>
          </a:xfrm>
          <a:prstGeom prst="rect">
            <a:avLst/>
          </a:prstGeom>
        </p:spPr>
      </p:pic>
      <p:pic>
        <p:nvPicPr>
          <p:cNvPr id="49" name="Graphic 48">
            <a:extLst>
              <a:ext uri="{FF2B5EF4-FFF2-40B4-BE49-F238E27FC236}">
                <a16:creationId xmlns:a16="http://schemas.microsoft.com/office/drawing/2014/main" id="{11DEE803-09D3-498D-B0AC-5F955300CF7A}"/>
              </a:ext>
            </a:extLst>
          </p:cNvPr>
          <p:cNvPicPr>
            <a:picLocks noChangeAspect="1"/>
          </p:cNvPicPr>
          <p:nvPr/>
        </p:nvPicPr>
        <p:blipFill>
          <a:blip r:embed="rId15">
            <a:alphaModFix amt="20000"/>
            <a:extLst>
              <a:ext uri="{96DAC541-7B7A-43D3-8B79-37D633B846F1}">
                <asvg:svgBlip xmlns:asvg="http://schemas.microsoft.com/office/drawing/2016/SVG/main" r:embed="rId16"/>
              </a:ext>
            </a:extLst>
          </a:blip>
          <a:stretch>
            <a:fillRect/>
          </a:stretch>
        </p:blipFill>
        <p:spPr>
          <a:xfrm>
            <a:off x="8992960" y="2310152"/>
            <a:ext cx="659418" cy="659418"/>
          </a:xfrm>
          <a:prstGeom prst="rect">
            <a:avLst/>
          </a:prstGeom>
        </p:spPr>
      </p:pic>
      <p:pic>
        <p:nvPicPr>
          <p:cNvPr id="50" name="Graphic 49">
            <a:extLst>
              <a:ext uri="{FF2B5EF4-FFF2-40B4-BE49-F238E27FC236}">
                <a16:creationId xmlns:a16="http://schemas.microsoft.com/office/drawing/2014/main" id="{277CD4EA-2D51-4EDB-8BDE-7DF163A41FD1}"/>
              </a:ext>
            </a:extLst>
          </p:cNvPr>
          <p:cNvPicPr>
            <a:picLocks noChangeAspect="1"/>
          </p:cNvPicPr>
          <p:nvPr/>
        </p:nvPicPr>
        <p:blipFill>
          <a:blip r:embed="rId17">
            <a:alphaModFix amt="20000"/>
            <a:extLst>
              <a:ext uri="{96DAC541-7B7A-43D3-8B79-37D633B846F1}">
                <asvg:svgBlip xmlns:asvg="http://schemas.microsoft.com/office/drawing/2016/SVG/main" r:embed="rId18"/>
              </a:ext>
            </a:extLst>
          </a:blip>
          <a:stretch>
            <a:fillRect/>
          </a:stretch>
        </p:blipFill>
        <p:spPr>
          <a:xfrm>
            <a:off x="4191007" y="2344079"/>
            <a:ext cx="659418" cy="659418"/>
          </a:xfrm>
          <a:prstGeom prst="rect">
            <a:avLst/>
          </a:prstGeom>
        </p:spPr>
      </p:pic>
      <p:pic>
        <p:nvPicPr>
          <p:cNvPr id="51" name="Graphic 50">
            <a:extLst>
              <a:ext uri="{FF2B5EF4-FFF2-40B4-BE49-F238E27FC236}">
                <a16:creationId xmlns:a16="http://schemas.microsoft.com/office/drawing/2014/main" id="{1C280440-00C8-4B44-B332-F9C20F0D8C7A}"/>
              </a:ext>
            </a:extLst>
          </p:cNvPr>
          <p:cNvPicPr>
            <a:picLocks noChangeAspect="1"/>
          </p:cNvPicPr>
          <p:nvPr/>
        </p:nvPicPr>
        <p:blipFill>
          <a:blip r:embed="rId19">
            <a:alphaModFix amt="20000"/>
            <a:extLst>
              <a:ext uri="{96DAC541-7B7A-43D3-8B79-37D633B846F1}">
                <asvg:svgBlip xmlns:asvg="http://schemas.microsoft.com/office/drawing/2016/SVG/main" r:embed="rId20"/>
              </a:ext>
            </a:extLst>
          </a:blip>
          <a:stretch>
            <a:fillRect/>
          </a:stretch>
        </p:blipFill>
        <p:spPr>
          <a:xfrm>
            <a:off x="2529646" y="2320288"/>
            <a:ext cx="659418" cy="659418"/>
          </a:xfrm>
          <a:prstGeom prst="rect">
            <a:avLst/>
          </a:prstGeom>
        </p:spPr>
      </p:pic>
      <p:grpSp>
        <p:nvGrpSpPr>
          <p:cNvPr id="52" name="Group 51">
            <a:extLst>
              <a:ext uri="{FF2B5EF4-FFF2-40B4-BE49-F238E27FC236}">
                <a16:creationId xmlns:a16="http://schemas.microsoft.com/office/drawing/2014/main" id="{67C260F2-C50E-4779-9588-43F165F5104C}"/>
              </a:ext>
            </a:extLst>
          </p:cNvPr>
          <p:cNvGrpSpPr/>
          <p:nvPr/>
        </p:nvGrpSpPr>
        <p:grpSpPr>
          <a:xfrm>
            <a:off x="343294" y="1725461"/>
            <a:ext cx="1744849" cy="2292774"/>
            <a:chOff x="263164" y="2480673"/>
            <a:chExt cx="1744849" cy="2292774"/>
          </a:xfrm>
        </p:grpSpPr>
        <p:pic>
          <p:nvPicPr>
            <p:cNvPr id="53" name="Picture 52">
              <a:extLst>
                <a:ext uri="{FF2B5EF4-FFF2-40B4-BE49-F238E27FC236}">
                  <a16:creationId xmlns:a16="http://schemas.microsoft.com/office/drawing/2014/main" id="{3616EE1C-A70E-47A2-94CB-7076289F4E2C}"/>
                </a:ext>
              </a:extLst>
            </p:cNvPr>
            <p:cNvPicPr>
              <a:picLocks noChangeAspect="1"/>
            </p:cNvPicPr>
            <p:nvPr/>
          </p:nvPicPr>
          <p:blipFill rotWithShape="1">
            <a:blip r:embed="rId6">
              <a:alphaModFix amt="60000"/>
            </a:blip>
            <a:srcRect l="2222" t="14183" r="85886" b="16574"/>
            <a:stretch/>
          </p:blipFill>
          <p:spPr>
            <a:xfrm>
              <a:off x="263164" y="2480673"/>
              <a:ext cx="1744849" cy="1828800"/>
            </a:xfrm>
            <a:prstGeom prst="rect">
              <a:avLst/>
            </a:prstGeom>
          </p:spPr>
        </p:pic>
        <p:pic>
          <p:nvPicPr>
            <p:cNvPr id="54" name="Graphic 4">
              <a:extLst>
                <a:ext uri="{FF2B5EF4-FFF2-40B4-BE49-F238E27FC236}">
                  <a16:creationId xmlns:a16="http://schemas.microsoft.com/office/drawing/2014/main" id="{698DF0F8-A4BC-4AB9-BE58-A7E36A6C1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316" y="3075500"/>
              <a:ext cx="659418" cy="659418"/>
            </a:xfrm>
            <a:prstGeom prst="rect">
              <a:avLst/>
            </a:prstGeom>
          </p:spPr>
        </p:pic>
        <p:sp>
          <p:nvSpPr>
            <p:cNvPr id="55" name="TextBox 29">
              <a:extLst>
                <a:ext uri="{FF2B5EF4-FFF2-40B4-BE49-F238E27FC236}">
                  <a16:creationId xmlns:a16="http://schemas.microsoft.com/office/drawing/2014/main" id="{940BF7E4-2A7C-4E9B-9977-68E0C8086922}"/>
                </a:ext>
              </a:extLst>
            </p:cNvPr>
            <p:cNvSpPr txBox="1"/>
            <p:nvPr/>
          </p:nvSpPr>
          <p:spPr>
            <a:xfrm>
              <a:off x="320346"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Engineering</a:t>
              </a:r>
            </a:p>
          </p:txBody>
        </p:sp>
      </p:grpSp>
      <p:grpSp>
        <p:nvGrpSpPr>
          <p:cNvPr id="56" name="Group 55">
            <a:extLst>
              <a:ext uri="{FF2B5EF4-FFF2-40B4-BE49-F238E27FC236}">
                <a16:creationId xmlns:a16="http://schemas.microsoft.com/office/drawing/2014/main" id="{179DDE9E-B5CB-457B-B2EC-5B19AAFBCAB3}"/>
              </a:ext>
            </a:extLst>
          </p:cNvPr>
          <p:cNvGrpSpPr/>
          <p:nvPr/>
        </p:nvGrpSpPr>
        <p:grpSpPr>
          <a:xfrm>
            <a:off x="2042413" y="1725461"/>
            <a:ext cx="1685276" cy="2292774"/>
            <a:chOff x="1962283" y="2480673"/>
            <a:chExt cx="1685276" cy="2292774"/>
          </a:xfrm>
        </p:grpSpPr>
        <p:pic>
          <p:nvPicPr>
            <p:cNvPr id="57" name="Picture 56">
              <a:extLst>
                <a:ext uri="{FF2B5EF4-FFF2-40B4-BE49-F238E27FC236}">
                  <a16:creationId xmlns:a16="http://schemas.microsoft.com/office/drawing/2014/main" id="{B6483F09-842D-435C-A7EE-C8DC7B908BDE}"/>
                </a:ext>
              </a:extLst>
            </p:cNvPr>
            <p:cNvPicPr>
              <a:picLocks noChangeAspect="1"/>
            </p:cNvPicPr>
            <p:nvPr/>
          </p:nvPicPr>
          <p:blipFill rotWithShape="1">
            <a:blip r:embed="rId6">
              <a:alphaModFix amt="60000"/>
            </a:blip>
            <a:srcRect l="25978" t="14183" r="62536" b="16574"/>
            <a:stretch/>
          </p:blipFill>
          <p:spPr>
            <a:xfrm>
              <a:off x="1962283" y="2480673"/>
              <a:ext cx="1685276" cy="1828800"/>
            </a:xfrm>
            <a:prstGeom prst="rect">
              <a:avLst/>
            </a:prstGeom>
          </p:spPr>
        </p:pic>
        <p:pic>
          <p:nvPicPr>
            <p:cNvPr id="58" name="Graphic 16">
              <a:extLst>
                <a:ext uri="{FF2B5EF4-FFF2-40B4-BE49-F238E27FC236}">
                  <a16:creationId xmlns:a16="http://schemas.microsoft.com/office/drawing/2014/main" id="{D035641D-4EA6-417B-B883-96714E1442A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46683" y="3075500"/>
              <a:ext cx="659418" cy="659418"/>
            </a:xfrm>
            <a:prstGeom prst="rect">
              <a:avLst/>
            </a:prstGeom>
          </p:spPr>
        </p:pic>
        <p:sp>
          <p:nvSpPr>
            <p:cNvPr id="59" name="TextBox 30">
              <a:extLst>
                <a:ext uri="{FF2B5EF4-FFF2-40B4-BE49-F238E27FC236}">
                  <a16:creationId xmlns:a16="http://schemas.microsoft.com/office/drawing/2014/main" id="{B180455B-B866-4711-B836-531C2A841762}"/>
                </a:ext>
              </a:extLst>
            </p:cNvPr>
            <p:cNvSpPr txBox="1"/>
            <p:nvPr/>
          </p:nvSpPr>
          <p:spPr>
            <a:xfrm>
              <a:off x="2033692"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Visualization</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Exploration</a:t>
              </a:r>
            </a:p>
          </p:txBody>
        </p:sp>
      </p:grpSp>
      <p:grpSp>
        <p:nvGrpSpPr>
          <p:cNvPr id="60" name="Group 59">
            <a:extLst>
              <a:ext uri="{FF2B5EF4-FFF2-40B4-BE49-F238E27FC236}">
                <a16:creationId xmlns:a16="http://schemas.microsoft.com/office/drawing/2014/main" id="{4BDAEAF8-C3B7-4976-AB29-02190FB5E865}"/>
              </a:ext>
            </a:extLst>
          </p:cNvPr>
          <p:cNvGrpSpPr/>
          <p:nvPr/>
        </p:nvGrpSpPr>
        <p:grpSpPr>
          <a:xfrm>
            <a:off x="3674083" y="1725461"/>
            <a:ext cx="1685276" cy="2292774"/>
            <a:chOff x="3593953" y="2480673"/>
            <a:chExt cx="1685276" cy="2292774"/>
          </a:xfrm>
        </p:grpSpPr>
        <p:pic>
          <p:nvPicPr>
            <p:cNvPr id="61" name="Picture 60">
              <a:extLst>
                <a:ext uri="{FF2B5EF4-FFF2-40B4-BE49-F238E27FC236}">
                  <a16:creationId xmlns:a16="http://schemas.microsoft.com/office/drawing/2014/main" id="{1E3616A0-59FE-47F8-ADCB-D16C25DC160E}"/>
                </a:ext>
              </a:extLst>
            </p:cNvPr>
            <p:cNvPicPr>
              <a:picLocks noChangeAspect="1"/>
            </p:cNvPicPr>
            <p:nvPr/>
          </p:nvPicPr>
          <p:blipFill rotWithShape="1">
            <a:blip r:embed="rId6">
              <a:alphaModFix amt="60000"/>
            </a:blip>
            <a:srcRect l="14607" t="14183" r="73907" b="16574"/>
            <a:stretch/>
          </p:blipFill>
          <p:spPr>
            <a:xfrm>
              <a:off x="3593953" y="2480673"/>
              <a:ext cx="1685276" cy="1828800"/>
            </a:xfrm>
            <a:prstGeom prst="rect">
              <a:avLst/>
            </a:prstGeom>
          </p:spPr>
        </p:pic>
        <p:pic>
          <p:nvPicPr>
            <p:cNvPr id="62" name="Graphic 14">
              <a:extLst>
                <a:ext uri="{FF2B5EF4-FFF2-40B4-BE49-F238E27FC236}">
                  <a16:creationId xmlns:a16="http://schemas.microsoft.com/office/drawing/2014/main" id="{D44D488D-6230-4748-B41F-1F2DC6E51B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8044" y="3099291"/>
              <a:ext cx="659418" cy="659418"/>
            </a:xfrm>
            <a:prstGeom prst="rect">
              <a:avLst/>
            </a:prstGeom>
          </p:spPr>
        </p:pic>
        <p:sp>
          <p:nvSpPr>
            <p:cNvPr id="63" name="TextBox 31">
              <a:extLst>
                <a:ext uri="{FF2B5EF4-FFF2-40B4-BE49-F238E27FC236}">
                  <a16:creationId xmlns:a16="http://schemas.microsoft.com/office/drawing/2014/main" id="{1BFF3643-98D6-4EBB-91FA-E177DA0E3760}"/>
                </a:ext>
              </a:extLst>
            </p:cNvPr>
            <p:cNvSpPr txBox="1"/>
            <p:nvPr/>
          </p:nvSpPr>
          <p:spPr>
            <a:xfrm>
              <a:off x="365507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Spatial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Analysis</a:t>
              </a:r>
            </a:p>
          </p:txBody>
        </p:sp>
      </p:grpSp>
      <p:grpSp>
        <p:nvGrpSpPr>
          <p:cNvPr id="64" name="Group 63">
            <a:extLst>
              <a:ext uri="{FF2B5EF4-FFF2-40B4-BE49-F238E27FC236}">
                <a16:creationId xmlns:a16="http://schemas.microsoft.com/office/drawing/2014/main" id="{9CC72E91-8022-48D3-9C5E-BCE637088ABE}"/>
              </a:ext>
            </a:extLst>
          </p:cNvPr>
          <p:cNvGrpSpPr/>
          <p:nvPr/>
        </p:nvGrpSpPr>
        <p:grpSpPr>
          <a:xfrm>
            <a:off x="5303593" y="1725461"/>
            <a:ext cx="1685276" cy="2292774"/>
            <a:chOff x="5223463" y="2480673"/>
            <a:chExt cx="1685276" cy="2292774"/>
          </a:xfrm>
        </p:grpSpPr>
        <p:pic>
          <p:nvPicPr>
            <p:cNvPr id="65" name="Picture 64">
              <a:extLst>
                <a:ext uri="{FF2B5EF4-FFF2-40B4-BE49-F238E27FC236}">
                  <a16:creationId xmlns:a16="http://schemas.microsoft.com/office/drawing/2014/main" id="{3F266C61-46D0-468E-B2E9-01D97D9AE8E1}"/>
                </a:ext>
              </a:extLst>
            </p:cNvPr>
            <p:cNvPicPr>
              <a:picLocks noChangeAspect="1"/>
            </p:cNvPicPr>
            <p:nvPr/>
          </p:nvPicPr>
          <p:blipFill rotWithShape="1">
            <a:blip r:embed="rId6">
              <a:alphaModFix amt="60000"/>
            </a:blip>
            <a:srcRect l="36938" t="14183" r="51576" b="16574"/>
            <a:stretch/>
          </p:blipFill>
          <p:spPr>
            <a:xfrm>
              <a:off x="5223463" y="2480673"/>
              <a:ext cx="1685276" cy="1828800"/>
            </a:xfrm>
            <a:prstGeom prst="rect">
              <a:avLst/>
            </a:prstGeom>
          </p:spPr>
        </p:pic>
        <p:pic>
          <p:nvPicPr>
            <p:cNvPr id="66" name="Graphic 6">
              <a:extLst>
                <a:ext uri="{FF2B5EF4-FFF2-40B4-BE49-F238E27FC236}">
                  <a16:creationId xmlns:a16="http://schemas.microsoft.com/office/drawing/2014/main" id="{853CD25B-24FA-4C85-B66E-B6CEB76B05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4868" y="3075500"/>
              <a:ext cx="659418" cy="659418"/>
            </a:xfrm>
            <a:prstGeom prst="rect">
              <a:avLst/>
            </a:prstGeom>
          </p:spPr>
        </p:pic>
        <p:sp>
          <p:nvSpPr>
            <p:cNvPr id="67" name="TextBox 32">
              <a:extLst>
                <a:ext uri="{FF2B5EF4-FFF2-40B4-BE49-F238E27FC236}">
                  <a16:creationId xmlns:a16="http://schemas.microsoft.com/office/drawing/2014/main" id="{BC98DEAB-EC50-445B-AC02-D47E43340303}"/>
                </a:ext>
              </a:extLst>
            </p:cNvPr>
            <p:cNvSpPr txBox="1"/>
            <p:nvPr/>
          </p:nvSpPr>
          <p:spPr>
            <a:xfrm>
              <a:off x="532243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Machine Learning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AI</a:t>
              </a:r>
            </a:p>
          </p:txBody>
        </p:sp>
      </p:grpSp>
      <p:grpSp>
        <p:nvGrpSpPr>
          <p:cNvPr id="68" name="Group 67">
            <a:extLst>
              <a:ext uri="{FF2B5EF4-FFF2-40B4-BE49-F238E27FC236}">
                <a16:creationId xmlns:a16="http://schemas.microsoft.com/office/drawing/2014/main" id="{6EAF8D84-04F8-49A0-BA7D-D75303E91B6F}"/>
              </a:ext>
            </a:extLst>
          </p:cNvPr>
          <p:cNvGrpSpPr/>
          <p:nvPr/>
        </p:nvGrpSpPr>
        <p:grpSpPr>
          <a:xfrm>
            <a:off x="6956443" y="1725461"/>
            <a:ext cx="1685276" cy="2292774"/>
            <a:chOff x="6876313" y="2480673"/>
            <a:chExt cx="1685276" cy="2292774"/>
          </a:xfrm>
        </p:grpSpPr>
        <p:pic>
          <p:nvPicPr>
            <p:cNvPr id="69" name="Picture 68">
              <a:extLst>
                <a:ext uri="{FF2B5EF4-FFF2-40B4-BE49-F238E27FC236}">
                  <a16:creationId xmlns:a16="http://schemas.microsoft.com/office/drawing/2014/main" id="{8AF91C62-0947-41A5-8B8C-6522E8BB2D24}"/>
                </a:ext>
              </a:extLst>
            </p:cNvPr>
            <p:cNvPicPr>
              <a:picLocks noChangeAspect="1"/>
            </p:cNvPicPr>
            <p:nvPr/>
          </p:nvPicPr>
          <p:blipFill rotWithShape="1">
            <a:blip r:embed="rId6">
              <a:alphaModFix amt="60000"/>
            </a:blip>
            <a:srcRect l="73219" t="14008" r="15295" b="16750"/>
            <a:stretch/>
          </p:blipFill>
          <p:spPr>
            <a:xfrm>
              <a:off x="6876313" y="2480673"/>
              <a:ext cx="1685276" cy="1828800"/>
            </a:xfrm>
            <a:prstGeom prst="rect">
              <a:avLst/>
            </a:prstGeom>
          </p:spPr>
        </p:pic>
        <p:pic>
          <p:nvPicPr>
            <p:cNvPr id="70" name="Graphic 10">
              <a:extLst>
                <a:ext uri="{FF2B5EF4-FFF2-40B4-BE49-F238E27FC236}">
                  <a16:creationId xmlns:a16="http://schemas.microsoft.com/office/drawing/2014/main" id="{DB0C708C-334B-44DB-8539-DDC8B9520F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97498" y="3065364"/>
              <a:ext cx="659418" cy="659418"/>
            </a:xfrm>
            <a:prstGeom prst="rect">
              <a:avLst/>
            </a:prstGeom>
          </p:spPr>
        </p:pic>
        <p:sp>
          <p:nvSpPr>
            <p:cNvPr id="71" name="TextBox 33">
              <a:extLst>
                <a:ext uri="{FF2B5EF4-FFF2-40B4-BE49-F238E27FC236}">
                  <a16:creationId xmlns:a16="http://schemas.microsoft.com/office/drawing/2014/main" id="{56FE59DA-E2AD-46F8-8E92-D55ACB7B411E}"/>
                </a:ext>
              </a:extLst>
            </p:cNvPr>
            <p:cNvSpPr txBox="1"/>
            <p:nvPr/>
          </p:nvSpPr>
          <p:spPr>
            <a:xfrm>
              <a:off x="693399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Big 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Analytics</a:t>
              </a:r>
            </a:p>
          </p:txBody>
        </p:sp>
      </p:grpSp>
      <p:grpSp>
        <p:nvGrpSpPr>
          <p:cNvPr id="72" name="Group 71">
            <a:extLst>
              <a:ext uri="{FF2B5EF4-FFF2-40B4-BE49-F238E27FC236}">
                <a16:creationId xmlns:a16="http://schemas.microsoft.com/office/drawing/2014/main" id="{BF3D4EEF-638F-4FC2-BE75-329F7C7C2B02}"/>
              </a:ext>
            </a:extLst>
          </p:cNvPr>
          <p:cNvGrpSpPr/>
          <p:nvPr/>
        </p:nvGrpSpPr>
        <p:grpSpPr>
          <a:xfrm>
            <a:off x="8536655" y="1725461"/>
            <a:ext cx="1685276" cy="2292774"/>
            <a:chOff x="8456525" y="2480673"/>
            <a:chExt cx="1685276" cy="2292774"/>
          </a:xfrm>
        </p:grpSpPr>
        <p:pic>
          <p:nvPicPr>
            <p:cNvPr id="73" name="Picture 72">
              <a:extLst>
                <a:ext uri="{FF2B5EF4-FFF2-40B4-BE49-F238E27FC236}">
                  <a16:creationId xmlns:a16="http://schemas.microsoft.com/office/drawing/2014/main" id="{70D9448E-C7D5-42FC-85E4-65852B3D1D24}"/>
                </a:ext>
              </a:extLst>
            </p:cNvPr>
            <p:cNvPicPr>
              <a:picLocks noChangeAspect="1"/>
            </p:cNvPicPr>
            <p:nvPr/>
          </p:nvPicPr>
          <p:blipFill rotWithShape="1">
            <a:blip r:embed="rId6">
              <a:alphaModFix amt="60000"/>
            </a:blip>
            <a:srcRect l="60971" t="14183" r="27543" b="16574"/>
            <a:stretch/>
          </p:blipFill>
          <p:spPr>
            <a:xfrm>
              <a:off x="8456525" y="2480673"/>
              <a:ext cx="1685276" cy="1828800"/>
            </a:xfrm>
            <a:prstGeom prst="rect">
              <a:avLst/>
            </a:prstGeom>
          </p:spPr>
        </p:pic>
        <p:pic>
          <p:nvPicPr>
            <p:cNvPr id="74" name="Graphic 12">
              <a:extLst>
                <a:ext uri="{FF2B5EF4-FFF2-40B4-BE49-F238E27FC236}">
                  <a16:creationId xmlns:a16="http://schemas.microsoft.com/office/drawing/2014/main" id="{7D037C76-4D37-498F-A458-15EEF0519E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09997" y="3065364"/>
              <a:ext cx="659418" cy="659418"/>
            </a:xfrm>
            <a:prstGeom prst="rect">
              <a:avLst/>
            </a:prstGeom>
          </p:spPr>
        </p:pic>
        <p:sp>
          <p:nvSpPr>
            <p:cNvPr id="75" name="TextBox 34">
              <a:extLst>
                <a:ext uri="{FF2B5EF4-FFF2-40B4-BE49-F238E27FC236}">
                  <a16:creationId xmlns:a16="http://schemas.microsoft.com/office/drawing/2014/main" id="{345573B3-544D-42F0-BE32-87E3F27B3076}"/>
                </a:ext>
              </a:extLst>
            </p:cNvPr>
            <p:cNvSpPr txBox="1"/>
            <p:nvPr/>
          </p:nvSpPr>
          <p:spPr>
            <a:xfrm>
              <a:off x="853234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Modeling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Scripting</a:t>
              </a:r>
            </a:p>
          </p:txBody>
        </p:sp>
      </p:grpSp>
      <p:grpSp>
        <p:nvGrpSpPr>
          <p:cNvPr id="76" name="Group 75">
            <a:extLst>
              <a:ext uri="{FF2B5EF4-FFF2-40B4-BE49-F238E27FC236}">
                <a16:creationId xmlns:a16="http://schemas.microsoft.com/office/drawing/2014/main" id="{D32093FF-B65B-4B02-A1DC-E1646C65DBEE}"/>
              </a:ext>
            </a:extLst>
          </p:cNvPr>
          <p:cNvGrpSpPr/>
          <p:nvPr/>
        </p:nvGrpSpPr>
        <p:grpSpPr>
          <a:xfrm>
            <a:off x="10207737" y="1725461"/>
            <a:ext cx="1688109" cy="2292774"/>
            <a:chOff x="10127607" y="2480673"/>
            <a:chExt cx="1688109" cy="2292774"/>
          </a:xfrm>
        </p:grpSpPr>
        <p:pic>
          <p:nvPicPr>
            <p:cNvPr id="77" name="Picture 76">
              <a:extLst>
                <a:ext uri="{FF2B5EF4-FFF2-40B4-BE49-F238E27FC236}">
                  <a16:creationId xmlns:a16="http://schemas.microsoft.com/office/drawing/2014/main" id="{185744ED-771C-46C1-9E37-14154EB1FF44}"/>
                </a:ext>
              </a:extLst>
            </p:cNvPr>
            <p:cNvPicPr>
              <a:picLocks noChangeAspect="1"/>
            </p:cNvPicPr>
            <p:nvPr/>
          </p:nvPicPr>
          <p:blipFill rotWithShape="1">
            <a:blip r:embed="rId6">
              <a:alphaModFix amt="60000"/>
            </a:blip>
            <a:srcRect l="84702" t="14183" r="3812" b="16574"/>
            <a:stretch/>
          </p:blipFill>
          <p:spPr>
            <a:xfrm>
              <a:off x="10127607" y="2480673"/>
              <a:ext cx="1685276" cy="1828800"/>
            </a:xfrm>
            <a:prstGeom prst="rect">
              <a:avLst/>
            </a:prstGeom>
          </p:spPr>
        </p:pic>
        <p:pic>
          <p:nvPicPr>
            <p:cNvPr id="78" name="Graphic 8">
              <a:extLst>
                <a:ext uri="{FF2B5EF4-FFF2-40B4-BE49-F238E27FC236}">
                  <a16:creationId xmlns:a16="http://schemas.microsoft.com/office/drawing/2014/main" id="{861FBFF5-73C4-4857-A0C8-DFD2BD1CE9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1513" y="3075501"/>
              <a:ext cx="659418" cy="659418"/>
            </a:xfrm>
            <a:prstGeom prst="rect">
              <a:avLst/>
            </a:prstGeom>
          </p:spPr>
        </p:pic>
        <p:sp>
          <p:nvSpPr>
            <p:cNvPr id="79" name="TextBox 35">
              <a:extLst>
                <a:ext uri="{FF2B5EF4-FFF2-40B4-BE49-F238E27FC236}">
                  <a16:creationId xmlns:a16="http://schemas.microsoft.com/office/drawing/2014/main" id="{2E31A177-B9EC-4FE1-975A-6C27B3C41225}"/>
                </a:ext>
              </a:extLst>
            </p:cNvPr>
            <p:cNvSpPr txBox="1"/>
            <p:nvPr/>
          </p:nvSpPr>
          <p:spPr>
            <a:xfrm>
              <a:off x="10324529"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Sharing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Collaboration</a:t>
              </a:r>
            </a:p>
          </p:txBody>
        </p:sp>
      </p:grpSp>
      <p:pic>
        <p:nvPicPr>
          <p:cNvPr id="3" name="Picture 2">
            <a:extLst>
              <a:ext uri="{FF2B5EF4-FFF2-40B4-BE49-F238E27FC236}">
                <a16:creationId xmlns:a16="http://schemas.microsoft.com/office/drawing/2014/main" id="{EBB2CC19-1409-4CA5-A7E3-A50C1571FFE3}"/>
              </a:ext>
            </a:extLst>
          </p:cNvPr>
          <p:cNvPicPr>
            <a:picLocks noChangeAspect="1"/>
          </p:cNvPicPr>
          <p:nvPr/>
        </p:nvPicPr>
        <p:blipFill>
          <a:blip r:embed="rId21">
            <a:lum bright="70000" contrast="-70000"/>
          </a:blip>
          <a:stretch>
            <a:fillRect/>
          </a:stretch>
        </p:blipFill>
        <p:spPr>
          <a:xfrm rot="5400000" flipH="1">
            <a:off x="646585" y="4194638"/>
            <a:ext cx="998968" cy="853072"/>
          </a:xfrm>
          <a:prstGeom prst="rect">
            <a:avLst/>
          </a:prstGeom>
        </p:spPr>
      </p:pic>
    </p:spTree>
    <p:extLst>
      <p:ext uri="{BB962C8B-B14F-4D97-AF65-F5344CB8AC3E}">
        <p14:creationId xmlns:p14="http://schemas.microsoft.com/office/powerpoint/2010/main" val="95337819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C619534-ED7F-4F36-BC17-6057B652A612}"/>
              </a:ext>
            </a:extLst>
          </p:cNvPr>
          <p:cNvGrpSpPr/>
          <p:nvPr/>
        </p:nvGrpSpPr>
        <p:grpSpPr>
          <a:xfrm>
            <a:off x="0" y="-8878"/>
            <a:ext cx="12192000" cy="6858000"/>
            <a:chOff x="0" y="0"/>
            <a:chExt cx="12192000" cy="6858000"/>
          </a:xfrm>
        </p:grpSpPr>
        <p:grpSp>
          <p:nvGrpSpPr>
            <p:cNvPr id="17" name="Group 16">
              <a:extLst>
                <a:ext uri="{FF2B5EF4-FFF2-40B4-BE49-F238E27FC236}">
                  <a16:creationId xmlns:a16="http://schemas.microsoft.com/office/drawing/2014/main" id="{6FA41F68-3EF0-4D60-B616-B626F22CAE5D}"/>
                </a:ext>
              </a:extLst>
            </p:cNvPr>
            <p:cNvGrpSpPr/>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60427D90-5ED8-427B-AD21-06DD552C85EC}"/>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1" name="Picture 40">
                <a:extLst>
                  <a:ext uri="{FF2B5EF4-FFF2-40B4-BE49-F238E27FC236}">
                    <a16:creationId xmlns:a16="http://schemas.microsoft.com/office/drawing/2014/main" id="{75AF05B3-BBCA-492D-AACE-0A06DD02A5D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23" name="Group 22">
              <a:extLst>
                <a:ext uri="{FF2B5EF4-FFF2-40B4-BE49-F238E27FC236}">
                  <a16:creationId xmlns:a16="http://schemas.microsoft.com/office/drawing/2014/main" id="{07DEB5C8-6F77-4E4D-95CF-A12204FAB072}"/>
                </a:ext>
              </a:extLst>
            </p:cNvPr>
            <p:cNvGrpSpPr/>
            <p:nvPr/>
          </p:nvGrpSpPr>
          <p:grpSpPr>
            <a:xfrm>
              <a:off x="208303" y="146055"/>
              <a:ext cx="11731071" cy="6595922"/>
              <a:chOff x="208303" y="146055"/>
              <a:chExt cx="11731071" cy="6595922"/>
            </a:xfrm>
          </p:grpSpPr>
          <p:grpSp>
            <p:nvGrpSpPr>
              <p:cNvPr id="24" name="Group 23">
                <a:extLst>
                  <a:ext uri="{FF2B5EF4-FFF2-40B4-BE49-F238E27FC236}">
                    <a16:creationId xmlns:a16="http://schemas.microsoft.com/office/drawing/2014/main" id="{62F48402-8CD2-4053-B7F3-8B6398013181}"/>
                  </a:ext>
                </a:extLst>
              </p:cNvPr>
              <p:cNvGrpSpPr/>
              <p:nvPr/>
            </p:nvGrpSpPr>
            <p:grpSpPr>
              <a:xfrm>
                <a:off x="11604987" y="146055"/>
                <a:ext cx="334387" cy="435843"/>
                <a:chOff x="11604987" y="146055"/>
                <a:chExt cx="334387" cy="435843"/>
              </a:xfrm>
            </p:grpSpPr>
            <p:grpSp>
              <p:nvGrpSpPr>
                <p:cNvPr id="32" name="Group 31">
                  <a:extLst>
                    <a:ext uri="{FF2B5EF4-FFF2-40B4-BE49-F238E27FC236}">
                      <a16:creationId xmlns:a16="http://schemas.microsoft.com/office/drawing/2014/main" id="{9B140062-2828-41CA-A768-625A0DD51FBF}"/>
                    </a:ext>
                  </a:extLst>
                </p:cNvPr>
                <p:cNvGrpSpPr>
                  <a:grpSpLocks noChangeAspect="1"/>
                </p:cNvGrpSpPr>
                <p:nvPr/>
              </p:nvGrpSpPr>
              <p:grpSpPr>
                <a:xfrm>
                  <a:off x="11770125" y="399018"/>
                  <a:ext cx="169249" cy="182880"/>
                  <a:chOff x="7310041" y="760941"/>
                  <a:chExt cx="1043386" cy="1127422"/>
                </a:xfrm>
              </p:grpSpPr>
              <p:sp>
                <p:nvSpPr>
                  <p:cNvPr id="37" name="Freeform 33">
                    <a:extLst>
                      <a:ext uri="{FF2B5EF4-FFF2-40B4-BE49-F238E27FC236}">
                        <a16:creationId xmlns:a16="http://schemas.microsoft.com/office/drawing/2014/main" id="{8F9FF69F-5D0F-40B3-B6B8-8B5F0F9950C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8" name="Rectangle 37">
                    <a:extLst>
                      <a:ext uri="{FF2B5EF4-FFF2-40B4-BE49-F238E27FC236}">
                        <a16:creationId xmlns:a16="http://schemas.microsoft.com/office/drawing/2014/main" id="{303B6CCD-D4F1-47F2-8786-D5D4FFF7E74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9" name="Rectangle 38">
                    <a:extLst>
                      <a:ext uri="{FF2B5EF4-FFF2-40B4-BE49-F238E27FC236}">
                        <a16:creationId xmlns:a16="http://schemas.microsoft.com/office/drawing/2014/main" id="{9BF4139C-C550-42E3-9C20-07D79274F35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3" name="Group 32">
                  <a:extLst>
                    <a:ext uri="{FF2B5EF4-FFF2-40B4-BE49-F238E27FC236}">
                      <a16:creationId xmlns:a16="http://schemas.microsoft.com/office/drawing/2014/main" id="{DE1E4708-F087-4195-8586-8A0E2D435D09}"/>
                    </a:ext>
                  </a:extLst>
                </p:cNvPr>
                <p:cNvGrpSpPr>
                  <a:grpSpLocks noChangeAspect="1"/>
                </p:cNvGrpSpPr>
                <p:nvPr/>
              </p:nvGrpSpPr>
              <p:grpSpPr>
                <a:xfrm>
                  <a:off x="11604987" y="146055"/>
                  <a:ext cx="73152" cy="73152"/>
                  <a:chOff x="7310041" y="760941"/>
                  <a:chExt cx="1043386" cy="1127422"/>
                </a:xfrm>
              </p:grpSpPr>
              <p:sp>
                <p:nvSpPr>
                  <p:cNvPr id="34" name="Freeform 30">
                    <a:extLst>
                      <a:ext uri="{FF2B5EF4-FFF2-40B4-BE49-F238E27FC236}">
                        <a16:creationId xmlns:a16="http://schemas.microsoft.com/office/drawing/2014/main" id="{CD3E4207-86B9-4B15-997F-0307B0855A4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0962EACB-E8A8-4BB9-9583-60D811C13F5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F0FE2533-F9E1-4F27-8E3E-BEEB5BB5BEA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25" name="Group 24">
                <a:extLst>
                  <a:ext uri="{FF2B5EF4-FFF2-40B4-BE49-F238E27FC236}">
                    <a16:creationId xmlns:a16="http://schemas.microsoft.com/office/drawing/2014/main" id="{8D0DB56D-50B7-43BF-AA9C-8F84E3BCA8F1}"/>
                  </a:ext>
                </a:extLst>
              </p:cNvPr>
              <p:cNvGrpSpPr/>
              <p:nvPr/>
            </p:nvGrpSpPr>
            <p:grpSpPr>
              <a:xfrm>
                <a:off x="208303" y="5787704"/>
                <a:ext cx="437544" cy="389381"/>
                <a:chOff x="9178262" y="1315181"/>
                <a:chExt cx="437544" cy="389381"/>
              </a:xfrm>
            </p:grpSpPr>
            <p:pic>
              <p:nvPicPr>
                <p:cNvPr id="30" name="Picture 29">
                  <a:extLst>
                    <a:ext uri="{FF2B5EF4-FFF2-40B4-BE49-F238E27FC236}">
                      <a16:creationId xmlns:a16="http://schemas.microsoft.com/office/drawing/2014/main" id="{7835B218-77BA-4749-93BC-1B19AA13BB7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1" name="Picture 30">
                  <a:extLst>
                    <a:ext uri="{FF2B5EF4-FFF2-40B4-BE49-F238E27FC236}">
                      <a16:creationId xmlns:a16="http://schemas.microsoft.com/office/drawing/2014/main" id="{0F129642-1A7C-423D-9E2F-5B50600E733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6" name="Group 25">
                <a:extLst>
                  <a:ext uri="{FF2B5EF4-FFF2-40B4-BE49-F238E27FC236}">
                    <a16:creationId xmlns:a16="http://schemas.microsoft.com/office/drawing/2014/main" id="{14F02D0D-CE61-43FD-8797-D0D841B48BEC}"/>
                  </a:ext>
                </a:extLst>
              </p:cNvPr>
              <p:cNvGrpSpPr/>
              <p:nvPr/>
            </p:nvGrpSpPr>
            <p:grpSpPr>
              <a:xfrm>
                <a:off x="250899" y="6421937"/>
                <a:ext cx="669934" cy="274320"/>
                <a:chOff x="9445759" y="1430242"/>
                <a:chExt cx="669934" cy="274320"/>
              </a:xfrm>
            </p:grpSpPr>
            <p:pic>
              <p:nvPicPr>
                <p:cNvPr id="28" name="Picture 27">
                  <a:extLst>
                    <a:ext uri="{FF2B5EF4-FFF2-40B4-BE49-F238E27FC236}">
                      <a16:creationId xmlns:a16="http://schemas.microsoft.com/office/drawing/2014/main" id="{67823496-72D6-4A81-AF77-9C5E58FF03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9" name="Picture 28">
                  <a:extLst>
                    <a:ext uri="{FF2B5EF4-FFF2-40B4-BE49-F238E27FC236}">
                      <a16:creationId xmlns:a16="http://schemas.microsoft.com/office/drawing/2014/main" id="{21C5A567-123B-4874-B19B-520676DCBBE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7" name="Picture 26">
                <a:extLst>
                  <a:ext uri="{FF2B5EF4-FFF2-40B4-BE49-F238E27FC236}">
                    <a16:creationId xmlns:a16="http://schemas.microsoft.com/office/drawing/2014/main" id="{8F03BCA0-CD3F-466C-9BA1-59FD2A97AB9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12" name="Right Arrow 9">
            <a:extLst>
              <a:ext uri="{FF2B5EF4-FFF2-40B4-BE49-F238E27FC236}">
                <a16:creationId xmlns:a16="http://schemas.microsoft.com/office/drawing/2014/main" id="{C437BE92-05A0-4060-A4BC-834507393D8B}"/>
              </a:ext>
            </a:extLst>
          </p:cNvPr>
          <p:cNvSpPr>
            <a:spLocks noChangeAspect="1"/>
          </p:cNvSpPr>
          <p:nvPr/>
        </p:nvSpPr>
        <p:spPr bwMode="auto">
          <a:xfrm>
            <a:off x="1077506" y="1668094"/>
            <a:ext cx="6603453" cy="1920240"/>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path path="circle">
              <a:fillToRect l="50000" t="130000" r="50000" b="-30000"/>
            </a:path>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sp>
        <p:nvSpPr>
          <p:cNvPr id="13" name="Right Arrow 9">
            <a:extLst>
              <a:ext uri="{FF2B5EF4-FFF2-40B4-BE49-F238E27FC236}">
                <a16:creationId xmlns:a16="http://schemas.microsoft.com/office/drawing/2014/main" id="{6ED422D6-1AF8-4C2D-855D-DF596DC6A367}"/>
              </a:ext>
            </a:extLst>
          </p:cNvPr>
          <p:cNvSpPr>
            <a:spLocks noChangeAspect="1"/>
          </p:cNvSpPr>
          <p:nvPr/>
        </p:nvSpPr>
        <p:spPr bwMode="auto">
          <a:xfrm flipH="1">
            <a:off x="5166030" y="3624176"/>
            <a:ext cx="6278406" cy="1920240"/>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lin ang="1080000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sp>
        <p:nvSpPr>
          <p:cNvPr id="14" name="TextBox 13">
            <a:extLst>
              <a:ext uri="{FF2B5EF4-FFF2-40B4-BE49-F238E27FC236}">
                <a16:creationId xmlns:a16="http://schemas.microsoft.com/office/drawing/2014/main" id="{05401E48-FB1A-42FD-B8E1-57D16C4294DA}"/>
              </a:ext>
            </a:extLst>
          </p:cNvPr>
          <p:cNvSpPr txBox="1"/>
          <p:nvPr/>
        </p:nvSpPr>
        <p:spPr>
          <a:xfrm>
            <a:off x="1113589" y="3141077"/>
            <a:ext cx="3546144" cy="596485"/>
          </a:xfrm>
          <a:prstGeom prst="rect">
            <a:avLst/>
          </a:prstGeom>
          <a:noFill/>
          <a:effectLst/>
        </p:spPr>
        <p:txBody>
          <a:bodyPr wrap="square" lIns="0" tIns="0" rIns="0" bIns="0" rtlCol="0">
            <a:noAutofit/>
          </a:bodyPr>
          <a:lstStyle/>
          <a:p>
            <a:pPr eaLnBrk="0" hangingPunct="0">
              <a:defRPr/>
            </a:pPr>
            <a:r>
              <a:rPr lang="en-US" sz="2000" b="1" dirty="0">
                <a:solidFill>
                  <a:prstClr val="white"/>
                </a:solidFill>
              </a:rPr>
              <a:t>Applying traditional methods to spatial data</a:t>
            </a:r>
          </a:p>
        </p:txBody>
      </p:sp>
      <p:sp>
        <p:nvSpPr>
          <p:cNvPr id="18" name="TextBox 17">
            <a:extLst>
              <a:ext uri="{FF2B5EF4-FFF2-40B4-BE49-F238E27FC236}">
                <a16:creationId xmlns:a16="http://schemas.microsoft.com/office/drawing/2014/main" id="{7C52B9AE-3607-47F9-AC81-7438E2141E2E}"/>
              </a:ext>
            </a:extLst>
          </p:cNvPr>
          <p:cNvSpPr txBox="1"/>
          <p:nvPr/>
        </p:nvSpPr>
        <p:spPr>
          <a:xfrm>
            <a:off x="7355912" y="5151709"/>
            <a:ext cx="4088524" cy="596485"/>
          </a:xfrm>
          <a:prstGeom prst="rect">
            <a:avLst/>
          </a:prstGeom>
          <a:noFill/>
          <a:effectLst/>
        </p:spPr>
        <p:txBody>
          <a:bodyPr wrap="square" lIns="0" tIns="0" rIns="0" bIns="0" rtlCol="0">
            <a:noAutofit/>
          </a:bodyPr>
          <a:lstStyle/>
          <a:p>
            <a:pPr algn="r" eaLnBrk="0" hangingPunct="0">
              <a:defRPr/>
            </a:pPr>
            <a:r>
              <a:rPr lang="en-US" sz="2000" b="1" dirty="0">
                <a:solidFill>
                  <a:prstClr val="white"/>
                </a:solidFill>
              </a:rPr>
              <a:t>Using spatial methods to elevate traditional data engineering</a:t>
            </a:r>
          </a:p>
        </p:txBody>
      </p:sp>
      <p:grpSp>
        <p:nvGrpSpPr>
          <p:cNvPr id="19" name="Group 18">
            <a:extLst>
              <a:ext uri="{FF2B5EF4-FFF2-40B4-BE49-F238E27FC236}">
                <a16:creationId xmlns:a16="http://schemas.microsoft.com/office/drawing/2014/main" id="{7512CCC0-3A18-4A5C-87CC-0802C109828D}"/>
              </a:ext>
            </a:extLst>
          </p:cNvPr>
          <p:cNvGrpSpPr/>
          <p:nvPr/>
        </p:nvGrpSpPr>
        <p:grpSpPr>
          <a:xfrm>
            <a:off x="4625279" y="2296053"/>
            <a:ext cx="3055680" cy="2345824"/>
            <a:chOff x="6577479" y="814322"/>
            <a:chExt cx="4092600" cy="3211203"/>
          </a:xfrm>
        </p:grpSpPr>
        <p:pic>
          <p:nvPicPr>
            <p:cNvPr id="20" name="Picture 19">
              <a:extLst>
                <a:ext uri="{FF2B5EF4-FFF2-40B4-BE49-F238E27FC236}">
                  <a16:creationId xmlns:a16="http://schemas.microsoft.com/office/drawing/2014/main" id="{F734A27F-CA00-45A5-8074-26F032FD542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7479" y="814322"/>
              <a:ext cx="4092600" cy="3211203"/>
            </a:xfrm>
            <a:prstGeom prst="rect">
              <a:avLst/>
            </a:prstGeom>
          </p:spPr>
        </p:pic>
        <p:pic>
          <p:nvPicPr>
            <p:cNvPr id="21" name="Picture 20">
              <a:extLst>
                <a:ext uri="{FF2B5EF4-FFF2-40B4-BE49-F238E27FC236}">
                  <a16:creationId xmlns:a16="http://schemas.microsoft.com/office/drawing/2014/main" id="{503B6FDC-99C2-45D2-8513-72F582217DD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46419" y="1988097"/>
              <a:ext cx="1093848" cy="859971"/>
            </a:xfrm>
            <a:prstGeom prst="rect">
              <a:avLst/>
            </a:prstGeom>
          </p:spPr>
        </p:pic>
      </p:grpSp>
      <p:sp>
        <p:nvSpPr>
          <p:cNvPr id="22" name="Title 3">
            <a:extLst>
              <a:ext uri="{FF2B5EF4-FFF2-40B4-BE49-F238E27FC236}">
                <a16:creationId xmlns:a16="http://schemas.microsoft.com/office/drawing/2014/main" id="{C4084EB8-5FBE-4F34-8C12-869522AD1446}"/>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en-US" dirty="0">
                <a:latin typeface="Arial (headings)"/>
              </a:rPr>
              <a:t>Key aspects of spatial data engineering</a:t>
            </a:r>
          </a:p>
        </p:txBody>
      </p:sp>
      <p:sp>
        <p:nvSpPr>
          <p:cNvPr id="2" name="TextBox 1">
            <a:extLst>
              <a:ext uri="{FF2B5EF4-FFF2-40B4-BE49-F238E27FC236}">
                <a16:creationId xmlns:a16="http://schemas.microsoft.com/office/drawing/2014/main" id="{26A68646-4A17-4038-B2DA-ADEF2BE6D088}"/>
              </a:ext>
            </a:extLst>
          </p:cNvPr>
          <p:cNvSpPr txBox="1"/>
          <p:nvPr/>
        </p:nvSpPr>
        <p:spPr>
          <a:xfrm>
            <a:off x="8142285" y="5851504"/>
            <a:ext cx="3302151" cy="299869"/>
          </a:xfrm>
          <a:prstGeom prst="rect">
            <a:avLst/>
          </a:prstGeom>
          <a:noFill/>
          <a:effectLst/>
        </p:spPr>
        <p:txBody>
          <a:bodyPr wrap="square" lIns="0" tIns="0" rIns="0" bIns="0" rtlCol="0">
            <a:noAutofit/>
          </a:bodyPr>
          <a:lstStyle/>
          <a:p>
            <a:pPr algn="r" eaLnBrk="0" hangingPunct="0">
              <a:lnSpc>
                <a:spcPts val="1800"/>
              </a:lnSpc>
            </a:pPr>
            <a:r>
              <a:rPr lang="en-US" sz="1400" dirty="0">
                <a:solidFill>
                  <a:schemeClr val="bg2">
                    <a:lumMod val="20000"/>
                    <a:lumOff val="80000"/>
                  </a:schemeClr>
                </a:solidFill>
                <a:ea typeface="+mn-ea"/>
                <a:cs typeface="+mn-cs"/>
              </a:rPr>
              <a:t>Geocode, enrich, and more</a:t>
            </a:r>
          </a:p>
        </p:txBody>
      </p:sp>
      <p:sp>
        <p:nvSpPr>
          <p:cNvPr id="15" name="TextBox 14">
            <a:extLst>
              <a:ext uri="{FF2B5EF4-FFF2-40B4-BE49-F238E27FC236}">
                <a16:creationId xmlns:a16="http://schemas.microsoft.com/office/drawing/2014/main" id="{71862EA7-83F1-4F53-88D7-D8C5CF33387B}"/>
              </a:ext>
            </a:extLst>
          </p:cNvPr>
          <p:cNvSpPr txBox="1"/>
          <p:nvPr/>
        </p:nvSpPr>
        <p:spPr>
          <a:xfrm>
            <a:off x="1077506" y="3871351"/>
            <a:ext cx="3340960" cy="299869"/>
          </a:xfrm>
          <a:prstGeom prst="rect">
            <a:avLst/>
          </a:prstGeom>
          <a:noFill/>
          <a:effectLst/>
        </p:spPr>
        <p:txBody>
          <a:bodyPr wrap="square" lIns="0" tIns="0" rIns="0" bIns="0" rtlCol="0">
            <a:noAutofit/>
          </a:bodyPr>
          <a:lstStyle/>
          <a:p>
            <a:pPr eaLnBrk="0" hangingPunct="0">
              <a:lnSpc>
                <a:spcPts val="1800"/>
              </a:lnSpc>
            </a:pPr>
            <a:r>
              <a:rPr lang="en-US" sz="1400" dirty="0">
                <a:solidFill>
                  <a:schemeClr val="bg2">
                    <a:lumMod val="20000"/>
                    <a:lumOff val="80000"/>
                  </a:schemeClr>
                </a:solidFill>
                <a:ea typeface="+mn-ea"/>
                <a:cs typeface="+mn-cs"/>
              </a:rPr>
              <a:t>ArcGIS tools and APIs streamline spatial data engineering</a:t>
            </a:r>
          </a:p>
        </p:txBody>
      </p:sp>
    </p:spTree>
    <p:extLst>
      <p:ext uri="{BB962C8B-B14F-4D97-AF65-F5344CB8AC3E}">
        <p14:creationId xmlns:p14="http://schemas.microsoft.com/office/powerpoint/2010/main" val="260218716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6E07B3-78E0-4FC1-9548-38A3D8539605}"/>
              </a:ext>
            </a:extLst>
          </p:cNvPr>
          <p:cNvGrpSpPr/>
          <p:nvPr/>
        </p:nvGrpSpPr>
        <p:grpSpPr>
          <a:xfrm>
            <a:off x="0" y="0"/>
            <a:ext cx="12192000" cy="6858000"/>
            <a:chOff x="0" y="0"/>
            <a:chExt cx="12192000" cy="6858000"/>
          </a:xfrm>
        </p:grpSpPr>
        <p:grpSp>
          <p:nvGrpSpPr>
            <p:cNvPr id="5" name="Group 4">
              <a:extLst>
                <a:ext uri="{FF2B5EF4-FFF2-40B4-BE49-F238E27FC236}">
                  <a16:creationId xmlns:a16="http://schemas.microsoft.com/office/drawing/2014/main" id="{0407DA41-D921-4592-BC9E-7F40E53636CD}"/>
                </a:ext>
              </a:extLst>
            </p:cNvPr>
            <p:cNvGrpSpPr/>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78E38DB9-AF6D-45CD-B3DA-51B3864764A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4" name="Picture 23">
                <a:extLst>
                  <a:ext uri="{FF2B5EF4-FFF2-40B4-BE49-F238E27FC236}">
                    <a16:creationId xmlns:a16="http://schemas.microsoft.com/office/drawing/2014/main" id="{B94535DC-3562-49E6-9F9C-790AD6D5CC73}"/>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flipH="1">
                <a:off x="9372313" y="4799064"/>
                <a:ext cx="2819687" cy="2047009"/>
              </a:xfrm>
              <a:prstGeom prst="rect">
                <a:avLst/>
              </a:prstGeom>
            </p:spPr>
          </p:pic>
        </p:grpSp>
        <p:grpSp>
          <p:nvGrpSpPr>
            <p:cNvPr id="6" name="Group 5">
              <a:extLst>
                <a:ext uri="{FF2B5EF4-FFF2-40B4-BE49-F238E27FC236}">
                  <a16:creationId xmlns:a16="http://schemas.microsoft.com/office/drawing/2014/main" id="{1DCD07EB-AC5C-48E6-B048-A668F0806322}"/>
                </a:ext>
              </a:extLst>
            </p:cNvPr>
            <p:cNvGrpSpPr/>
            <p:nvPr/>
          </p:nvGrpSpPr>
          <p:grpSpPr>
            <a:xfrm>
              <a:off x="10472206" y="146055"/>
              <a:ext cx="1467168" cy="6488063"/>
              <a:chOff x="10472206" y="146055"/>
              <a:chExt cx="1467168" cy="6488063"/>
            </a:xfrm>
          </p:grpSpPr>
          <p:grpSp>
            <p:nvGrpSpPr>
              <p:cNvPr id="7" name="Group 6">
                <a:extLst>
                  <a:ext uri="{FF2B5EF4-FFF2-40B4-BE49-F238E27FC236}">
                    <a16:creationId xmlns:a16="http://schemas.microsoft.com/office/drawing/2014/main" id="{30268E85-D994-4CCE-810C-79D7518F2269}"/>
                  </a:ext>
                </a:extLst>
              </p:cNvPr>
              <p:cNvGrpSpPr/>
              <p:nvPr/>
            </p:nvGrpSpPr>
            <p:grpSpPr>
              <a:xfrm>
                <a:off x="11604987" y="146055"/>
                <a:ext cx="334387" cy="435843"/>
                <a:chOff x="11604987" y="146055"/>
                <a:chExt cx="334387" cy="435843"/>
              </a:xfrm>
            </p:grpSpPr>
            <p:grpSp>
              <p:nvGrpSpPr>
                <p:cNvPr id="15" name="Group 14">
                  <a:extLst>
                    <a:ext uri="{FF2B5EF4-FFF2-40B4-BE49-F238E27FC236}">
                      <a16:creationId xmlns:a16="http://schemas.microsoft.com/office/drawing/2014/main" id="{0113B5B2-3066-4169-8CD6-95EB75E9E0B3}"/>
                    </a:ext>
                  </a:extLst>
                </p:cNvPr>
                <p:cNvGrpSpPr>
                  <a:grpSpLocks noChangeAspect="1"/>
                </p:cNvGrpSpPr>
                <p:nvPr/>
              </p:nvGrpSpPr>
              <p:grpSpPr>
                <a:xfrm>
                  <a:off x="11770125" y="399018"/>
                  <a:ext cx="169249" cy="182880"/>
                  <a:chOff x="7310041" y="760941"/>
                  <a:chExt cx="1043386" cy="1127422"/>
                </a:xfrm>
              </p:grpSpPr>
              <p:sp>
                <p:nvSpPr>
                  <p:cNvPr id="20" name="Freeform 33">
                    <a:extLst>
                      <a:ext uri="{FF2B5EF4-FFF2-40B4-BE49-F238E27FC236}">
                        <a16:creationId xmlns:a16="http://schemas.microsoft.com/office/drawing/2014/main" id="{B303494C-FFD8-4200-A5B5-2261392A42A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1" name="Rectangle 20">
                    <a:extLst>
                      <a:ext uri="{FF2B5EF4-FFF2-40B4-BE49-F238E27FC236}">
                        <a16:creationId xmlns:a16="http://schemas.microsoft.com/office/drawing/2014/main" id="{EAB4F72F-937B-474C-8BDF-BA17BDAB0B9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 name="Rectangle 21">
                    <a:extLst>
                      <a:ext uri="{FF2B5EF4-FFF2-40B4-BE49-F238E27FC236}">
                        <a16:creationId xmlns:a16="http://schemas.microsoft.com/office/drawing/2014/main" id="{E59D7512-D838-4787-833B-FEBB759DA6C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6" name="Group 15">
                  <a:extLst>
                    <a:ext uri="{FF2B5EF4-FFF2-40B4-BE49-F238E27FC236}">
                      <a16:creationId xmlns:a16="http://schemas.microsoft.com/office/drawing/2014/main" id="{DD70B5C8-C891-45B9-A2E1-380D44EF2553}"/>
                    </a:ext>
                  </a:extLst>
                </p:cNvPr>
                <p:cNvGrpSpPr>
                  <a:grpSpLocks noChangeAspect="1"/>
                </p:cNvGrpSpPr>
                <p:nvPr/>
              </p:nvGrpSpPr>
              <p:grpSpPr>
                <a:xfrm>
                  <a:off x="11604987" y="146055"/>
                  <a:ext cx="73152" cy="73152"/>
                  <a:chOff x="7310041" y="760941"/>
                  <a:chExt cx="1043386" cy="1127422"/>
                </a:xfrm>
              </p:grpSpPr>
              <p:sp>
                <p:nvSpPr>
                  <p:cNvPr id="17" name="Freeform 30">
                    <a:extLst>
                      <a:ext uri="{FF2B5EF4-FFF2-40B4-BE49-F238E27FC236}">
                        <a16:creationId xmlns:a16="http://schemas.microsoft.com/office/drawing/2014/main" id="{7913589F-3E99-496A-8735-55729F57DF6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 name="Rectangle 17">
                    <a:extLst>
                      <a:ext uri="{FF2B5EF4-FFF2-40B4-BE49-F238E27FC236}">
                        <a16:creationId xmlns:a16="http://schemas.microsoft.com/office/drawing/2014/main" id="{5D75C011-D763-4823-87F2-D88801B98EA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9" name="Rectangle 18">
                    <a:extLst>
                      <a:ext uri="{FF2B5EF4-FFF2-40B4-BE49-F238E27FC236}">
                        <a16:creationId xmlns:a16="http://schemas.microsoft.com/office/drawing/2014/main" id="{19211257-1694-40C9-8477-D2C783BFCD8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8" name="Group 7">
                <a:extLst>
                  <a:ext uri="{FF2B5EF4-FFF2-40B4-BE49-F238E27FC236}">
                    <a16:creationId xmlns:a16="http://schemas.microsoft.com/office/drawing/2014/main" id="{10DCC9BC-8D83-4F1E-BA8B-736CD1E0714E}"/>
                  </a:ext>
                </a:extLst>
              </p:cNvPr>
              <p:cNvGrpSpPr/>
              <p:nvPr/>
            </p:nvGrpSpPr>
            <p:grpSpPr>
              <a:xfrm>
                <a:off x="10472206" y="6083935"/>
                <a:ext cx="255071" cy="408124"/>
                <a:chOff x="19442165" y="1611412"/>
                <a:chExt cx="255071" cy="408124"/>
              </a:xfrm>
            </p:grpSpPr>
            <p:pic>
              <p:nvPicPr>
                <p:cNvPr id="13" name="Picture 12">
                  <a:extLst>
                    <a:ext uri="{FF2B5EF4-FFF2-40B4-BE49-F238E27FC236}">
                      <a16:creationId xmlns:a16="http://schemas.microsoft.com/office/drawing/2014/main" id="{F6036A59-84C6-4551-B067-41F4C8661AA2}"/>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19527189" y="1611412"/>
                  <a:ext cx="170047" cy="182880"/>
                </a:xfrm>
                <a:prstGeom prst="rect">
                  <a:avLst/>
                </a:prstGeom>
              </p:spPr>
            </p:pic>
            <p:pic>
              <p:nvPicPr>
                <p:cNvPr id="14" name="Picture 13">
                  <a:extLst>
                    <a:ext uri="{FF2B5EF4-FFF2-40B4-BE49-F238E27FC236}">
                      <a16:creationId xmlns:a16="http://schemas.microsoft.com/office/drawing/2014/main" id="{65251610-2482-4728-A120-FD36EDEBA0C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9442165" y="1928096"/>
                  <a:ext cx="85024" cy="91440"/>
                </a:xfrm>
                <a:prstGeom prst="rect">
                  <a:avLst/>
                </a:prstGeom>
              </p:spPr>
            </p:pic>
          </p:grpSp>
          <p:grpSp>
            <p:nvGrpSpPr>
              <p:cNvPr id="9" name="Group 8">
                <a:extLst>
                  <a:ext uri="{FF2B5EF4-FFF2-40B4-BE49-F238E27FC236}">
                    <a16:creationId xmlns:a16="http://schemas.microsoft.com/office/drawing/2014/main" id="{E394E1E9-4126-48EA-985F-AC96E5421A6D}"/>
                  </a:ext>
                </a:extLst>
              </p:cNvPr>
              <p:cNvGrpSpPr/>
              <p:nvPr/>
            </p:nvGrpSpPr>
            <p:grpSpPr>
              <a:xfrm>
                <a:off x="11299573" y="5822568"/>
                <a:ext cx="604631" cy="811550"/>
                <a:chOff x="20494433" y="830873"/>
                <a:chExt cx="604631" cy="811550"/>
              </a:xfrm>
            </p:grpSpPr>
            <p:pic>
              <p:nvPicPr>
                <p:cNvPr id="11" name="Picture 10">
                  <a:extLst>
                    <a:ext uri="{FF2B5EF4-FFF2-40B4-BE49-F238E27FC236}">
                      <a16:creationId xmlns:a16="http://schemas.microsoft.com/office/drawing/2014/main" id="{76C5B54B-D6F6-4F2D-ADB1-FD00E83F1FC7}"/>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20494433" y="1459543"/>
                  <a:ext cx="170047" cy="182880"/>
                </a:xfrm>
                <a:prstGeom prst="rect">
                  <a:avLst/>
                </a:prstGeom>
              </p:spPr>
            </p:pic>
            <p:pic>
              <p:nvPicPr>
                <p:cNvPr id="12" name="Picture 11">
                  <a:extLst>
                    <a:ext uri="{FF2B5EF4-FFF2-40B4-BE49-F238E27FC236}">
                      <a16:creationId xmlns:a16="http://schemas.microsoft.com/office/drawing/2014/main" id="{E3C7571E-CDB8-4D67-B538-38A69D519CB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21014040" y="830873"/>
                  <a:ext cx="85024" cy="91440"/>
                </a:xfrm>
                <a:prstGeom prst="rect">
                  <a:avLst/>
                </a:prstGeom>
              </p:spPr>
            </p:pic>
          </p:grpSp>
          <p:pic>
            <p:nvPicPr>
              <p:cNvPr id="10" name="Picture 9">
                <a:extLst>
                  <a:ext uri="{FF2B5EF4-FFF2-40B4-BE49-F238E27FC236}">
                    <a16:creationId xmlns:a16="http://schemas.microsoft.com/office/drawing/2014/main" id="{B0C9ED98-4133-4E3C-9EC2-6B5865FD63C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427108" y="5597345"/>
                <a:ext cx="85024" cy="91440"/>
              </a:xfrm>
              <a:prstGeom prst="rect">
                <a:avLst/>
              </a:prstGeom>
            </p:spPr>
          </p:pic>
        </p:grpSp>
      </p:grpSp>
      <p:sp>
        <p:nvSpPr>
          <p:cNvPr id="2" name="Title 1">
            <a:extLst>
              <a:ext uri="{FF2B5EF4-FFF2-40B4-BE49-F238E27FC236}">
                <a16:creationId xmlns:a16="http://schemas.microsoft.com/office/drawing/2014/main" id="{B5922E77-9B85-430F-AB4E-21E6CECA8C52}"/>
              </a:ext>
            </a:extLst>
          </p:cNvPr>
          <p:cNvSpPr>
            <a:spLocks noGrp="1"/>
          </p:cNvSpPr>
          <p:nvPr>
            <p:ph type="title"/>
          </p:nvPr>
        </p:nvSpPr>
        <p:spPr/>
        <p:txBody>
          <a:bodyPr/>
          <a:lstStyle/>
          <a:p>
            <a:r>
              <a:rPr lang="en-US" dirty="0"/>
              <a:t>Common data engineering methods</a:t>
            </a:r>
          </a:p>
        </p:txBody>
      </p:sp>
      <p:sp>
        <p:nvSpPr>
          <p:cNvPr id="3" name="Content Placeholder 2">
            <a:extLst>
              <a:ext uri="{FF2B5EF4-FFF2-40B4-BE49-F238E27FC236}">
                <a16:creationId xmlns:a16="http://schemas.microsoft.com/office/drawing/2014/main" id="{1F116717-BB35-4582-8924-A300FA340452}"/>
              </a:ext>
            </a:extLst>
          </p:cNvPr>
          <p:cNvSpPr>
            <a:spLocks noGrp="1"/>
          </p:cNvSpPr>
          <p:nvPr>
            <p:ph sz="quarter" idx="10"/>
          </p:nvPr>
        </p:nvSpPr>
        <p:spPr>
          <a:xfrm>
            <a:off x="685800" y="1303162"/>
            <a:ext cx="10369296" cy="3429000"/>
          </a:xfrm>
        </p:spPr>
        <p:txBody>
          <a:bodyPr/>
          <a:lstStyle/>
          <a:p>
            <a:r>
              <a:rPr lang="en-US" sz="1600"/>
              <a:t>Imputation </a:t>
            </a:r>
            <a:r>
              <a:rPr lang="en-US" sz="1600">
                <a:sym typeface="Wingdings" panose="05000000000000000000" pitchFamily="2" charset="2"/>
              </a:rPr>
              <a:t> dealing with missing values</a:t>
            </a:r>
          </a:p>
          <a:p>
            <a:pPr lvl="1"/>
            <a:r>
              <a:rPr lang="en-US" sz="1400" b="0">
                <a:sym typeface="Wingdings" panose="05000000000000000000" pitchFamily="2" charset="2"/>
              </a:rPr>
              <a:t>Dropping rows or columns that have missing data – not the most ideal</a:t>
            </a:r>
          </a:p>
          <a:p>
            <a:pPr lvl="1"/>
            <a:r>
              <a:rPr lang="en-US" sz="1400" b="0">
                <a:sym typeface="Wingdings" panose="05000000000000000000" pitchFamily="2" charset="2"/>
              </a:rPr>
              <a:t>Numerical imputation – filling missing data with a number value (such as 0 or the median value of the column)</a:t>
            </a:r>
          </a:p>
          <a:p>
            <a:pPr lvl="1"/>
            <a:r>
              <a:rPr lang="en-US" sz="1400" b="0">
                <a:sym typeface="Wingdings" panose="05000000000000000000" pitchFamily="2" charset="2"/>
              </a:rPr>
              <a:t>Categorical imputation – filling with a value such as “Other”</a:t>
            </a:r>
          </a:p>
          <a:p>
            <a:r>
              <a:rPr lang="en-US" sz="1600">
                <a:sym typeface="Wingdings" panose="05000000000000000000" pitchFamily="2" charset="2"/>
              </a:rPr>
              <a:t>Handling outliers</a:t>
            </a:r>
          </a:p>
          <a:p>
            <a:pPr lvl="1"/>
            <a:r>
              <a:rPr lang="en-US" sz="1400" b="0">
                <a:sym typeface="Wingdings" panose="05000000000000000000" pitchFamily="2" charset="2"/>
              </a:rPr>
              <a:t>Detect outliers with standard deviation</a:t>
            </a:r>
          </a:p>
          <a:p>
            <a:pPr lvl="1"/>
            <a:r>
              <a:rPr lang="en-US" sz="1400" b="0">
                <a:sym typeface="Wingdings" panose="05000000000000000000" pitchFamily="2" charset="2"/>
              </a:rPr>
              <a:t>Detect outliers with percentiles</a:t>
            </a:r>
          </a:p>
          <a:p>
            <a:pPr lvl="1"/>
            <a:r>
              <a:rPr lang="en-US" sz="1400" b="0">
                <a:sym typeface="Wingdings" panose="05000000000000000000" pitchFamily="2" charset="2"/>
              </a:rPr>
              <a:t>Drop the row or cap the value?</a:t>
            </a:r>
          </a:p>
          <a:p>
            <a:r>
              <a:rPr lang="en-US" sz="1600">
                <a:sym typeface="Wingdings" panose="05000000000000000000" pitchFamily="2" charset="2"/>
              </a:rPr>
              <a:t>Binning – try to prevent overfitting</a:t>
            </a:r>
          </a:p>
          <a:p>
            <a:r>
              <a:rPr lang="en-US" sz="1600">
                <a:sym typeface="Wingdings" panose="05000000000000000000" pitchFamily="2" charset="2"/>
              </a:rPr>
              <a:t>Logarithmic transformation (log transform)</a:t>
            </a:r>
          </a:p>
          <a:p>
            <a:pPr lvl="1"/>
            <a:r>
              <a:rPr lang="en-US" sz="1400" b="0">
                <a:sym typeface="Wingdings" panose="05000000000000000000" pitchFamily="2" charset="2"/>
              </a:rPr>
              <a:t>Good for handling skewed data</a:t>
            </a:r>
          </a:p>
          <a:p>
            <a:pPr lvl="1"/>
            <a:r>
              <a:rPr lang="en-US" sz="1400" b="0">
                <a:sym typeface="Wingdings" panose="05000000000000000000" pitchFamily="2" charset="2"/>
              </a:rPr>
              <a:t>Data must be numeric and have all positive values</a:t>
            </a:r>
          </a:p>
          <a:p>
            <a:r>
              <a:rPr lang="en-US" sz="1600">
                <a:sym typeface="Wingdings" panose="05000000000000000000" pitchFamily="2" charset="2"/>
              </a:rPr>
              <a:t>Create dummy values </a:t>
            </a:r>
          </a:p>
          <a:p>
            <a:pPr lvl="1"/>
            <a:r>
              <a:rPr lang="en-US" sz="1400" b="0">
                <a:sym typeface="Wingdings" panose="05000000000000000000" pitchFamily="2" charset="2"/>
              </a:rPr>
              <a:t>One-hot encoding: Encoding data as 0 or 1</a:t>
            </a:r>
          </a:p>
          <a:p>
            <a:r>
              <a:rPr lang="en-US" sz="1600">
                <a:sym typeface="Wingdings" panose="05000000000000000000" pitchFamily="2" charset="2"/>
              </a:rPr>
              <a:t>Scaling</a:t>
            </a:r>
          </a:p>
          <a:p>
            <a:pPr lvl="1"/>
            <a:r>
              <a:rPr lang="en-US" sz="1400" b="0">
                <a:sym typeface="Wingdings" panose="05000000000000000000" pitchFamily="2" charset="2"/>
              </a:rPr>
              <a:t>Normalization</a:t>
            </a:r>
          </a:p>
          <a:p>
            <a:pPr lvl="1"/>
            <a:r>
              <a:rPr lang="en-US" sz="1400" b="0">
                <a:sym typeface="Wingdings" panose="05000000000000000000" pitchFamily="2" charset="2"/>
              </a:rPr>
              <a:t>Standardization</a:t>
            </a:r>
          </a:p>
          <a:p>
            <a:pPr lvl="1"/>
            <a:endParaRPr lang="en-US" sz="1400"/>
          </a:p>
        </p:txBody>
      </p:sp>
    </p:spTree>
    <p:extLst>
      <p:ext uri="{BB962C8B-B14F-4D97-AF65-F5344CB8AC3E}">
        <p14:creationId xmlns:p14="http://schemas.microsoft.com/office/powerpoint/2010/main" val="18576074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7BEC8E-0E36-45B5-B477-AAEBF7F0A459}"/>
              </a:ext>
            </a:extLst>
          </p:cNvPr>
          <p:cNvGrpSpPr/>
          <p:nvPr/>
        </p:nvGrpSpPr>
        <p:grpSpPr>
          <a:xfrm>
            <a:off x="0" y="-1"/>
            <a:ext cx="12192000" cy="7278072"/>
            <a:chOff x="0" y="-1"/>
            <a:chExt cx="12192000" cy="7278072"/>
          </a:xfrm>
        </p:grpSpPr>
        <p:grpSp>
          <p:nvGrpSpPr>
            <p:cNvPr id="12" name="Group 11">
              <a:extLst>
                <a:ext uri="{FF2B5EF4-FFF2-40B4-BE49-F238E27FC236}">
                  <a16:creationId xmlns:a16="http://schemas.microsoft.com/office/drawing/2014/main" id="{39B701CC-A4DC-4A80-AF02-E7C10DC4EFBC}"/>
                </a:ext>
              </a:extLst>
            </p:cNvPr>
            <p:cNvGrpSpPr/>
            <p:nvPr/>
          </p:nvGrpSpPr>
          <p:grpSpPr>
            <a:xfrm>
              <a:off x="0" y="0"/>
              <a:ext cx="12192000" cy="6858000"/>
              <a:chOff x="0" y="0"/>
              <a:chExt cx="12192000" cy="6858000"/>
            </a:xfrm>
          </p:grpSpPr>
          <p:grpSp>
            <p:nvGrpSpPr>
              <p:cNvPr id="20" name="Group 19">
                <a:extLst>
                  <a:ext uri="{FF2B5EF4-FFF2-40B4-BE49-F238E27FC236}">
                    <a16:creationId xmlns:a16="http://schemas.microsoft.com/office/drawing/2014/main" id="{07DDB6E2-EE63-4169-B5ED-BDC46341B364}"/>
                  </a:ext>
                </a:extLst>
              </p:cNvPr>
              <p:cNvGrpSpPr/>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237386D4-01BA-49AB-BFE1-B522E0E17F7B}"/>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3" name="Rectangle 22">
                  <a:extLst>
                    <a:ext uri="{FF2B5EF4-FFF2-40B4-BE49-F238E27FC236}">
                      <a16:creationId xmlns:a16="http://schemas.microsoft.com/office/drawing/2014/main" id="{0DCCA3DD-7CBE-4138-80B6-E947E9C68E39}"/>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21" name="Picture 20">
                <a:extLst>
                  <a:ext uri="{FF2B5EF4-FFF2-40B4-BE49-F238E27FC236}">
                    <a16:creationId xmlns:a16="http://schemas.microsoft.com/office/drawing/2014/main" id="{672C26EA-559D-4391-815B-D8EB5CD2B3B1}"/>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13" name="Group 12">
              <a:extLst>
                <a:ext uri="{FF2B5EF4-FFF2-40B4-BE49-F238E27FC236}">
                  <a16:creationId xmlns:a16="http://schemas.microsoft.com/office/drawing/2014/main" id="{426356AC-A30B-464C-8696-0105EF544172}"/>
                </a:ext>
              </a:extLst>
            </p:cNvPr>
            <p:cNvGrpSpPr/>
            <p:nvPr/>
          </p:nvGrpSpPr>
          <p:grpSpPr>
            <a:xfrm>
              <a:off x="220486" y="-1"/>
              <a:ext cx="11971513" cy="7278072"/>
              <a:chOff x="220486" y="-1"/>
              <a:chExt cx="11971513" cy="7278072"/>
            </a:xfrm>
          </p:grpSpPr>
          <p:pic>
            <p:nvPicPr>
              <p:cNvPr id="14" name="Picture 13">
                <a:extLst>
                  <a:ext uri="{FF2B5EF4-FFF2-40B4-BE49-F238E27FC236}">
                    <a16:creationId xmlns:a16="http://schemas.microsoft.com/office/drawing/2014/main" id="{A4DC189C-50CF-46E1-B726-600443ADBBD0}"/>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5" name="Picture 14">
                <a:extLst>
                  <a:ext uri="{FF2B5EF4-FFF2-40B4-BE49-F238E27FC236}">
                    <a16:creationId xmlns:a16="http://schemas.microsoft.com/office/drawing/2014/main" id="{BBB6A0C7-F583-4893-9842-51DF6DA03454}"/>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6" name="Picture 15">
                <a:extLst>
                  <a:ext uri="{FF2B5EF4-FFF2-40B4-BE49-F238E27FC236}">
                    <a16:creationId xmlns:a16="http://schemas.microsoft.com/office/drawing/2014/main" id="{9231FC2D-1EB6-4CB2-AC29-5F1CDA8275CB}"/>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7" name="Group 16">
                <a:extLst>
                  <a:ext uri="{FF2B5EF4-FFF2-40B4-BE49-F238E27FC236}">
                    <a16:creationId xmlns:a16="http://schemas.microsoft.com/office/drawing/2014/main" id="{74BEEDC4-BD8C-4E89-AD3C-E8F0E76EE2CF}"/>
                  </a:ext>
                </a:extLst>
              </p:cNvPr>
              <p:cNvGrpSpPr/>
              <p:nvPr/>
            </p:nvGrpSpPr>
            <p:grpSpPr>
              <a:xfrm>
                <a:off x="11711370" y="161755"/>
                <a:ext cx="320420" cy="304069"/>
                <a:chOff x="9321216" y="1285432"/>
                <a:chExt cx="320420" cy="304069"/>
              </a:xfrm>
            </p:grpSpPr>
            <p:pic>
              <p:nvPicPr>
                <p:cNvPr id="18" name="Picture 17">
                  <a:extLst>
                    <a:ext uri="{FF2B5EF4-FFF2-40B4-BE49-F238E27FC236}">
                      <a16:creationId xmlns:a16="http://schemas.microsoft.com/office/drawing/2014/main" id="{8EF75EAB-263E-46BA-A230-E4BB0D16E12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9" name="Picture 18">
                  <a:extLst>
                    <a:ext uri="{FF2B5EF4-FFF2-40B4-BE49-F238E27FC236}">
                      <a16:creationId xmlns:a16="http://schemas.microsoft.com/office/drawing/2014/main" id="{D2758618-86CD-43D1-95E8-1A05510CC41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4" name="Title 3">
            <a:extLst>
              <a:ext uri="{FF2B5EF4-FFF2-40B4-BE49-F238E27FC236}">
                <a16:creationId xmlns:a16="http://schemas.microsoft.com/office/drawing/2014/main" id="{960F77E5-B711-4B4D-A6A9-A1B2DB56AF22}"/>
              </a:ext>
            </a:extLst>
          </p:cNvPr>
          <p:cNvSpPr>
            <a:spLocks noGrp="1"/>
          </p:cNvSpPr>
          <p:nvPr>
            <p:ph type="title"/>
          </p:nvPr>
        </p:nvSpPr>
        <p:spPr/>
        <p:txBody>
          <a:bodyPr/>
          <a:lstStyle/>
          <a:p>
            <a:r>
              <a:rPr lang="en-US" dirty="0"/>
              <a:t>Welcome!</a:t>
            </a:r>
          </a:p>
        </p:txBody>
      </p:sp>
      <p:sp>
        <p:nvSpPr>
          <p:cNvPr id="5" name="Content Placeholder 4">
            <a:extLst>
              <a:ext uri="{FF2B5EF4-FFF2-40B4-BE49-F238E27FC236}">
                <a16:creationId xmlns:a16="http://schemas.microsoft.com/office/drawing/2014/main" id="{5D892212-36E6-4D94-810E-F697202D7197}"/>
              </a:ext>
            </a:extLst>
          </p:cNvPr>
          <p:cNvSpPr>
            <a:spLocks noGrp="1"/>
          </p:cNvSpPr>
          <p:nvPr>
            <p:ph sz="quarter" idx="10"/>
          </p:nvPr>
        </p:nvSpPr>
        <p:spPr>
          <a:xfrm>
            <a:off x="914399" y="1828800"/>
            <a:ext cx="5885895" cy="3429000"/>
          </a:xfrm>
        </p:spPr>
        <p:txBody>
          <a:bodyPr/>
          <a:lstStyle/>
          <a:p>
            <a:r>
              <a:rPr lang="en-US" dirty="0"/>
              <a:t>At Esri since 2011</a:t>
            </a:r>
          </a:p>
          <a:p>
            <a:endParaRPr lang="en-US" dirty="0"/>
          </a:p>
          <a:p>
            <a:r>
              <a:rPr lang="en-US" dirty="0"/>
              <a:t>Imagery scientist -&gt; data scientist -&gt; scientist</a:t>
            </a:r>
          </a:p>
          <a:p>
            <a:endParaRPr lang="en-US" dirty="0"/>
          </a:p>
          <a:p>
            <a:r>
              <a:rPr lang="en-US" dirty="0"/>
              <a:t>Adjunct professor at Saint Louis University teaching Python, JS, HTML, and GIS</a:t>
            </a:r>
          </a:p>
          <a:p>
            <a:endParaRPr lang="en-US" dirty="0"/>
          </a:p>
          <a:p>
            <a:r>
              <a:rPr lang="en-US" dirty="0"/>
              <a:t>I like learning new things, implementing solutions and solving problems, and communicating them to anyone who will listen</a:t>
            </a:r>
          </a:p>
        </p:txBody>
      </p:sp>
      <p:pic>
        <p:nvPicPr>
          <p:cNvPr id="7" name="Picture 6">
            <a:extLst>
              <a:ext uri="{FF2B5EF4-FFF2-40B4-BE49-F238E27FC236}">
                <a16:creationId xmlns:a16="http://schemas.microsoft.com/office/drawing/2014/main" id="{B3962269-CCE7-4095-B169-7DD2DCED264F}"/>
              </a:ext>
            </a:extLst>
          </p:cNvPr>
          <p:cNvPicPr>
            <a:picLocks noChangeAspect="1"/>
          </p:cNvPicPr>
          <p:nvPr/>
        </p:nvPicPr>
        <p:blipFill>
          <a:blip r:embed="rId7"/>
          <a:stretch>
            <a:fillRect/>
          </a:stretch>
        </p:blipFill>
        <p:spPr>
          <a:xfrm>
            <a:off x="7975965" y="1571347"/>
            <a:ext cx="2792129" cy="3715305"/>
          </a:xfrm>
          <a:prstGeom prst="rect">
            <a:avLst/>
          </a:prstGeom>
        </p:spPr>
      </p:pic>
    </p:spTree>
    <p:extLst>
      <p:ext uri="{BB962C8B-B14F-4D97-AF65-F5344CB8AC3E}">
        <p14:creationId xmlns:p14="http://schemas.microsoft.com/office/powerpoint/2010/main" val="3813116804"/>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0E172FD-82EF-4BB7-85B4-DFBD3C758D14}"/>
              </a:ext>
            </a:extLst>
          </p:cNvPr>
          <p:cNvGrpSpPr/>
          <p:nvPr/>
        </p:nvGrpSpPr>
        <p:grpSpPr>
          <a:xfrm>
            <a:off x="0" y="-1"/>
            <a:ext cx="12192000" cy="7278072"/>
            <a:chOff x="0" y="-1"/>
            <a:chExt cx="12192000" cy="7278072"/>
          </a:xfrm>
        </p:grpSpPr>
        <p:grpSp>
          <p:nvGrpSpPr>
            <p:cNvPr id="8" name="Group 7">
              <a:extLst>
                <a:ext uri="{FF2B5EF4-FFF2-40B4-BE49-F238E27FC236}">
                  <a16:creationId xmlns:a16="http://schemas.microsoft.com/office/drawing/2014/main" id="{A50EBDC5-06E7-4700-9386-82C54D2C1DCA}"/>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C87E1825-99E2-4ADE-8F8E-CAC44284BC25}"/>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9F8D2EA5-2CA0-42E2-B646-3F65555F684D}"/>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9" name="Rectangle 18">
                  <a:extLst>
                    <a:ext uri="{FF2B5EF4-FFF2-40B4-BE49-F238E27FC236}">
                      <a16:creationId xmlns:a16="http://schemas.microsoft.com/office/drawing/2014/main" id="{E93141C4-AC49-4BA9-A7C8-455B4C5554AF}"/>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7" name="Picture 16">
                <a:extLst>
                  <a:ext uri="{FF2B5EF4-FFF2-40B4-BE49-F238E27FC236}">
                    <a16:creationId xmlns:a16="http://schemas.microsoft.com/office/drawing/2014/main" id="{C41968CB-F19A-47AF-9E06-5DB44994A205}"/>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9" name="Group 8">
              <a:extLst>
                <a:ext uri="{FF2B5EF4-FFF2-40B4-BE49-F238E27FC236}">
                  <a16:creationId xmlns:a16="http://schemas.microsoft.com/office/drawing/2014/main" id="{6A4284E7-123A-4247-A495-312D8364ED6E}"/>
                </a:ext>
              </a:extLst>
            </p:cNvPr>
            <p:cNvGrpSpPr/>
            <p:nvPr/>
          </p:nvGrpSpPr>
          <p:grpSpPr>
            <a:xfrm>
              <a:off x="220486" y="-1"/>
              <a:ext cx="11971513" cy="7278072"/>
              <a:chOff x="220486" y="-1"/>
              <a:chExt cx="11971513" cy="7278072"/>
            </a:xfrm>
          </p:grpSpPr>
          <p:pic>
            <p:nvPicPr>
              <p:cNvPr id="10" name="Picture 9">
                <a:extLst>
                  <a:ext uri="{FF2B5EF4-FFF2-40B4-BE49-F238E27FC236}">
                    <a16:creationId xmlns:a16="http://schemas.microsoft.com/office/drawing/2014/main" id="{AFF48D0D-7684-4C60-AAA7-8ECAE42A51E2}"/>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1" name="Picture 10">
                <a:extLst>
                  <a:ext uri="{FF2B5EF4-FFF2-40B4-BE49-F238E27FC236}">
                    <a16:creationId xmlns:a16="http://schemas.microsoft.com/office/drawing/2014/main" id="{739896C7-57C7-4CE2-8504-123FDE1E5B51}"/>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2" name="Picture 11">
                <a:extLst>
                  <a:ext uri="{FF2B5EF4-FFF2-40B4-BE49-F238E27FC236}">
                    <a16:creationId xmlns:a16="http://schemas.microsoft.com/office/drawing/2014/main" id="{D825EBD6-A625-4C76-9A99-5F37EED85D02}"/>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3" name="Group 12">
                <a:extLst>
                  <a:ext uri="{FF2B5EF4-FFF2-40B4-BE49-F238E27FC236}">
                    <a16:creationId xmlns:a16="http://schemas.microsoft.com/office/drawing/2014/main" id="{870BE78B-BB0C-46C5-B168-F7A73E46238B}"/>
                  </a:ext>
                </a:extLst>
              </p:cNvPr>
              <p:cNvGrpSpPr/>
              <p:nvPr/>
            </p:nvGrpSpPr>
            <p:grpSpPr>
              <a:xfrm>
                <a:off x="11711370" y="161755"/>
                <a:ext cx="320420" cy="304069"/>
                <a:chOff x="9321216" y="1285432"/>
                <a:chExt cx="320420" cy="304069"/>
              </a:xfrm>
            </p:grpSpPr>
            <p:pic>
              <p:nvPicPr>
                <p:cNvPr id="14" name="Picture 13">
                  <a:extLst>
                    <a:ext uri="{FF2B5EF4-FFF2-40B4-BE49-F238E27FC236}">
                      <a16:creationId xmlns:a16="http://schemas.microsoft.com/office/drawing/2014/main" id="{F51CF029-098D-4945-887D-FE437BD033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5" name="Picture 14">
                  <a:extLst>
                    <a:ext uri="{FF2B5EF4-FFF2-40B4-BE49-F238E27FC236}">
                      <a16:creationId xmlns:a16="http://schemas.microsoft.com/office/drawing/2014/main" id="{15AB78BD-0EFF-449C-8F7C-93A16E523DBB}"/>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4" name="Title 3">
            <a:extLst>
              <a:ext uri="{FF2B5EF4-FFF2-40B4-BE49-F238E27FC236}">
                <a16:creationId xmlns:a16="http://schemas.microsoft.com/office/drawing/2014/main" id="{B8CD5C0C-0B14-4C17-A935-16483EA3C0F6}"/>
              </a:ext>
            </a:extLst>
          </p:cNvPr>
          <p:cNvSpPr>
            <a:spLocks noGrp="1"/>
          </p:cNvSpPr>
          <p:nvPr>
            <p:ph type="title"/>
          </p:nvPr>
        </p:nvSpPr>
        <p:spPr/>
        <p:txBody>
          <a:bodyPr/>
          <a:lstStyle/>
          <a:p>
            <a:r>
              <a:rPr lang="en-US" dirty="0"/>
              <a:t>“Where can I find ______ dataset?”</a:t>
            </a:r>
          </a:p>
        </p:txBody>
      </p:sp>
      <p:sp>
        <p:nvSpPr>
          <p:cNvPr id="5" name="Text Placeholder 4">
            <a:extLst>
              <a:ext uri="{FF2B5EF4-FFF2-40B4-BE49-F238E27FC236}">
                <a16:creationId xmlns:a16="http://schemas.microsoft.com/office/drawing/2014/main" id="{AA42F486-FCB3-460C-B74B-81DEEBF12B5A}"/>
              </a:ext>
            </a:extLst>
          </p:cNvPr>
          <p:cNvSpPr>
            <a:spLocks noGrp="1"/>
          </p:cNvSpPr>
          <p:nvPr>
            <p:ph type="body" sz="quarter" idx="10"/>
          </p:nvPr>
        </p:nvSpPr>
        <p:spPr/>
        <p:txBody>
          <a:bodyPr/>
          <a:lstStyle/>
          <a:p>
            <a:r>
              <a:rPr lang="en-US" dirty="0"/>
              <a:t>Every GIS student ever</a:t>
            </a:r>
          </a:p>
        </p:txBody>
      </p:sp>
    </p:spTree>
    <p:extLst>
      <p:ext uri="{BB962C8B-B14F-4D97-AF65-F5344CB8AC3E}">
        <p14:creationId xmlns:p14="http://schemas.microsoft.com/office/powerpoint/2010/main" val="217723521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89904F8-F609-4978-A904-217E3997524F}"/>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6EDC41E0-7D75-4784-92A6-0606B9776DA7}"/>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80BBFF8C-4EFB-4534-A72D-1BBFE4F6F540}"/>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A7855420-A87F-4ADE-AD8D-7285113EB222}"/>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3" name="Group 12">
              <a:extLst>
                <a:ext uri="{FF2B5EF4-FFF2-40B4-BE49-F238E27FC236}">
                  <a16:creationId xmlns:a16="http://schemas.microsoft.com/office/drawing/2014/main" id="{7D13B3CA-EFD3-484C-9538-5C59D0AE8DC1}"/>
                </a:ext>
              </a:extLst>
            </p:cNvPr>
            <p:cNvGrpSpPr/>
            <p:nvPr/>
          </p:nvGrpSpPr>
          <p:grpSpPr>
            <a:xfrm>
              <a:off x="208303" y="146055"/>
              <a:ext cx="11731071" cy="6595922"/>
              <a:chOff x="208303" y="146055"/>
              <a:chExt cx="11731071" cy="6595922"/>
            </a:xfrm>
          </p:grpSpPr>
          <p:grpSp>
            <p:nvGrpSpPr>
              <p:cNvPr id="15" name="Group 14">
                <a:extLst>
                  <a:ext uri="{FF2B5EF4-FFF2-40B4-BE49-F238E27FC236}">
                    <a16:creationId xmlns:a16="http://schemas.microsoft.com/office/drawing/2014/main" id="{ED25659B-3B8E-4770-8610-916248467168}"/>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919D9DF9-A199-4388-8698-B2145933910A}"/>
                    </a:ext>
                  </a:extLst>
                </p:cNvPr>
                <p:cNvGrpSpPr>
                  <a:grpSpLocks noChangeAspect="1"/>
                </p:cNvGrpSpPr>
                <p:nvPr/>
              </p:nvGrpSpPr>
              <p:grpSpPr>
                <a:xfrm>
                  <a:off x="11770125" y="399018"/>
                  <a:ext cx="169249" cy="182880"/>
                  <a:chOff x="7310041" y="760941"/>
                  <a:chExt cx="1043386" cy="1127422"/>
                </a:xfrm>
              </p:grpSpPr>
              <p:sp>
                <p:nvSpPr>
                  <p:cNvPr id="32" name="Freeform 33">
                    <a:extLst>
                      <a:ext uri="{FF2B5EF4-FFF2-40B4-BE49-F238E27FC236}">
                        <a16:creationId xmlns:a16="http://schemas.microsoft.com/office/drawing/2014/main" id="{C065CBC2-C75F-407B-A2E6-248F984F7ED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F1FF43E7-A890-4E2D-8C5F-98E6D772B2D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9E07E8A5-536B-4FBE-9FFF-A401D8953A9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0F43E489-1F9C-404E-AACC-5C383CB741AF}"/>
                    </a:ext>
                  </a:extLst>
                </p:cNvPr>
                <p:cNvGrpSpPr>
                  <a:grpSpLocks noChangeAspect="1"/>
                </p:cNvGrpSpPr>
                <p:nvPr/>
              </p:nvGrpSpPr>
              <p:grpSpPr>
                <a:xfrm>
                  <a:off x="11604987" y="146055"/>
                  <a:ext cx="73152" cy="73152"/>
                  <a:chOff x="7310041" y="760941"/>
                  <a:chExt cx="1043386" cy="1127422"/>
                </a:xfrm>
              </p:grpSpPr>
              <p:sp>
                <p:nvSpPr>
                  <p:cNvPr id="29" name="Freeform 30">
                    <a:extLst>
                      <a:ext uri="{FF2B5EF4-FFF2-40B4-BE49-F238E27FC236}">
                        <a16:creationId xmlns:a16="http://schemas.microsoft.com/office/drawing/2014/main" id="{2959FEA0-505C-41B5-9D19-18A0C2F560F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7CF660CD-882B-46C8-B0DF-9B451361B35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532CF186-EC5A-45CD-9D41-075B95E910C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9" name="Group 18">
                <a:extLst>
                  <a:ext uri="{FF2B5EF4-FFF2-40B4-BE49-F238E27FC236}">
                    <a16:creationId xmlns:a16="http://schemas.microsoft.com/office/drawing/2014/main" id="{487C19FD-C74F-4134-A6CC-0C219F662B60}"/>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E7DEA91C-BC6C-426F-995B-F782754B20E2}"/>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21564377-E482-477F-8E04-CE2C96B65D0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99C5EC1D-6E1A-46EE-940A-904FA2084FF6}"/>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A740D546-1FEB-4079-9E16-5C8647BCA12B}"/>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39A972E5-84E6-47F2-B467-6303B0B8077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F0203686-20FB-422B-89A0-4407C862EA2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9" name="Picture 8" descr="Map&#10;&#10;Description automatically generated">
            <a:extLst>
              <a:ext uri="{FF2B5EF4-FFF2-40B4-BE49-F238E27FC236}">
                <a16:creationId xmlns:a16="http://schemas.microsoft.com/office/drawing/2014/main" id="{371F1244-877F-44E0-881F-C79611F0F045}"/>
              </a:ext>
            </a:extLst>
          </p:cNvPr>
          <p:cNvPicPr>
            <a:picLocks noChangeAspect="1"/>
          </p:cNvPicPr>
          <p:nvPr/>
        </p:nvPicPr>
        <p:blipFill>
          <a:blip r:embed="rId5"/>
          <a:stretch>
            <a:fillRect/>
          </a:stretch>
        </p:blipFill>
        <p:spPr>
          <a:xfrm>
            <a:off x="685800" y="901883"/>
            <a:ext cx="10133789" cy="4977261"/>
          </a:xfrm>
          <a:prstGeom prst="rect">
            <a:avLst/>
          </a:prstGeom>
        </p:spPr>
      </p:pic>
      <p:sp>
        <p:nvSpPr>
          <p:cNvPr id="14" name="Title 13">
            <a:extLst>
              <a:ext uri="{FF2B5EF4-FFF2-40B4-BE49-F238E27FC236}">
                <a16:creationId xmlns:a16="http://schemas.microsoft.com/office/drawing/2014/main" id="{1AD50BDA-2215-4DC1-B9B1-7E9C8DD27ECC}"/>
              </a:ext>
            </a:extLst>
          </p:cNvPr>
          <p:cNvSpPr>
            <a:spLocks noGrp="1"/>
          </p:cNvSpPr>
          <p:nvPr>
            <p:ph type="title"/>
          </p:nvPr>
        </p:nvSpPr>
        <p:spPr>
          <a:xfrm>
            <a:off x="685800" y="513947"/>
            <a:ext cx="10826496" cy="369332"/>
          </a:xfrm>
        </p:spPr>
        <p:txBody>
          <a:bodyPr/>
          <a:lstStyle/>
          <a:p>
            <a:r>
              <a:rPr lang="en-US" dirty="0"/>
              <a:t>There is a lot of data out there!</a:t>
            </a:r>
          </a:p>
        </p:txBody>
      </p:sp>
      <p:pic>
        <p:nvPicPr>
          <p:cNvPr id="3" name="Picture 2" descr="Graphical user interface, application&#10;&#10;Description automatically generated">
            <a:extLst>
              <a:ext uri="{FF2B5EF4-FFF2-40B4-BE49-F238E27FC236}">
                <a16:creationId xmlns:a16="http://schemas.microsoft.com/office/drawing/2014/main" id="{9D8C8FA6-3D94-4BD5-B53F-34B1A876798D}"/>
              </a:ext>
            </a:extLst>
          </p:cNvPr>
          <p:cNvPicPr>
            <a:picLocks noChangeAspect="1"/>
          </p:cNvPicPr>
          <p:nvPr/>
        </p:nvPicPr>
        <p:blipFill>
          <a:blip r:embed="rId6"/>
          <a:stretch>
            <a:fillRect/>
          </a:stretch>
        </p:blipFill>
        <p:spPr>
          <a:xfrm>
            <a:off x="897308" y="1173279"/>
            <a:ext cx="10133789" cy="4977261"/>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658DB102-6DEF-4A81-8E04-99F7D95F69D4}"/>
              </a:ext>
            </a:extLst>
          </p:cNvPr>
          <p:cNvPicPr>
            <a:picLocks noChangeAspect="1"/>
          </p:cNvPicPr>
          <p:nvPr/>
        </p:nvPicPr>
        <p:blipFill>
          <a:blip r:embed="rId7"/>
          <a:stretch>
            <a:fillRect/>
          </a:stretch>
        </p:blipFill>
        <p:spPr>
          <a:xfrm>
            <a:off x="1313463" y="1455579"/>
            <a:ext cx="10111591" cy="4966358"/>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8D0693AA-3DE4-4283-8FE9-2CD00CD1AB79}"/>
              </a:ext>
            </a:extLst>
          </p:cNvPr>
          <p:cNvPicPr>
            <a:picLocks noChangeAspect="1"/>
          </p:cNvPicPr>
          <p:nvPr/>
        </p:nvPicPr>
        <p:blipFill>
          <a:blip r:embed="rId8"/>
          <a:stretch>
            <a:fillRect/>
          </a:stretch>
        </p:blipFill>
        <p:spPr>
          <a:xfrm>
            <a:off x="1702045" y="1718996"/>
            <a:ext cx="10133789" cy="4977261"/>
          </a:xfrm>
          <a:prstGeom prst="rect">
            <a:avLst/>
          </a:prstGeom>
        </p:spPr>
      </p:pic>
    </p:spTree>
    <p:extLst>
      <p:ext uri="{BB962C8B-B14F-4D97-AF65-F5344CB8AC3E}">
        <p14:creationId xmlns:p14="http://schemas.microsoft.com/office/powerpoint/2010/main" val="1093592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1B532B2-3CE6-46C8-B823-D7F0C3B6A744}"/>
              </a:ext>
            </a:extLst>
          </p:cNvPr>
          <p:cNvGrpSpPr/>
          <p:nvPr/>
        </p:nvGrpSpPr>
        <p:grpSpPr>
          <a:xfrm>
            <a:off x="0" y="-1"/>
            <a:ext cx="12192000" cy="7278072"/>
            <a:chOff x="0" y="-1"/>
            <a:chExt cx="12192000" cy="7278072"/>
          </a:xfrm>
        </p:grpSpPr>
        <p:grpSp>
          <p:nvGrpSpPr>
            <p:cNvPr id="7" name="Group 6">
              <a:extLst>
                <a:ext uri="{FF2B5EF4-FFF2-40B4-BE49-F238E27FC236}">
                  <a16:creationId xmlns:a16="http://schemas.microsoft.com/office/drawing/2014/main" id="{1F50AD8D-9A9B-4FDD-8C1C-E102F4F313E0}"/>
                </a:ext>
              </a:extLst>
            </p:cNvPr>
            <p:cNvGrpSpPr/>
            <p:nvPr/>
          </p:nvGrpSpPr>
          <p:grpSpPr>
            <a:xfrm>
              <a:off x="0" y="0"/>
              <a:ext cx="12192000" cy="6858000"/>
              <a:chOff x="0" y="0"/>
              <a:chExt cx="12192000" cy="6858000"/>
            </a:xfrm>
          </p:grpSpPr>
          <p:grpSp>
            <p:nvGrpSpPr>
              <p:cNvPr id="15" name="Group 14">
                <a:extLst>
                  <a:ext uri="{FF2B5EF4-FFF2-40B4-BE49-F238E27FC236}">
                    <a16:creationId xmlns:a16="http://schemas.microsoft.com/office/drawing/2014/main" id="{003EA43A-887E-4F4B-8350-C72F89192963}"/>
                  </a:ext>
                </a:extLst>
              </p:cNvPr>
              <p:cNvGrpSpPr/>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DF21ABC8-498A-41A7-AAFA-5481560A1C07}"/>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 name="Rectangle 17">
                  <a:extLst>
                    <a:ext uri="{FF2B5EF4-FFF2-40B4-BE49-F238E27FC236}">
                      <a16:creationId xmlns:a16="http://schemas.microsoft.com/office/drawing/2014/main" id="{60D48A01-8632-451E-822F-B2DE20A4BF3D}"/>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6" name="Picture 15">
                <a:extLst>
                  <a:ext uri="{FF2B5EF4-FFF2-40B4-BE49-F238E27FC236}">
                    <a16:creationId xmlns:a16="http://schemas.microsoft.com/office/drawing/2014/main" id="{2AEC12D3-C12D-4B0D-8888-5B45AB05C27E}"/>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8" name="Group 7">
              <a:extLst>
                <a:ext uri="{FF2B5EF4-FFF2-40B4-BE49-F238E27FC236}">
                  <a16:creationId xmlns:a16="http://schemas.microsoft.com/office/drawing/2014/main" id="{E055AB5E-87A2-4FF7-BFDD-3ACA6E0A13A3}"/>
                </a:ext>
              </a:extLst>
            </p:cNvPr>
            <p:cNvGrpSpPr/>
            <p:nvPr/>
          </p:nvGrpSpPr>
          <p:grpSpPr>
            <a:xfrm>
              <a:off x="220486" y="-1"/>
              <a:ext cx="11971513" cy="7278072"/>
              <a:chOff x="220486" y="-1"/>
              <a:chExt cx="11971513" cy="7278072"/>
            </a:xfrm>
          </p:grpSpPr>
          <p:pic>
            <p:nvPicPr>
              <p:cNvPr id="9" name="Picture 8">
                <a:extLst>
                  <a:ext uri="{FF2B5EF4-FFF2-40B4-BE49-F238E27FC236}">
                    <a16:creationId xmlns:a16="http://schemas.microsoft.com/office/drawing/2014/main" id="{EDE9EFF2-D145-4CF4-B3C8-BEE48D1DA206}"/>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0" name="Picture 9">
                <a:extLst>
                  <a:ext uri="{FF2B5EF4-FFF2-40B4-BE49-F238E27FC236}">
                    <a16:creationId xmlns:a16="http://schemas.microsoft.com/office/drawing/2014/main" id="{9741C9B4-480F-484C-B510-30990C1AA7F8}"/>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1" name="Picture 10">
                <a:extLst>
                  <a:ext uri="{FF2B5EF4-FFF2-40B4-BE49-F238E27FC236}">
                    <a16:creationId xmlns:a16="http://schemas.microsoft.com/office/drawing/2014/main" id="{89943BE8-7D5C-41C3-8A59-3F7B5550E734}"/>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2" name="Group 11">
                <a:extLst>
                  <a:ext uri="{FF2B5EF4-FFF2-40B4-BE49-F238E27FC236}">
                    <a16:creationId xmlns:a16="http://schemas.microsoft.com/office/drawing/2014/main" id="{E592EC37-B3C6-496F-BBB9-959C01FFC2DF}"/>
                  </a:ext>
                </a:extLst>
              </p:cNvPr>
              <p:cNvGrpSpPr/>
              <p:nvPr/>
            </p:nvGrpSpPr>
            <p:grpSpPr>
              <a:xfrm>
                <a:off x="11711370" y="161755"/>
                <a:ext cx="320420" cy="304069"/>
                <a:chOff x="9321216" y="1285432"/>
                <a:chExt cx="320420" cy="304069"/>
              </a:xfrm>
            </p:grpSpPr>
            <p:pic>
              <p:nvPicPr>
                <p:cNvPr id="13" name="Picture 12">
                  <a:extLst>
                    <a:ext uri="{FF2B5EF4-FFF2-40B4-BE49-F238E27FC236}">
                      <a16:creationId xmlns:a16="http://schemas.microsoft.com/office/drawing/2014/main" id="{0192A406-B718-4E27-A322-DCE237963FB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4" name="Picture 13">
                  <a:extLst>
                    <a:ext uri="{FF2B5EF4-FFF2-40B4-BE49-F238E27FC236}">
                      <a16:creationId xmlns:a16="http://schemas.microsoft.com/office/drawing/2014/main" id="{BE301788-FC76-425B-8E6D-5AA0221A4582}"/>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2" name="Title 1">
            <a:extLst>
              <a:ext uri="{FF2B5EF4-FFF2-40B4-BE49-F238E27FC236}">
                <a16:creationId xmlns:a16="http://schemas.microsoft.com/office/drawing/2014/main" id="{886305D4-831D-4CD5-B815-6D4E10A9D9C3}"/>
              </a:ext>
            </a:extLst>
          </p:cNvPr>
          <p:cNvSpPr>
            <a:spLocks noGrp="1"/>
          </p:cNvSpPr>
          <p:nvPr>
            <p:ph type="title"/>
          </p:nvPr>
        </p:nvSpPr>
        <p:spPr/>
        <p:txBody>
          <a:bodyPr/>
          <a:lstStyle/>
          <a:p>
            <a:r>
              <a:rPr lang="en-US" dirty="0"/>
              <a:t>“How do I get the data?”</a:t>
            </a:r>
          </a:p>
        </p:txBody>
      </p:sp>
      <p:sp>
        <p:nvSpPr>
          <p:cNvPr id="4" name="Text Placeholder 3">
            <a:extLst>
              <a:ext uri="{FF2B5EF4-FFF2-40B4-BE49-F238E27FC236}">
                <a16:creationId xmlns:a16="http://schemas.microsoft.com/office/drawing/2014/main" id="{86DE0164-3516-4EBB-8F53-B9104CE5D130}"/>
              </a:ext>
            </a:extLst>
          </p:cNvPr>
          <p:cNvSpPr>
            <a:spLocks noGrp="1"/>
          </p:cNvSpPr>
          <p:nvPr>
            <p:ph type="body" sz="quarter" idx="10"/>
          </p:nvPr>
        </p:nvSpPr>
        <p:spPr/>
        <p:txBody>
          <a:bodyPr/>
          <a:lstStyle/>
          <a:p>
            <a:r>
              <a:rPr lang="en-US" dirty="0"/>
              <a:t>Another common question!</a:t>
            </a:r>
          </a:p>
        </p:txBody>
      </p:sp>
    </p:spTree>
    <p:extLst>
      <p:ext uri="{BB962C8B-B14F-4D97-AF65-F5344CB8AC3E}">
        <p14:creationId xmlns:p14="http://schemas.microsoft.com/office/powerpoint/2010/main" val="858580986"/>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5B9DD64-52F9-431B-A7E4-B5603BF9A9E2}"/>
              </a:ext>
            </a:extLst>
          </p:cNvPr>
          <p:cNvGrpSpPr/>
          <p:nvPr/>
        </p:nvGrpSpPr>
        <p:grpSpPr>
          <a:xfrm>
            <a:off x="0" y="-1"/>
            <a:ext cx="12192000" cy="7278072"/>
            <a:chOff x="0" y="-1"/>
            <a:chExt cx="12192000" cy="7278072"/>
          </a:xfrm>
        </p:grpSpPr>
        <p:grpSp>
          <p:nvGrpSpPr>
            <p:cNvPr id="40" name="Group 39">
              <a:extLst>
                <a:ext uri="{FF2B5EF4-FFF2-40B4-BE49-F238E27FC236}">
                  <a16:creationId xmlns:a16="http://schemas.microsoft.com/office/drawing/2014/main" id="{F08993A6-48FD-4D1D-B60B-EB0E459C1C72}"/>
                </a:ext>
              </a:extLst>
            </p:cNvPr>
            <p:cNvGrpSpPr/>
            <p:nvPr/>
          </p:nvGrpSpPr>
          <p:grpSpPr>
            <a:xfrm>
              <a:off x="0" y="0"/>
              <a:ext cx="12192000" cy="6858000"/>
              <a:chOff x="0" y="0"/>
              <a:chExt cx="12192000" cy="6858000"/>
            </a:xfrm>
          </p:grpSpPr>
          <p:grpSp>
            <p:nvGrpSpPr>
              <p:cNvPr id="48" name="Group 47">
                <a:extLst>
                  <a:ext uri="{FF2B5EF4-FFF2-40B4-BE49-F238E27FC236}">
                    <a16:creationId xmlns:a16="http://schemas.microsoft.com/office/drawing/2014/main" id="{8942C92A-AB82-40E1-AD18-4EBD57307816}"/>
                  </a:ext>
                </a:extLst>
              </p:cNvPr>
              <p:cNvGrpSpPr/>
              <p:nvPr/>
            </p:nvGrpSpPr>
            <p:grpSpPr>
              <a:xfrm>
                <a:off x="0" y="0"/>
                <a:ext cx="12192000" cy="6858000"/>
                <a:chOff x="0" y="0"/>
                <a:chExt cx="12192000" cy="6858000"/>
              </a:xfrm>
            </p:grpSpPr>
            <p:sp>
              <p:nvSpPr>
                <p:cNvPr id="50" name="Rectangle 49">
                  <a:extLst>
                    <a:ext uri="{FF2B5EF4-FFF2-40B4-BE49-F238E27FC236}">
                      <a16:creationId xmlns:a16="http://schemas.microsoft.com/office/drawing/2014/main" id="{1934F92C-B88B-4055-994C-27B635B89745}"/>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1" name="Rectangle 50">
                  <a:extLst>
                    <a:ext uri="{FF2B5EF4-FFF2-40B4-BE49-F238E27FC236}">
                      <a16:creationId xmlns:a16="http://schemas.microsoft.com/office/drawing/2014/main" id="{B4AB02CD-4E11-4A86-B3E9-A475DA464BCC}"/>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49" name="Picture 48">
                <a:extLst>
                  <a:ext uri="{FF2B5EF4-FFF2-40B4-BE49-F238E27FC236}">
                    <a16:creationId xmlns:a16="http://schemas.microsoft.com/office/drawing/2014/main" id="{7F83EB0F-FDC1-4268-BF5C-953D5A9E71B1}"/>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41" name="Group 40">
              <a:extLst>
                <a:ext uri="{FF2B5EF4-FFF2-40B4-BE49-F238E27FC236}">
                  <a16:creationId xmlns:a16="http://schemas.microsoft.com/office/drawing/2014/main" id="{4BBD0EFD-0C31-4005-9BA0-05199D4C8A01}"/>
                </a:ext>
              </a:extLst>
            </p:cNvPr>
            <p:cNvGrpSpPr/>
            <p:nvPr/>
          </p:nvGrpSpPr>
          <p:grpSpPr>
            <a:xfrm>
              <a:off x="220486" y="-1"/>
              <a:ext cx="11971513" cy="7278072"/>
              <a:chOff x="220486" y="-1"/>
              <a:chExt cx="11971513" cy="7278072"/>
            </a:xfrm>
          </p:grpSpPr>
          <p:pic>
            <p:nvPicPr>
              <p:cNvPr id="42" name="Picture 41">
                <a:extLst>
                  <a:ext uri="{FF2B5EF4-FFF2-40B4-BE49-F238E27FC236}">
                    <a16:creationId xmlns:a16="http://schemas.microsoft.com/office/drawing/2014/main" id="{E02AC5EB-0011-4C5B-9BCB-BD3577551463}"/>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43" name="Picture 42">
                <a:extLst>
                  <a:ext uri="{FF2B5EF4-FFF2-40B4-BE49-F238E27FC236}">
                    <a16:creationId xmlns:a16="http://schemas.microsoft.com/office/drawing/2014/main" id="{5E4F60E7-A13C-4F95-AAD1-6B78130F40A4}"/>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44" name="Picture 43">
                <a:extLst>
                  <a:ext uri="{FF2B5EF4-FFF2-40B4-BE49-F238E27FC236}">
                    <a16:creationId xmlns:a16="http://schemas.microsoft.com/office/drawing/2014/main" id="{0D5D4241-2383-418D-AB90-19037EB2E30F}"/>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45" name="Group 44">
                <a:extLst>
                  <a:ext uri="{FF2B5EF4-FFF2-40B4-BE49-F238E27FC236}">
                    <a16:creationId xmlns:a16="http://schemas.microsoft.com/office/drawing/2014/main" id="{99CC9EF6-DBB6-4EA1-B8C3-03D8534CEFB4}"/>
                  </a:ext>
                </a:extLst>
              </p:cNvPr>
              <p:cNvGrpSpPr/>
              <p:nvPr/>
            </p:nvGrpSpPr>
            <p:grpSpPr>
              <a:xfrm>
                <a:off x="11711370" y="161755"/>
                <a:ext cx="320420" cy="304069"/>
                <a:chOff x="9321216" y="1285432"/>
                <a:chExt cx="320420" cy="304069"/>
              </a:xfrm>
            </p:grpSpPr>
            <p:pic>
              <p:nvPicPr>
                <p:cNvPr id="46" name="Picture 45">
                  <a:extLst>
                    <a:ext uri="{FF2B5EF4-FFF2-40B4-BE49-F238E27FC236}">
                      <a16:creationId xmlns:a16="http://schemas.microsoft.com/office/drawing/2014/main" id="{52F9482B-AD36-4A84-98D7-BB22A3F271E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47" name="Picture 46">
                  <a:extLst>
                    <a:ext uri="{FF2B5EF4-FFF2-40B4-BE49-F238E27FC236}">
                      <a16:creationId xmlns:a16="http://schemas.microsoft.com/office/drawing/2014/main" id="{B996C45E-B618-43E0-A9A9-F1BB8FD4AC6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4" name="Title 3">
            <a:extLst>
              <a:ext uri="{FF2B5EF4-FFF2-40B4-BE49-F238E27FC236}">
                <a16:creationId xmlns:a16="http://schemas.microsoft.com/office/drawing/2014/main" id="{78AFA81D-7879-4A19-9470-D7A7EE293C56}"/>
              </a:ext>
            </a:extLst>
          </p:cNvPr>
          <p:cNvSpPr>
            <a:spLocks noGrp="1"/>
          </p:cNvSpPr>
          <p:nvPr>
            <p:ph type="title"/>
          </p:nvPr>
        </p:nvSpPr>
        <p:spPr/>
        <p:txBody>
          <a:bodyPr/>
          <a:lstStyle/>
          <a:p>
            <a:r>
              <a:rPr lang="en-US" dirty="0"/>
              <a:t>In Python</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837D4E77-77C1-4A1A-BC73-033B4DD0A8B3}"/>
              </a:ext>
            </a:extLst>
          </p:cNvPr>
          <p:cNvPicPr>
            <a:picLocks noGrp="1" noChangeAspect="1"/>
          </p:cNvPicPr>
          <p:nvPr>
            <p:ph sz="quarter" idx="4294967295"/>
          </p:nvPr>
        </p:nvPicPr>
        <p:blipFill rotWithShape="1">
          <a:blip r:embed="rId7"/>
          <a:srcRect l="14331" r="17261"/>
          <a:stretch/>
        </p:blipFill>
        <p:spPr>
          <a:xfrm>
            <a:off x="1152525" y="1714500"/>
            <a:ext cx="3409950" cy="2447925"/>
          </a:xfrm>
        </p:spPr>
      </p:pic>
      <p:pic>
        <p:nvPicPr>
          <p:cNvPr id="9" name="Picture 8" descr="Graphical user interface, text, application&#10;&#10;Description automatically generated">
            <a:extLst>
              <a:ext uri="{FF2B5EF4-FFF2-40B4-BE49-F238E27FC236}">
                <a16:creationId xmlns:a16="http://schemas.microsoft.com/office/drawing/2014/main" id="{B0CE3A72-8C49-41CD-8543-84D507E6EDFA}"/>
              </a:ext>
            </a:extLst>
          </p:cNvPr>
          <p:cNvPicPr>
            <a:picLocks noChangeAspect="1"/>
          </p:cNvPicPr>
          <p:nvPr/>
        </p:nvPicPr>
        <p:blipFill rotWithShape="1">
          <a:blip r:embed="rId8"/>
          <a:srcRect l="938" r="30312"/>
          <a:stretch/>
        </p:blipFill>
        <p:spPr>
          <a:xfrm>
            <a:off x="1152526" y="4271357"/>
            <a:ext cx="3409950" cy="2436094"/>
          </a:xfrm>
          <a:prstGeom prst="rect">
            <a:avLst/>
          </a:prstGeom>
        </p:spPr>
      </p:pic>
      <p:sp>
        <p:nvSpPr>
          <p:cNvPr id="10" name="TextBox 9">
            <a:extLst>
              <a:ext uri="{FF2B5EF4-FFF2-40B4-BE49-F238E27FC236}">
                <a16:creationId xmlns:a16="http://schemas.microsoft.com/office/drawing/2014/main" id="{76F4CB6A-CFE4-45F3-AF35-22C4C2536FFB}"/>
              </a:ext>
            </a:extLst>
          </p:cNvPr>
          <p:cNvSpPr txBox="1"/>
          <p:nvPr/>
        </p:nvSpPr>
        <p:spPr>
          <a:xfrm>
            <a:off x="1566862" y="1051957"/>
            <a:ext cx="2581275" cy="821231"/>
          </a:xfrm>
          <a:prstGeom prst="rect">
            <a:avLst/>
          </a:prstGeom>
          <a:noFill/>
          <a:effectLst/>
        </p:spPr>
        <p:txBody>
          <a:bodyPr wrap="none" lIns="0" tIns="0" rIns="0" bIns="0" rtlCol="0">
            <a:noAutofit/>
          </a:bodyPr>
          <a:lstStyle/>
          <a:p>
            <a:pPr algn="ctr" eaLnBrk="0" hangingPunct="0">
              <a:lnSpc>
                <a:spcPts val="1800"/>
              </a:lnSpc>
            </a:pPr>
            <a:r>
              <a:rPr lang="en-US" sz="2000" b="1" dirty="0">
                <a:ea typeface="+mn-ea"/>
                <a:cs typeface="+mn-cs"/>
              </a:rPr>
              <a:t>Libraries used for </a:t>
            </a:r>
          </a:p>
          <a:p>
            <a:pPr algn="ctr" eaLnBrk="0" hangingPunct="0">
              <a:lnSpc>
                <a:spcPts val="1800"/>
              </a:lnSpc>
            </a:pPr>
            <a:r>
              <a:rPr lang="en-US" sz="2000" b="1" dirty="0">
                <a:ea typeface="+mn-ea"/>
                <a:cs typeface="+mn-cs"/>
              </a:rPr>
              <a:t>downloading and scraping</a:t>
            </a:r>
          </a:p>
        </p:txBody>
      </p:sp>
      <p:sp>
        <p:nvSpPr>
          <p:cNvPr id="11" name="TextBox 10">
            <a:extLst>
              <a:ext uri="{FF2B5EF4-FFF2-40B4-BE49-F238E27FC236}">
                <a16:creationId xmlns:a16="http://schemas.microsoft.com/office/drawing/2014/main" id="{3F513960-5ACB-4C93-8E54-CFEF1A1E8E7F}"/>
              </a:ext>
            </a:extLst>
          </p:cNvPr>
          <p:cNvSpPr txBox="1"/>
          <p:nvPr/>
        </p:nvSpPr>
        <p:spPr>
          <a:xfrm>
            <a:off x="7629527" y="1051956"/>
            <a:ext cx="2581275" cy="821231"/>
          </a:xfrm>
          <a:prstGeom prst="rect">
            <a:avLst/>
          </a:prstGeom>
          <a:noFill/>
          <a:effectLst/>
        </p:spPr>
        <p:txBody>
          <a:bodyPr wrap="none" lIns="0" tIns="0" rIns="0" bIns="0" rtlCol="0">
            <a:noAutofit/>
          </a:bodyPr>
          <a:lstStyle/>
          <a:p>
            <a:pPr algn="ctr" eaLnBrk="0" hangingPunct="0">
              <a:lnSpc>
                <a:spcPts val="1800"/>
              </a:lnSpc>
            </a:pPr>
            <a:r>
              <a:rPr lang="en-US" sz="2000" b="1" dirty="0"/>
              <a:t>Custom APIs built on </a:t>
            </a:r>
          </a:p>
          <a:p>
            <a:pPr algn="ctr" eaLnBrk="0" hangingPunct="0">
              <a:lnSpc>
                <a:spcPts val="1800"/>
              </a:lnSpc>
            </a:pPr>
            <a:r>
              <a:rPr lang="en-US" sz="2000" b="1" dirty="0"/>
              <a:t>r</a:t>
            </a:r>
            <a:r>
              <a:rPr lang="en-US" sz="2000" b="1" dirty="0">
                <a:ea typeface="+mn-ea"/>
                <a:cs typeface="+mn-cs"/>
              </a:rPr>
              <a:t>equests and bs4</a:t>
            </a:r>
          </a:p>
        </p:txBody>
      </p:sp>
      <p:pic>
        <p:nvPicPr>
          <p:cNvPr id="13" name="Picture 12" descr="Graphical user interface&#10;&#10;Description automatically generated">
            <a:extLst>
              <a:ext uri="{FF2B5EF4-FFF2-40B4-BE49-F238E27FC236}">
                <a16:creationId xmlns:a16="http://schemas.microsoft.com/office/drawing/2014/main" id="{B9C86ACE-2887-4C22-9F08-0571304B8DC6}"/>
              </a:ext>
            </a:extLst>
          </p:cNvPr>
          <p:cNvPicPr>
            <a:picLocks noChangeAspect="1"/>
          </p:cNvPicPr>
          <p:nvPr/>
        </p:nvPicPr>
        <p:blipFill>
          <a:blip r:embed="rId9"/>
          <a:stretch>
            <a:fillRect/>
          </a:stretch>
        </p:blipFill>
        <p:spPr>
          <a:xfrm>
            <a:off x="7141285" y="1712884"/>
            <a:ext cx="3884054" cy="2341717"/>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9F64ABC6-AE4C-495E-84A2-106E1100E1F6}"/>
              </a:ext>
            </a:extLst>
          </p:cNvPr>
          <p:cNvPicPr>
            <a:picLocks noChangeAspect="1"/>
          </p:cNvPicPr>
          <p:nvPr/>
        </p:nvPicPr>
        <p:blipFill>
          <a:blip r:embed="rId10"/>
          <a:stretch>
            <a:fillRect/>
          </a:stretch>
        </p:blipFill>
        <p:spPr>
          <a:xfrm>
            <a:off x="7141285" y="4271357"/>
            <a:ext cx="3884054" cy="2458524"/>
          </a:xfrm>
          <a:prstGeom prst="rect">
            <a:avLst/>
          </a:prstGeom>
        </p:spPr>
      </p:pic>
    </p:spTree>
    <p:extLst>
      <p:ext uri="{BB962C8B-B14F-4D97-AF65-F5344CB8AC3E}">
        <p14:creationId xmlns:p14="http://schemas.microsoft.com/office/powerpoint/2010/main" val="135993391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918EFB-250C-40D2-9C5C-58853F6AB37F}"/>
              </a:ext>
            </a:extLst>
          </p:cNvPr>
          <p:cNvGrpSpPr/>
          <p:nvPr/>
        </p:nvGrpSpPr>
        <p:grpSpPr>
          <a:xfrm>
            <a:off x="0" y="-1"/>
            <a:ext cx="12192000" cy="7278072"/>
            <a:chOff x="0" y="-1"/>
            <a:chExt cx="12192000" cy="7278072"/>
          </a:xfrm>
        </p:grpSpPr>
        <p:grpSp>
          <p:nvGrpSpPr>
            <p:cNvPr id="9" name="Group 8">
              <a:extLst>
                <a:ext uri="{FF2B5EF4-FFF2-40B4-BE49-F238E27FC236}">
                  <a16:creationId xmlns:a16="http://schemas.microsoft.com/office/drawing/2014/main" id="{AF38B5D2-3DAA-4309-A335-DB823B8C6DEA}"/>
                </a:ext>
              </a:extLst>
            </p:cNvPr>
            <p:cNvGrpSpPr/>
            <p:nvPr/>
          </p:nvGrpSpPr>
          <p:grpSpPr>
            <a:xfrm>
              <a:off x="0" y="0"/>
              <a:ext cx="12192000" cy="6858000"/>
              <a:chOff x="0" y="0"/>
              <a:chExt cx="12192000" cy="6858000"/>
            </a:xfrm>
          </p:grpSpPr>
          <p:grpSp>
            <p:nvGrpSpPr>
              <p:cNvPr id="17" name="Group 16">
                <a:extLst>
                  <a:ext uri="{FF2B5EF4-FFF2-40B4-BE49-F238E27FC236}">
                    <a16:creationId xmlns:a16="http://schemas.microsoft.com/office/drawing/2014/main" id="{A0A543E0-221A-4386-ACCB-BE4C2AFA7B57}"/>
                  </a:ext>
                </a:extLst>
              </p:cNvPr>
              <p:cNvGrpSpPr/>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5F71377F-A8C9-4E5D-9AC3-40FB12A69A8F}"/>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AE112D2F-7567-40F0-A34A-CC88DEC05627}"/>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8" name="Picture 17">
                <a:extLst>
                  <a:ext uri="{FF2B5EF4-FFF2-40B4-BE49-F238E27FC236}">
                    <a16:creationId xmlns:a16="http://schemas.microsoft.com/office/drawing/2014/main" id="{0EB204FB-4678-417E-A23A-7B8F5F3C6D9E}"/>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10" name="Group 9">
              <a:extLst>
                <a:ext uri="{FF2B5EF4-FFF2-40B4-BE49-F238E27FC236}">
                  <a16:creationId xmlns:a16="http://schemas.microsoft.com/office/drawing/2014/main" id="{488AB5AB-7A2A-474A-A6FD-9759A701ADFA}"/>
                </a:ext>
              </a:extLst>
            </p:cNvPr>
            <p:cNvGrpSpPr/>
            <p:nvPr/>
          </p:nvGrpSpPr>
          <p:grpSpPr>
            <a:xfrm>
              <a:off x="220486" y="-1"/>
              <a:ext cx="11971513" cy="7278072"/>
              <a:chOff x="220486" y="-1"/>
              <a:chExt cx="11971513" cy="7278072"/>
            </a:xfrm>
          </p:grpSpPr>
          <p:pic>
            <p:nvPicPr>
              <p:cNvPr id="11" name="Picture 10">
                <a:extLst>
                  <a:ext uri="{FF2B5EF4-FFF2-40B4-BE49-F238E27FC236}">
                    <a16:creationId xmlns:a16="http://schemas.microsoft.com/office/drawing/2014/main" id="{A722C6F5-8933-4067-9AB9-695F72315B60}"/>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2" name="Picture 11">
                <a:extLst>
                  <a:ext uri="{FF2B5EF4-FFF2-40B4-BE49-F238E27FC236}">
                    <a16:creationId xmlns:a16="http://schemas.microsoft.com/office/drawing/2014/main" id="{FA71885F-CE1B-4771-8B4E-E749E534F88C}"/>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3" name="Picture 12">
                <a:extLst>
                  <a:ext uri="{FF2B5EF4-FFF2-40B4-BE49-F238E27FC236}">
                    <a16:creationId xmlns:a16="http://schemas.microsoft.com/office/drawing/2014/main" id="{7EED1A19-9BC6-4AA6-8B26-56BB0C83E9CA}"/>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4" name="Group 13">
                <a:extLst>
                  <a:ext uri="{FF2B5EF4-FFF2-40B4-BE49-F238E27FC236}">
                    <a16:creationId xmlns:a16="http://schemas.microsoft.com/office/drawing/2014/main" id="{081624D0-A4DF-41D2-8DBF-D30A0A867CED}"/>
                  </a:ext>
                </a:extLst>
              </p:cNvPr>
              <p:cNvGrpSpPr/>
              <p:nvPr/>
            </p:nvGrpSpPr>
            <p:grpSpPr>
              <a:xfrm>
                <a:off x="11711370" y="161755"/>
                <a:ext cx="320420" cy="304069"/>
                <a:chOff x="9321216" y="1285432"/>
                <a:chExt cx="320420" cy="304069"/>
              </a:xfrm>
            </p:grpSpPr>
            <p:pic>
              <p:nvPicPr>
                <p:cNvPr id="15" name="Picture 14">
                  <a:extLst>
                    <a:ext uri="{FF2B5EF4-FFF2-40B4-BE49-F238E27FC236}">
                      <a16:creationId xmlns:a16="http://schemas.microsoft.com/office/drawing/2014/main" id="{C9B02B8F-E6DA-4F8E-BAAC-CB3CE637ED3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6" name="Picture 15">
                  <a:extLst>
                    <a:ext uri="{FF2B5EF4-FFF2-40B4-BE49-F238E27FC236}">
                      <a16:creationId xmlns:a16="http://schemas.microsoft.com/office/drawing/2014/main" id="{CEC06C62-E707-461F-8EC9-715080790EBD}"/>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6" name="Title 5">
            <a:extLst>
              <a:ext uri="{FF2B5EF4-FFF2-40B4-BE49-F238E27FC236}">
                <a16:creationId xmlns:a16="http://schemas.microsoft.com/office/drawing/2014/main" id="{13E39083-6A50-4515-B433-DA75760DBE01}"/>
              </a:ext>
            </a:extLst>
          </p:cNvPr>
          <p:cNvSpPr>
            <a:spLocks noGrp="1"/>
          </p:cNvSpPr>
          <p:nvPr>
            <p:ph type="title"/>
          </p:nvPr>
        </p:nvSpPr>
        <p:spPr>
          <a:xfrm>
            <a:off x="912304" y="2729091"/>
            <a:ext cx="10367433" cy="738664"/>
          </a:xfrm>
        </p:spPr>
        <p:txBody>
          <a:bodyPr/>
          <a:lstStyle/>
          <a:p>
            <a:r>
              <a:rPr lang="en-US" sz="4800" dirty="0"/>
              <a:t>Is the data spatial?</a:t>
            </a:r>
          </a:p>
        </p:txBody>
      </p:sp>
      <p:sp>
        <p:nvSpPr>
          <p:cNvPr id="7" name="Text Placeholder 6">
            <a:extLst>
              <a:ext uri="{FF2B5EF4-FFF2-40B4-BE49-F238E27FC236}">
                <a16:creationId xmlns:a16="http://schemas.microsoft.com/office/drawing/2014/main" id="{1E60ADEC-FC3B-4B97-B357-FA917CC0F8AF}"/>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79323054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20CD75FA-D71F-444C-8F94-EB7C2499E0C9}"/>
              </a:ext>
            </a:extLst>
          </p:cNvPr>
          <p:cNvGrpSpPr/>
          <p:nvPr/>
        </p:nvGrpSpPr>
        <p:grpSpPr>
          <a:xfrm>
            <a:off x="0" y="-1"/>
            <a:ext cx="12192000" cy="7278072"/>
            <a:chOff x="0" y="-1"/>
            <a:chExt cx="12192000" cy="7278072"/>
          </a:xfrm>
        </p:grpSpPr>
        <p:grpSp>
          <p:nvGrpSpPr>
            <p:cNvPr id="26" name="Group 25">
              <a:extLst>
                <a:ext uri="{FF2B5EF4-FFF2-40B4-BE49-F238E27FC236}">
                  <a16:creationId xmlns:a16="http://schemas.microsoft.com/office/drawing/2014/main" id="{A9254D7F-4BC8-4CA6-8A3A-509F42AA14D3}"/>
                </a:ext>
              </a:extLst>
            </p:cNvPr>
            <p:cNvGrpSpPr/>
            <p:nvPr/>
          </p:nvGrpSpPr>
          <p:grpSpPr>
            <a:xfrm>
              <a:off x="0" y="0"/>
              <a:ext cx="12192000" cy="6858000"/>
              <a:chOff x="0" y="0"/>
              <a:chExt cx="12192000" cy="6858000"/>
            </a:xfrm>
          </p:grpSpPr>
          <p:grpSp>
            <p:nvGrpSpPr>
              <p:cNvPr id="34" name="Group 33">
                <a:extLst>
                  <a:ext uri="{FF2B5EF4-FFF2-40B4-BE49-F238E27FC236}">
                    <a16:creationId xmlns:a16="http://schemas.microsoft.com/office/drawing/2014/main" id="{9574BCE3-A18E-4776-B750-BFD2F75F3904}"/>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9B66EA70-8E6E-4A0A-84AF-0280C909A6D8}"/>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2CE4C23F-369D-4E6F-8693-A1120E979FEE}"/>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35" name="Picture 34">
                <a:extLst>
                  <a:ext uri="{FF2B5EF4-FFF2-40B4-BE49-F238E27FC236}">
                    <a16:creationId xmlns:a16="http://schemas.microsoft.com/office/drawing/2014/main" id="{4D8699E8-5333-445D-B7FE-255784F44EEF}"/>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27" name="Group 26">
              <a:extLst>
                <a:ext uri="{FF2B5EF4-FFF2-40B4-BE49-F238E27FC236}">
                  <a16:creationId xmlns:a16="http://schemas.microsoft.com/office/drawing/2014/main" id="{CE895DB2-AB94-47F4-BE70-9B44377DAC57}"/>
                </a:ext>
              </a:extLst>
            </p:cNvPr>
            <p:cNvGrpSpPr/>
            <p:nvPr/>
          </p:nvGrpSpPr>
          <p:grpSpPr>
            <a:xfrm>
              <a:off x="220486" y="-1"/>
              <a:ext cx="11971513" cy="7278072"/>
              <a:chOff x="220486" y="-1"/>
              <a:chExt cx="11971513" cy="7278072"/>
            </a:xfrm>
          </p:grpSpPr>
          <p:pic>
            <p:nvPicPr>
              <p:cNvPr id="28" name="Picture 27">
                <a:extLst>
                  <a:ext uri="{FF2B5EF4-FFF2-40B4-BE49-F238E27FC236}">
                    <a16:creationId xmlns:a16="http://schemas.microsoft.com/office/drawing/2014/main" id="{3E123833-525B-4256-89EC-6F97610B8760}"/>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29" name="Picture 28">
                <a:extLst>
                  <a:ext uri="{FF2B5EF4-FFF2-40B4-BE49-F238E27FC236}">
                    <a16:creationId xmlns:a16="http://schemas.microsoft.com/office/drawing/2014/main" id="{02B3BC47-9CDE-4D20-8994-6B5382254D08}"/>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30" name="Picture 29">
                <a:extLst>
                  <a:ext uri="{FF2B5EF4-FFF2-40B4-BE49-F238E27FC236}">
                    <a16:creationId xmlns:a16="http://schemas.microsoft.com/office/drawing/2014/main" id="{6DF60147-F83E-47F5-88AB-A458AD59A445}"/>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31" name="Group 30">
                <a:extLst>
                  <a:ext uri="{FF2B5EF4-FFF2-40B4-BE49-F238E27FC236}">
                    <a16:creationId xmlns:a16="http://schemas.microsoft.com/office/drawing/2014/main" id="{56CA7E62-0671-46E9-8C52-863F3C07DB8B}"/>
                  </a:ext>
                </a:extLst>
              </p:cNvPr>
              <p:cNvGrpSpPr/>
              <p:nvPr/>
            </p:nvGrpSpPr>
            <p:grpSpPr>
              <a:xfrm>
                <a:off x="11711370" y="161755"/>
                <a:ext cx="320420" cy="304069"/>
                <a:chOff x="9321216" y="1285432"/>
                <a:chExt cx="320420" cy="304069"/>
              </a:xfrm>
            </p:grpSpPr>
            <p:pic>
              <p:nvPicPr>
                <p:cNvPr id="32" name="Picture 31">
                  <a:extLst>
                    <a:ext uri="{FF2B5EF4-FFF2-40B4-BE49-F238E27FC236}">
                      <a16:creationId xmlns:a16="http://schemas.microsoft.com/office/drawing/2014/main" id="{F3B01FD0-10E2-4534-AE45-F61E8711EB2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33" name="Picture 32">
                  <a:extLst>
                    <a:ext uri="{FF2B5EF4-FFF2-40B4-BE49-F238E27FC236}">
                      <a16:creationId xmlns:a16="http://schemas.microsoft.com/office/drawing/2014/main" id="{CFD5C1D2-5CF9-4923-82AE-2D48B6C20396}"/>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2" name="Title 1">
            <a:extLst>
              <a:ext uri="{FF2B5EF4-FFF2-40B4-BE49-F238E27FC236}">
                <a16:creationId xmlns:a16="http://schemas.microsoft.com/office/drawing/2014/main" id="{2F3F1F5D-2201-40F5-920B-F5094E270CCA}"/>
              </a:ext>
            </a:extLst>
          </p:cNvPr>
          <p:cNvSpPr>
            <a:spLocks noGrp="1"/>
          </p:cNvSpPr>
          <p:nvPr>
            <p:ph type="title"/>
          </p:nvPr>
        </p:nvSpPr>
        <p:spPr/>
        <p:txBody>
          <a:bodyPr/>
          <a:lstStyle/>
          <a:p>
            <a:r>
              <a:rPr lang="en-US"/>
              <a:t>Spatial feature engineering </a:t>
            </a:r>
          </a:p>
        </p:txBody>
      </p:sp>
      <p:sp>
        <p:nvSpPr>
          <p:cNvPr id="3" name="Content Placeholder 2">
            <a:extLst>
              <a:ext uri="{FF2B5EF4-FFF2-40B4-BE49-F238E27FC236}">
                <a16:creationId xmlns:a16="http://schemas.microsoft.com/office/drawing/2014/main" id="{D8CC0EB3-3DE6-4CC6-BEF9-7ECFFB1B5E8C}"/>
              </a:ext>
            </a:extLst>
          </p:cNvPr>
          <p:cNvSpPr>
            <a:spLocks noGrp="1"/>
          </p:cNvSpPr>
          <p:nvPr>
            <p:ph sz="quarter" idx="10"/>
          </p:nvPr>
        </p:nvSpPr>
        <p:spPr/>
        <p:txBody>
          <a:bodyPr/>
          <a:lstStyle/>
          <a:p>
            <a:r>
              <a:rPr lang="en-US" dirty="0"/>
              <a:t>Geocoding</a:t>
            </a:r>
          </a:p>
          <a:p>
            <a:r>
              <a:rPr lang="en-US" dirty="0"/>
              <a:t>Recasting</a:t>
            </a:r>
          </a:p>
          <a:p>
            <a:r>
              <a:rPr lang="en-US" dirty="0" err="1"/>
              <a:t>Geoenrichment</a:t>
            </a:r>
            <a:endParaRPr lang="en-US" dirty="0"/>
          </a:p>
          <a:p>
            <a:r>
              <a:rPr lang="en-US" dirty="0"/>
              <a:t>Overlay analysis</a:t>
            </a:r>
          </a:p>
          <a:p>
            <a:r>
              <a:rPr lang="en-US" dirty="0"/>
              <a:t>Find outliers </a:t>
            </a:r>
          </a:p>
          <a:p>
            <a:r>
              <a:rPr lang="en-US" dirty="0"/>
              <a:t>Space-time binning</a:t>
            </a:r>
          </a:p>
          <a:p>
            <a:r>
              <a:rPr lang="en-US" dirty="0"/>
              <a:t>Imputation using nearest neighbors</a:t>
            </a:r>
          </a:p>
          <a:p>
            <a:r>
              <a:rPr lang="en-US" dirty="0"/>
              <a:t>Engineering data based on geography</a:t>
            </a:r>
          </a:p>
          <a:p>
            <a:pPr lvl="1"/>
            <a:r>
              <a:rPr lang="en-US" dirty="0"/>
              <a:t>Distance, area, drive time, elevation, etc. </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09529387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64E6FC-1DD3-4F84-AB24-FC34C3B15E63}"/>
              </a:ext>
            </a:extLst>
          </p:cNvPr>
          <p:cNvGrpSpPr/>
          <p:nvPr/>
        </p:nvGrpSpPr>
        <p:grpSpPr>
          <a:xfrm>
            <a:off x="0" y="-1"/>
            <a:ext cx="12192000" cy="7278072"/>
            <a:chOff x="0" y="-1"/>
            <a:chExt cx="12192000" cy="7278072"/>
          </a:xfrm>
        </p:grpSpPr>
        <p:grpSp>
          <p:nvGrpSpPr>
            <p:cNvPr id="13" name="Group 12">
              <a:extLst>
                <a:ext uri="{FF2B5EF4-FFF2-40B4-BE49-F238E27FC236}">
                  <a16:creationId xmlns:a16="http://schemas.microsoft.com/office/drawing/2014/main" id="{CEEB11A0-87B2-4A43-8FAE-A000CD6C2D9F}"/>
                </a:ext>
              </a:extLst>
            </p:cNvPr>
            <p:cNvGrpSpPr/>
            <p:nvPr/>
          </p:nvGrpSpPr>
          <p:grpSpPr>
            <a:xfrm>
              <a:off x="0" y="0"/>
              <a:ext cx="12192000" cy="6858000"/>
              <a:chOff x="0" y="0"/>
              <a:chExt cx="12192000" cy="6858000"/>
            </a:xfrm>
          </p:grpSpPr>
          <p:grpSp>
            <p:nvGrpSpPr>
              <p:cNvPr id="21" name="Group 20">
                <a:extLst>
                  <a:ext uri="{FF2B5EF4-FFF2-40B4-BE49-F238E27FC236}">
                    <a16:creationId xmlns:a16="http://schemas.microsoft.com/office/drawing/2014/main" id="{3F923734-F74E-4EA0-A3C6-F100E5392F9B}"/>
                  </a:ext>
                </a:extLst>
              </p:cNvPr>
              <p:cNvGrpSpPr/>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DAA0921B-F118-40EC-BCEF-D63B43A06EC9}"/>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4" name="Rectangle 23">
                  <a:extLst>
                    <a:ext uri="{FF2B5EF4-FFF2-40B4-BE49-F238E27FC236}">
                      <a16:creationId xmlns:a16="http://schemas.microsoft.com/office/drawing/2014/main" id="{FF6F2852-75C0-4521-A1CA-F27179A373DC}"/>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22" name="Picture 21">
                <a:extLst>
                  <a:ext uri="{FF2B5EF4-FFF2-40B4-BE49-F238E27FC236}">
                    <a16:creationId xmlns:a16="http://schemas.microsoft.com/office/drawing/2014/main" id="{E57A6BB5-1DCC-482E-8250-9B04804710D5}"/>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14" name="Group 13">
              <a:extLst>
                <a:ext uri="{FF2B5EF4-FFF2-40B4-BE49-F238E27FC236}">
                  <a16:creationId xmlns:a16="http://schemas.microsoft.com/office/drawing/2014/main" id="{6781E7BB-99ED-4890-814C-51720F2464D9}"/>
                </a:ext>
              </a:extLst>
            </p:cNvPr>
            <p:cNvGrpSpPr/>
            <p:nvPr/>
          </p:nvGrpSpPr>
          <p:grpSpPr>
            <a:xfrm>
              <a:off x="220486" y="-1"/>
              <a:ext cx="11971513" cy="7278072"/>
              <a:chOff x="220486" y="-1"/>
              <a:chExt cx="11971513" cy="7278072"/>
            </a:xfrm>
          </p:grpSpPr>
          <p:pic>
            <p:nvPicPr>
              <p:cNvPr id="15" name="Picture 14">
                <a:extLst>
                  <a:ext uri="{FF2B5EF4-FFF2-40B4-BE49-F238E27FC236}">
                    <a16:creationId xmlns:a16="http://schemas.microsoft.com/office/drawing/2014/main" id="{FDC06FF0-F620-45F7-866E-33B26F877300}"/>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6" name="Picture 15">
                <a:extLst>
                  <a:ext uri="{FF2B5EF4-FFF2-40B4-BE49-F238E27FC236}">
                    <a16:creationId xmlns:a16="http://schemas.microsoft.com/office/drawing/2014/main" id="{06D7981E-9066-4B48-96D0-99AB4E079F19}"/>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7" name="Picture 16">
                <a:extLst>
                  <a:ext uri="{FF2B5EF4-FFF2-40B4-BE49-F238E27FC236}">
                    <a16:creationId xmlns:a16="http://schemas.microsoft.com/office/drawing/2014/main" id="{B95E5B0A-A159-4D2E-BE3F-8259EDC257EB}"/>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8" name="Group 17">
                <a:extLst>
                  <a:ext uri="{FF2B5EF4-FFF2-40B4-BE49-F238E27FC236}">
                    <a16:creationId xmlns:a16="http://schemas.microsoft.com/office/drawing/2014/main" id="{AA836299-ACA6-42F5-9DE6-2205393FD6C2}"/>
                  </a:ext>
                </a:extLst>
              </p:cNvPr>
              <p:cNvGrpSpPr/>
              <p:nvPr/>
            </p:nvGrpSpPr>
            <p:grpSpPr>
              <a:xfrm>
                <a:off x="11711370" y="161755"/>
                <a:ext cx="320420" cy="304069"/>
                <a:chOff x="9321216" y="1285432"/>
                <a:chExt cx="320420" cy="304069"/>
              </a:xfrm>
            </p:grpSpPr>
            <p:pic>
              <p:nvPicPr>
                <p:cNvPr id="19" name="Picture 18">
                  <a:extLst>
                    <a:ext uri="{FF2B5EF4-FFF2-40B4-BE49-F238E27FC236}">
                      <a16:creationId xmlns:a16="http://schemas.microsoft.com/office/drawing/2014/main" id="{AF0BB6CE-1E31-423A-A92D-5F7AAA9BA18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0" name="Picture 19">
                  <a:extLst>
                    <a:ext uri="{FF2B5EF4-FFF2-40B4-BE49-F238E27FC236}">
                      <a16:creationId xmlns:a16="http://schemas.microsoft.com/office/drawing/2014/main" id="{8169AAA2-7F4F-4017-BFCE-F4F9FF4160A3}"/>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2" name="Title 1">
            <a:extLst>
              <a:ext uri="{FF2B5EF4-FFF2-40B4-BE49-F238E27FC236}">
                <a16:creationId xmlns:a16="http://schemas.microsoft.com/office/drawing/2014/main" id="{872004E3-4B69-4334-8176-CA9D6A355C00}"/>
              </a:ext>
            </a:extLst>
          </p:cNvPr>
          <p:cNvSpPr>
            <a:spLocks noGrp="1"/>
          </p:cNvSpPr>
          <p:nvPr>
            <p:ph type="title"/>
          </p:nvPr>
        </p:nvSpPr>
        <p:spPr/>
        <p:txBody>
          <a:bodyPr/>
          <a:lstStyle/>
          <a:p>
            <a:r>
              <a:rPr lang="en-US" dirty="0"/>
              <a:t>OSM</a:t>
            </a:r>
          </a:p>
        </p:txBody>
      </p:sp>
      <p:pic>
        <p:nvPicPr>
          <p:cNvPr id="7" name="Picture 6" descr="Map&#10;&#10;Description automatically generated">
            <a:extLst>
              <a:ext uri="{FF2B5EF4-FFF2-40B4-BE49-F238E27FC236}">
                <a16:creationId xmlns:a16="http://schemas.microsoft.com/office/drawing/2014/main" id="{5EB4ED1F-B490-46C0-B231-A037FCE36F5A}"/>
              </a:ext>
            </a:extLst>
          </p:cNvPr>
          <p:cNvPicPr>
            <a:picLocks noChangeAspect="1"/>
          </p:cNvPicPr>
          <p:nvPr/>
        </p:nvPicPr>
        <p:blipFill>
          <a:blip r:embed="rId7"/>
          <a:stretch>
            <a:fillRect/>
          </a:stretch>
        </p:blipFill>
        <p:spPr>
          <a:xfrm>
            <a:off x="792755" y="1350263"/>
            <a:ext cx="10606489" cy="5209431"/>
          </a:xfrm>
          <a:prstGeom prst="rect">
            <a:avLst/>
          </a:prstGeom>
        </p:spPr>
      </p:pic>
      <p:sp>
        <p:nvSpPr>
          <p:cNvPr id="10" name="Right Arrow 9">
            <a:extLst>
              <a:ext uri="{FF2B5EF4-FFF2-40B4-BE49-F238E27FC236}">
                <a16:creationId xmlns:a16="http://schemas.microsoft.com/office/drawing/2014/main" id="{4BEAE0B6-079E-43BA-9544-61B6941E2F77}"/>
              </a:ext>
            </a:extLst>
          </p:cNvPr>
          <p:cNvSpPr>
            <a:spLocks noChangeAspect="1"/>
          </p:cNvSpPr>
          <p:nvPr/>
        </p:nvSpPr>
        <p:spPr bwMode="auto">
          <a:xfrm>
            <a:off x="11464632" y="3293398"/>
            <a:ext cx="1896268" cy="887983"/>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path path="circle">
              <a:fillToRect l="50000" t="130000" r="50000" b="-30000"/>
            </a:path>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spTree>
    <p:extLst>
      <p:ext uri="{BB962C8B-B14F-4D97-AF65-F5344CB8AC3E}">
        <p14:creationId xmlns:p14="http://schemas.microsoft.com/office/powerpoint/2010/main" val="395814701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64E6FC-1DD3-4F84-AB24-FC34C3B15E63}"/>
              </a:ext>
            </a:extLst>
          </p:cNvPr>
          <p:cNvGrpSpPr/>
          <p:nvPr/>
        </p:nvGrpSpPr>
        <p:grpSpPr>
          <a:xfrm>
            <a:off x="0" y="-1"/>
            <a:ext cx="12192000" cy="7278072"/>
            <a:chOff x="0" y="-1"/>
            <a:chExt cx="12192000" cy="7278072"/>
          </a:xfrm>
        </p:grpSpPr>
        <p:grpSp>
          <p:nvGrpSpPr>
            <p:cNvPr id="13" name="Group 12">
              <a:extLst>
                <a:ext uri="{FF2B5EF4-FFF2-40B4-BE49-F238E27FC236}">
                  <a16:creationId xmlns:a16="http://schemas.microsoft.com/office/drawing/2014/main" id="{CEEB11A0-87B2-4A43-8FAE-A000CD6C2D9F}"/>
                </a:ext>
              </a:extLst>
            </p:cNvPr>
            <p:cNvGrpSpPr/>
            <p:nvPr/>
          </p:nvGrpSpPr>
          <p:grpSpPr>
            <a:xfrm>
              <a:off x="0" y="0"/>
              <a:ext cx="12192000" cy="6858000"/>
              <a:chOff x="0" y="0"/>
              <a:chExt cx="12192000" cy="6858000"/>
            </a:xfrm>
          </p:grpSpPr>
          <p:grpSp>
            <p:nvGrpSpPr>
              <p:cNvPr id="21" name="Group 20">
                <a:extLst>
                  <a:ext uri="{FF2B5EF4-FFF2-40B4-BE49-F238E27FC236}">
                    <a16:creationId xmlns:a16="http://schemas.microsoft.com/office/drawing/2014/main" id="{3F923734-F74E-4EA0-A3C6-F100E5392F9B}"/>
                  </a:ext>
                </a:extLst>
              </p:cNvPr>
              <p:cNvGrpSpPr/>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DAA0921B-F118-40EC-BCEF-D63B43A06EC9}"/>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4" name="Rectangle 23">
                  <a:extLst>
                    <a:ext uri="{FF2B5EF4-FFF2-40B4-BE49-F238E27FC236}">
                      <a16:creationId xmlns:a16="http://schemas.microsoft.com/office/drawing/2014/main" id="{FF6F2852-75C0-4521-A1CA-F27179A373DC}"/>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22" name="Picture 21">
                <a:extLst>
                  <a:ext uri="{FF2B5EF4-FFF2-40B4-BE49-F238E27FC236}">
                    <a16:creationId xmlns:a16="http://schemas.microsoft.com/office/drawing/2014/main" id="{E57A6BB5-1DCC-482E-8250-9B04804710D5}"/>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14" name="Group 13">
              <a:extLst>
                <a:ext uri="{FF2B5EF4-FFF2-40B4-BE49-F238E27FC236}">
                  <a16:creationId xmlns:a16="http://schemas.microsoft.com/office/drawing/2014/main" id="{6781E7BB-99ED-4890-814C-51720F2464D9}"/>
                </a:ext>
              </a:extLst>
            </p:cNvPr>
            <p:cNvGrpSpPr/>
            <p:nvPr/>
          </p:nvGrpSpPr>
          <p:grpSpPr>
            <a:xfrm>
              <a:off x="220486" y="-1"/>
              <a:ext cx="11971513" cy="7278072"/>
              <a:chOff x="220486" y="-1"/>
              <a:chExt cx="11971513" cy="7278072"/>
            </a:xfrm>
          </p:grpSpPr>
          <p:pic>
            <p:nvPicPr>
              <p:cNvPr id="15" name="Picture 14">
                <a:extLst>
                  <a:ext uri="{FF2B5EF4-FFF2-40B4-BE49-F238E27FC236}">
                    <a16:creationId xmlns:a16="http://schemas.microsoft.com/office/drawing/2014/main" id="{FDC06FF0-F620-45F7-866E-33B26F877300}"/>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6" name="Picture 15">
                <a:extLst>
                  <a:ext uri="{FF2B5EF4-FFF2-40B4-BE49-F238E27FC236}">
                    <a16:creationId xmlns:a16="http://schemas.microsoft.com/office/drawing/2014/main" id="{06D7981E-9066-4B48-96D0-99AB4E079F19}"/>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7" name="Picture 16">
                <a:extLst>
                  <a:ext uri="{FF2B5EF4-FFF2-40B4-BE49-F238E27FC236}">
                    <a16:creationId xmlns:a16="http://schemas.microsoft.com/office/drawing/2014/main" id="{B95E5B0A-A159-4D2E-BE3F-8259EDC257EB}"/>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8" name="Group 17">
                <a:extLst>
                  <a:ext uri="{FF2B5EF4-FFF2-40B4-BE49-F238E27FC236}">
                    <a16:creationId xmlns:a16="http://schemas.microsoft.com/office/drawing/2014/main" id="{AA836299-ACA6-42F5-9DE6-2205393FD6C2}"/>
                  </a:ext>
                </a:extLst>
              </p:cNvPr>
              <p:cNvGrpSpPr/>
              <p:nvPr/>
            </p:nvGrpSpPr>
            <p:grpSpPr>
              <a:xfrm>
                <a:off x="11711370" y="161755"/>
                <a:ext cx="320420" cy="304069"/>
                <a:chOff x="9321216" y="1285432"/>
                <a:chExt cx="320420" cy="304069"/>
              </a:xfrm>
            </p:grpSpPr>
            <p:pic>
              <p:nvPicPr>
                <p:cNvPr id="19" name="Picture 18">
                  <a:extLst>
                    <a:ext uri="{FF2B5EF4-FFF2-40B4-BE49-F238E27FC236}">
                      <a16:creationId xmlns:a16="http://schemas.microsoft.com/office/drawing/2014/main" id="{AF0BB6CE-1E31-423A-A92D-5F7AAA9BA18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0" name="Picture 19">
                  <a:extLst>
                    <a:ext uri="{FF2B5EF4-FFF2-40B4-BE49-F238E27FC236}">
                      <a16:creationId xmlns:a16="http://schemas.microsoft.com/office/drawing/2014/main" id="{8169AAA2-7F4F-4017-BFCE-F4F9FF4160A3}"/>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2" name="Title 1">
            <a:extLst>
              <a:ext uri="{FF2B5EF4-FFF2-40B4-BE49-F238E27FC236}">
                <a16:creationId xmlns:a16="http://schemas.microsoft.com/office/drawing/2014/main" id="{872004E3-4B69-4334-8176-CA9D6A355C00}"/>
              </a:ext>
            </a:extLst>
          </p:cNvPr>
          <p:cNvSpPr>
            <a:spLocks noGrp="1"/>
          </p:cNvSpPr>
          <p:nvPr>
            <p:ph type="title"/>
          </p:nvPr>
        </p:nvSpPr>
        <p:spPr/>
        <p:txBody>
          <a:bodyPr/>
          <a:lstStyle/>
          <a:p>
            <a:r>
              <a:rPr lang="en-US" dirty="0"/>
              <a:t>OSM</a:t>
            </a:r>
          </a:p>
        </p:txBody>
      </p:sp>
      <p:pic>
        <p:nvPicPr>
          <p:cNvPr id="7" name="Picture 6" descr="Map&#10;&#10;Description automatically generated">
            <a:extLst>
              <a:ext uri="{FF2B5EF4-FFF2-40B4-BE49-F238E27FC236}">
                <a16:creationId xmlns:a16="http://schemas.microsoft.com/office/drawing/2014/main" id="{5EB4ED1F-B490-46C0-B231-A037FCE36F5A}"/>
              </a:ext>
            </a:extLst>
          </p:cNvPr>
          <p:cNvPicPr>
            <a:picLocks noChangeAspect="1"/>
          </p:cNvPicPr>
          <p:nvPr/>
        </p:nvPicPr>
        <p:blipFill>
          <a:blip r:embed="rId7"/>
          <a:stretch>
            <a:fillRect/>
          </a:stretch>
        </p:blipFill>
        <p:spPr>
          <a:xfrm>
            <a:off x="792755" y="1350263"/>
            <a:ext cx="10606489" cy="5209431"/>
          </a:xfrm>
          <a:prstGeom prst="rect">
            <a:avLst/>
          </a:prstGeom>
        </p:spPr>
      </p:pic>
      <p:pic>
        <p:nvPicPr>
          <p:cNvPr id="9" name="Picture 8" descr="Map&#10;&#10;Description automatically generated">
            <a:extLst>
              <a:ext uri="{FF2B5EF4-FFF2-40B4-BE49-F238E27FC236}">
                <a16:creationId xmlns:a16="http://schemas.microsoft.com/office/drawing/2014/main" id="{1D554481-C40D-4CC5-8753-5C963E6A9F7C}"/>
              </a:ext>
            </a:extLst>
          </p:cNvPr>
          <p:cNvPicPr>
            <a:picLocks noChangeAspect="1"/>
          </p:cNvPicPr>
          <p:nvPr/>
        </p:nvPicPr>
        <p:blipFill>
          <a:blip r:embed="rId8"/>
          <a:stretch>
            <a:fillRect/>
          </a:stretch>
        </p:blipFill>
        <p:spPr>
          <a:xfrm>
            <a:off x="792855" y="1350263"/>
            <a:ext cx="10606389" cy="5209381"/>
          </a:xfrm>
          <a:prstGeom prst="rect">
            <a:avLst/>
          </a:prstGeom>
        </p:spPr>
      </p:pic>
      <p:sp>
        <p:nvSpPr>
          <p:cNvPr id="25" name="Right Arrow 9">
            <a:extLst>
              <a:ext uri="{FF2B5EF4-FFF2-40B4-BE49-F238E27FC236}">
                <a16:creationId xmlns:a16="http://schemas.microsoft.com/office/drawing/2014/main" id="{1528A4A4-3B50-4383-A472-F8F438B29327}"/>
              </a:ext>
            </a:extLst>
          </p:cNvPr>
          <p:cNvSpPr>
            <a:spLocks noChangeAspect="1"/>
          </p:cNvSpPr>
          <p:nvPr/>
        </p:nvSpPr>
        <p:spPr bwMode="auto">
          <a:xfrm>
            <a:off x="-1210468" y="3293397"/>
            <a:ext cx="1896268" cy="887983"/>
          </a:xfrm>
          <a:prstGeom prst="rightArrow">
            <a:avLst>
              <a:gd name="adj1" fmla="val 36541"/>
              <a:gd name="adj2" fmla="val 67945"/>
            </a:avLst>
          </a:prstGeom>
          <a:gradFill flip="none" rotWithShape="1">
            <a:gsLst>
              <a:gs pos="0">
                <a:srgbClr val="5B9BD5">
                  <a:lumMod val="40000"/>
                  <a:lumOff val="60000"/>
                </a:srgbClr>
              </a:gs>
              <a:gs pos="46000">
                <a:srgbClr val="5B9BD5">
                  <a:lumMod val="95000"/>
                  <a:lumOff val="5000"/>
                </a:srgbClr>
              </a:gs>
              <a:gs pos="100000">
                <a:srgbClr val="5B9BD5">
                  <a:lumMod val="60000"/>
                </a:srgbClr>
              </a:gs>
            </a:gsLst>
            <a:path path="circle">
              <a:fillToRect l="50000" t="130000" r="50000" b="-30000"/>
            </a:path>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endParaRPr>
          </a:p>
        </p:txBody>
      </p:sp>
    </p:spTree>
    <p:extLst>
      <p:ext uri="{BB962C8B-B14F-4D97-AF65-F5344CB8AC3E}">
        <p14:creationId xmlns:p14="http://schemas.microsoft.com/office/powerpoint/2010/main" val="1105215636"/>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F031471-83D0-4EB0-B7B5-AF19386615EF}"/>
              </a:ext>
            </a:extLst>
          </p:cNvPr>
          <p:cNvGrpSpPr/>
          <p:nvPr/>
        </p:nvGrpSpPr>
        <p:grpSpPr>
          <a:xfrm>
            <a:off x="-127986" y="0"/>
            <a:ext cx="12319986" cy="6906141"/>
            <a:chOff x="-127986" y="0"/>
            <a:chExt cx="12319986" cy="6906141"/>
          </a:xfrm>
        </p:grpSpPr>
        <p:grpSp>
          <p:nvGrpSpPr>
            <p:cNvPr id="11" name="Group 10">
              <a:extLst>
                <a:ext uri="{FF2B5EF4-FFF2-40B4-BE49-F238E27FC236}">
                  <a16:creationId xmlns:a16="http://schemas.microsoft.com/office/drawing/2014/main" id="{65484A85-2D2E-4C38-B41A-4A53CE3D58E8}"/>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825D390B-3BB6-4A6B-BCCA-F6DCC0BD5105}"/>
                  </a:ext>
                </a:extLst>
              </p:cNvPr>
              <p:cNvGrpSpPr/>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E741778A-61C2-4B77-B131-FB9A7E49398F}"/>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D89F9C4B-AF4D-48E8-A971-63183738C32D}"/>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32" name="Picture 31">
                <a:extLst>
                  <a:ext uri="{FF2B5EF4-FFF2-40B4-BE49-F238E27FC236}">
                    <a16:creationId xmlns:a16="http://schemas.microsoft.com/office/drawing/2014/main" id="{01D7495F-ED1D-470E-8D57-E74BCB67806C}"/>
                  </a:ext>
                </a:extLst>
              </p:cNvPr>
              <p:cNvPicPr>
                <a:picLocks noChangeAspect="1"/>
              </p:cNvPicPr>
              <p:nvPr/>
            </p:nvPicPr>
            <p:blipFill rotWithShape="1">
              <a:blip r:embed="rId2" cstate="screen">
                <a:duotone>
                  <a:prstClr val="black"/>
                  <a:schemeClr val="accent4">
                    <a:tint val="45000"/>
                    <a:satMod val="400000"/>
                  </a:schemeClr>
                </a:duotone>
                <a:alphaModFix amt="55000"/>
                <a:extLst>
                  <a:ext uri="{28A0092B-C50C-407E-A947-70E740481C1C}">
                    <a14:useLocalDpi xmlns:a14="http://schemas.microsoft.com/office/drawing/2010/main"/>
                  </a:ext>
                </a:extLst>
              </a:blip>
              <a:srcRect l="29638" t="56969" r="19950" b="1602"/>
              <a:stretch/>
            </p:blipFill>
            <p:spPr>
              <a:xfrm>
                <a:off x="0" y="4016826"/>
                <a:ext cx="6059390" cy="2841174"/>
              </a:xfrm>
              <a:prstGeom prst="rect">
                <a:avLst/>
              </a:prstGeom>
            </p:spPr>
          </p:pic>
        </p:grpSp>
        <p:grpSp>
          <p:nvGrpSpPr>
            <p:cNvPr id="12" name="Group 11">
              <a:extLst>
                <a:ext uri="{FF2B5EF4-FFF2-40B4-BE49-F238E27FC236}">
                  <a16:creationId xmlns:a16="http://schemas.microsoft.com/office/drawing/2014/main" id="{787795E7-A577-44BE-872E-A112CF7A24E8}"/>
                </a:ext>
              </a:extLst>
            </p:cNvPr>
            <p:cNvGrpSpPr/>
            <p:nvPr/>
          </p:nvGrpSpPr>
          <p:grpSpPr>
            <a:xfrm>
              <a:off x="-127986" y="1514613"/>
              <a:ext cx="7246510" cy="5391528"/>
              <a:chOff x="-127986" y="1514613"/>
              <a:chExt cx="7246510" cy="5391528"/>
            </a:xfrm>
          </p:grpSpPr>
          <p:grpSp>
            <p:nvGrpSpPr>
              <p:cNvPr id="13" name="Group 12">
                <a:extLst>
                  <a:ext uri="{FF2B5EF4-FFF2-40B4-BE49-F238E27FC236}">
                    <a16:creationId xmlns:a16="http://schemas.microsoft.com/office/drawing/2014/main" id="{10D61A83-B6A4-4C5D-8B7D-14F9E4E94E7E}"/>
                  </a:ext>
                </a:extLst>
              </p:cNvPr>
              <p:cNvGrpSpPr/>
              <p:nvPr/>
            </p:nvGrpSpPr>
            <p:grpSpPr>
              <a:xfrm>
                <a:off x="-127986" y="4908928"/>
                <a:ext cx="4053890" cy="1997213"/>
                <a:chOff x="-127986" y="4908928"/>
                <a:chExt cx="4053890" cy="1997213"/>
              </a:xfrm>
            </p:grpSpPr>
            <p:pic>
              <p:nvPicPr>
                <p:cNvPr id="29" name="Picture 28">
                  <a:extLst>
                    <a:ext uri="{FF2B5EF4-FFF2-40B4-BE49-F238E27FC236}">
                      <a16:creationId xmlns:a16="http://schemas.microsoft.com/office/drawing/2014/main" id="{0E0BE040-8CF4-4155-95AA-A69684CC7B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986" y="4908928"/>
                  <a:ext cx="1615644" cy="1730229"/>
                </a:xfrm>
                <a:prstGeom prst="rect">
                  <a:avLst/>
                </a:prstGeom>
              </p:spPr>
            </p:pic>
            <p:pic>
              <p:nvPicPr>
                <p:cNvPr id="30" name="Picture 29">
                  <a:extLst>
                    <a:ext uri="{FF2B5EF4-FFF2-40B4-BE49-F238E27FC236}">
                      <a16:creationId xmlns:a16="http://schemas.microsoft.com/office/drawing/2014/main" id="{B8EB1B5A-877C-4BF0-A0D7-77F57E65AE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2098" y="5492335"/>
                  <a:ext cx="1413806" cy="1413806"/>
                </a:xfrm>
                <a:prstGeom prst="rect">
                  <a:avLst/>
                </a:prstGeom>
              </p:spPr>
            </p:pic>
          </p:grpSp>
          <p:pic>
            <p:nvPicPr>
              <p:cNvPr id="14" name="Picture 13">
                <a:extLst>
                  <a:ext uri="{FF2B5EF4-FFF2-40B4-BE49-F238E27FC236}">
                    <a16:creationId xmlns:a16="http://schemas.microsoft.com/office/drawing/2014/main" id="{FE898265-C421-44E2-9313-5E8C670F54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3673" y="5248557"/>
                <a:ext cx="475339" cy="475339"/>
              </a:xfrm>
              <a:prstGeom prst="rect">
                <a:avLst/>
              </a:prstGeom>
            </p:spPr>
          </p:pic>
          <p:pic>
            <p:nvPicPr>
              <p:cNvPr id="15" name="Picture 14">
                <a:extLst>
                  <a:ext uri="{FF2B5EF4-FFF2-40B4-BE49-F238E27FC236}">
                    <a16:creationId xmlns:a16="http://schemas.microsoft.com/office/drawing/2014/main" id="{A9BFDD9F-6AE6-412D-AED5-F06D28C276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1159" y="5561925"/>
                <a:ext cx="972297" cy="972297"/>
              </a:xfrm>
              <a:prstGeom prst="rect">
                <a:avLst/>
              </a:prstGeom>
            </p:spPr>
          </p:pic>
          <p:pic>
            <p:nvPicPr>
              <p:cNvPr id="16" name="Picture 15">
                <a:extLst>
                  <a:ext uri="{FF2B5EF4-FFF2-40B4-BE49-F238E27FC236}">
                    <a16:creationId xmlns:a16="http://schemas.microsoft.com/office/drawing/2014/main" id="{90021E8E-A91E-4194-8739-C325962024C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3569" y="4526249"/>
                <a:ext cx="382679" cy="382679"/>
              </a:xfrm>
              <a:prstGeom prst="rect">
                <a:avLst/>
              </a:prstGeom>
            </p:spPr>
          </p:pic>
          <p:pic>
            <p:nvPicPr>
              <p:cNvPr id="17" name="Picture 16">
                <a:extLst>
                  <a:ext uri="{FF2B5EF4-FFF2-40B4-BE49-F238E27FC236}">
                    <a16:creationId xmlns:a16="http://schemas.microsoft.com/office/drawing/2014/main" id="{4B93D4C1-096B-42A4-A687-73D881D01F73}"/>
                  </a:ext>
                </a:extLst>
              </p:cNvPr>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307722" y="5537094"/>
                <a:ext cx="779918" cy="779918"/>
              </a:xfrm>
              <a:prstGeom prst="rect">
                <a:avLst/>
              </a:prstGeom>
            </p:spPr>
          </p:pic>
          <p:grpSp>
            <p:nvGrpSpPr>
              <p:cNvPr id="18" name="Group 17">
                <a:extLst>
                  <a:ext uri="{FF2B5EF4-FFF2-40B4-BE49-F238E27FC236}">
                    <a16:creationId xmlns:a16="http://schemas.microsoft.com/office/drawing/2014/main" id="{F4183592-EB33-4B0B-AEAE-32DD941F2969}"/>
                  </a:ext>
                </a:extLst>
              </p:cNvPr>
              <p:cNvGrpSpPr/>
              <p:nvPr/>
            </p:nvGrpSpPr>
            <p:grpSpPr>
              <a:xfrm>
                <a:off x="2108301" y="6230360"/>
                <a:ext cx="400895" cy="485499"/>
                <a:chOff x="9240741" y="1285432"/>
                <a:chExt cx="400895" cy="485499"/>
              </a:xfrm>
            </p:grpSpPr>
            <p:pic>
              <p:nvPicPr>
                <p:cNvPr id="26" name="Picture 25">
                  <a:extLst>
                    <a:ext uri="{FF2B5EF4-FFF2-40B4-BE49-F238E27FC236}">
                      <a16:creationId xmlns:a16="http://schemas.microsoft.com/office/drawing/2014/main" id="{957DA1A7-89D5-44FE-8581-858FB71BDC47}"/>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7" name="Picture 26">
                  <a:extLst>
                    <a:ext uri="{FF2B5EF4-FFF2-40B4-BE49-F238E27FC236}">
                      <a16:creationId xmlns:a16="http://schemas.microsoft.com/office/drawing/2014/main" id="{9002D992-C321-4A1A-88B5-790905EFC1A0}"/>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8" name="Picture 27">
                  <a:extLst>
                    <a:ext uri="{FF2B5EF4-FFF2-40B4-BE49-F238E27FC236}">
                      <a16:creationId xmlns:a16="http://schemas.microsoft.com/office/drawing/2014/main" id="{430B095A-85F1-4990-AC4D-AFFC343F7C25}"/>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19" name="Group 18">
                <a:extLst>
                  <a:ext uri="{FF2B5EF4-FFF2-40B4-BE49-F238E27FC236}">
                    <a16:creationId xmlns:a16="http://schemas.microsoft.com/office/drawing/2014/main" id="{7F1866EC-B06D-4E8D-B920-9BAB67C324B3}"/>
                  </a:ext>
                </a:extLst>
              </p:cNvPr>
              <p:cNvGrpSpPr/>
              <p:nvPr/>
            </p:nvGrpSpPr>
            <p:grpSpPr>
              <a:xfrm>
                <a:off x="6717629" y="1514613"/>
                <a:ext cx="400895" cy="485499"/>
                <a:chOff x="9240741" y="1285432"/>
                <a:chExt cx="400895" cy="485499"/>
              </a:xfrm>
            </p:grpSpPr>
            <p:pic>
              <p:nvPicPr>
                <p:cNvPr id="23" name="Picture 22">
                  <a:extLst>
                    <a:ext uri="{FF2B5EF4-FFF2-40B4-BE49-F238E27FC236}">
                      <a16:creationId xmlns:a16="http://schemas.microsoft.com/office/drawing/2014/main" id="{2DABA543-CA02-493E-B407-B5E5C91D5DEE}"/>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4" name="Picture 23">
                  <a:extLst>
                    <a:ext uri="{FF2B5EF4-FFF2-40B4-BE49-F238E27FC236}">
                      <a16:creationId xmlns:a16="http://schemas.microsoft.com/office/drawing/2014/main" id="{1899ED1E-9B16-460F-962C-540A84CC3BFD}"/>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5" name="Picture 24">
                  <a:extLst>
                    <a:ext uri="{FF2B5EF4-FFF2-40B4-BE49-F238E27FC236}">
                      <a16:creationId xmlns:a16="http://schemas.microsoft.com/office/drawing/2014/main" id="{F8EDE044-6243-4B34-B803-A4BE1B2DD80B}"/>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20" name="Group 19">
                <a:extLst>
                  <a:ext uri="{FF2B5EF4-FFF2-40B4-BE49-F238E27FC236}">
                    <a16:creationId xmlns:a16="http://schemas.microsoft.com/office/drawing/2014/main" id="{9C546B25-C3F0-4AD5-8429-D9F409268A54}"/>
                  </a:ext>
                </a:extLst>
              </p:cNvPr>
              <p:cNvGrpSpPr>
                <a:grpSpLocks noChangeAspect="1"/>
              </p:cNvGrpSpPr>
              <p:nvPr/>
            </p:nvGrpSpPr>
            <p:grpSpPr>
              <a:xfrm>
                <a:off x="4295136" y="6101943"/>
                <a:ext cx="482790" cy="458152"/>
                <a:chOff x="9321216" y="1285432"/>
                <a:chExt cx="320420" cy="304069"/>
              </a:xfrm>
            </p:grpSpPr>
            <p:pic>
              <p:nvPicPr>
                <p:cNvPr id="21" name="Picture 20">
                  <a:extLst>
                    <a:ext uri="{FF2B5EF4-FFF2-40B4-BE49-F238E27FC236}">
                      <a16:creationId xmlns:a16="http://schemas.microsoft.com/office/drawing/2014/main" id="{684DE9D5-0817-4658-858D-9097A3423338}"/>
                    </a:ext>
                  </a:extLst>
                </p:cNvPr>
                <p:cNvPicPr>
                  <a:picLocks noChangeAspect="1"/>
                </p:cNvPicPr>
                <p:nvPr/>
              </p:nvPicPr>
              <p:blipFill>
                <a:blip r:embed="rId12"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2" name="Picture 21">
                  <a:extLst>
                    <a:ext uri="{FF2B5EF4-FFF2-40B4-BE49-F238E27FC236}">
                      <a16:creationId xmlns:a16="http://schemas.microsoft.com/office/drawing/2014/main" id="{CED913CD-5A1A-41C8-AC7D-CBDA152C8C95}"/>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4" name="Text Placeholder 3">
            <a:extLst>
              <a:ext uri="{FF2B5EF4-FFF2-40B4-BE49-F238E27FC236}">
                <a16:creationId xmlns:a16="http://schemas.microsoft.com/office/drawing/2014/main" id="{5EFE3262-9787-4228-BBBA-27CE82C7F6CB}"/>
              </a:ext>
            </a:extLst>
          </p:cNvPr>
          <p:cNvSpPr>
            <a:spLocks noGrp="1"/>
          </p:cNvSpPr>
          <p:nvPr>
            <p:ph type="body" idx="1"/>
          </p:nvPr>
        </p:nvSpPr>
        <p:spPr/>
        <p:txBody>
          <a:bodyPr/>
          <a:lstStyle/>
          <a:p>
            <a:r>
              <a:rPr lang="en-US" dirty="0"/>
              <a:t>https://arcg.is/1WGOGK1</a:t>
            </a:r>
          </a:p>
        </p:txBody>
      </p:sp>
      <p:sp>
        <p:nvSpPr>
          <p:cNvPr id="3" name="Title 2">
            <a:extLst>
              <a:ext uri="{FF2B5EF4-FFF2-40B4-BE49-F238E27FC236}">
                <a16:creationId xmlns:a16="http://schemas.microsoft.com/office/drawing/2014/main" id="{FA7EE2F5-D736-47AF-9A47-72DAE873F87D}"/>
              </a:ext>
            </a:extLst>
          </p:cNvPr>
          <p:cNvSpPr>
            <a:spLocks noGrp="1"/>
          </p:cNvSpPr>
          <p:nvPr>
            <p:ph type="title"/>
          </p:nvPr>
        </p:nvSpPr>
        <p:spPr>
          <a:xfrm>
            <a:off x="6976871" y="2932886"/>
            <a:ext cx="4527741" cy="584775"/>
          </a:xfrm>
        </p:spPr>
        <p:txBody>
          <a:bodyPr/>
          <a:lstStyle/>
          <a:p>
            <a:r>
              <a:rPr lang="en-US" dirty="0"/>
              <a:t>Data engineering</a:t>
            </a:r>
          </a:p>
        </p:txBody>
      </p:sp>
      <p:pic>
        <p:nvPicPr>
          <p:cNvPr id="6" name="Picture Placeholder 5" descr="Map&#10;&#10;Description automatically generated">
            <a:extLst>
              <a:ext uri="{FF2B5EF4-FFF2-40B4-BE49-F238E27FC236}">
                <a16:creationId xmlns:a16="http://schemas.microsoft.com/office/drawing/2014/main" id="{5195EC40-E6AA-4F43-8760-173087A7C4B3}"/>
              </a:ext>
            </a:extLst>
          </p:cNvPr>
          <p:cNvPicPr>
            <a:picLocks noGrp="1" noChangeAspect="1"/>
          </p:cNvPicPr>
          <p:nvPr>
            <p:ph type="pic" sz="quarter" idx="12"/>
          </p:nvPr>
        </p:nvPicPr>
        <p:blipFill>
          <a:blip r:embed="rId14"/>
          <a:srcRect l="6342" r="6342"/>
          <a:stretch>
            <a:fillRect/>
          </a:stretch>
        </p:blipFill>
        <p:spPr/>
      </p:pic>
    </p:spTree>
    <p:extLst>
      <p:ext uri="{BB962C8B-B14F-4D97-AF65-F5344CB8AC3E}">
        <p14:creationId xmlns:p14="http://schemas.microsoft.com/office/powerpoint/2010/main" val="2504344140"/>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2762BADE-F96B-4558-AB27-32A6C1EDA9F3}"/>
              </a:ext>
            </a:extLst>
          </p:cNvPr>
          <p:cNvGrpSpPr/>
          <p:nvPr/>
        </p:nvGrpSpPr>
        <p:grpSpPr>
          <a:xfrm>
            <a:off x="0" y="0"/>
            <a:ext cx="12192000" cy="6858000"/>
            <a:chOff x="0" y="0"/>
            <a:chExt cx="12192000" cy="6858000"/>
          </a:xfrm>
        </p:grpSpPr>
        <p:grpSp>
          <p:nvGrpSpPr>
            <p:cNvPr id="82" name="Group 81">
              <a:extLst>
                <a:ext uri="{FF2B5EF4-FFF2-40B4-BE49-F238E27FC236}">
                  <a16:creationId xmlns:a16="http://schemas.microsoft.com/office/drawing/2014/main" id="{15C952C0-C931-4D37-9032-1F35DA3F15B8}"/>
                </a:ext>
              </a:extLst>
            </p:cNvPr>
            <p:cNvGrpSpPr/>
            <p:nvPr/>
          </p:nvGrpSpPr>
          <p:grpSpPr>
            <a:xfrm>
              <a:off x="0" y="0"/>
              <a:ext cx="12192000" cy="6858000"/>
              <a:chOff x="0" y="0"/>
              <a:chExt cx="12192000" cy="6858000"/>
            </a:xfrm>
          </p:grpSpPr>
          <p:sp>
            <p:nvSpPr>
              <p:cNvPr id="100" name="Rectangle 99">
                <a:extLst>
                  <a:ext uri="{FF2B5EF4-FFF2-40B4-BE49-F238E27FC236}">
                    <a16:creationId xmlns:a16="http://schemas.microsoft.com/office/drawing/2014/main" id="{DDB56834-3610-420D-B334-6EF4706DC03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1" name="Picture 100">
                <a:extLst>
                  <a:ext uri="{FF2B5EF4-FFF2-40B4-BE49-F238E27FC236}">
                    <a16:creationId xmlns:a16="http://schemas.microsoft.com/office/drawing/2014/main" id="{D48B2127-C3A3-48BB-B33F-9C33275A581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83" name="Group 82">
              <a:extLst>
                <a:ext uri="{FF2B5EF4-FFF2-40B4-BE49-F238E27FC236}">
                  <a16:creationId xmlns:a16="http://schemas.microsoft.com/office/drawing/2014/main" id="{BAE89BE1-305C-48A9-8964-578C87B4DA11}"/>
                </a:ext>
              </a:extLst>
            </p:cNvPr>
            <p:cNvGrpSpPr/>
            <p:nvPr/>
          </p:nvGrpSpPr>
          <p:grpSpPr>
            <a:xfrm>
              <a:off x="208303" y="146055"/>
              <a:ext cx="11731071" cy="6595922"/>
              <a:chOff x="208303" y="146055"/>
              <a:chExt cx="11731071" cy="6595922"/>
            </a:xfrm>
          </p:grpSpPr>
          <p:grpSp>
            <p:nvGrpSpPr>
              <p:cNvPr id="84" name="Group 83">
                <a:extLst>
                  <a:ext uri="{FF2B5EF4-FFF2-40B4-BE49-F238E27FC236}">
                    <a16:creationId xmlns:a16="http://schemas.microsoft.com/office/drawing/2014/main" id="{D59CA250-FDB7-405D-B4F3-E474FBF0810C}"/>
                  </a:ext>
                </a:extLst>
              </p:cNvPr>
              <p:cNvGrpSpPr/>
              <p:nvPr/>
            </p:nvGrpSpPr>
            <p:grpSpPr>
              <a:xfrm>
                <a:off x="11604987" y="146055"/>
                <a:ext cx="334387" cy="435843"/>
                <a:chOff x="11604987" y="146055"/>
                <a:chExt cx="334387" cy="435843"/>
              </a:xfrm>
            </p:grpSpPr>
            <p:grpSp>
              <p:nvGrpSpPr>
                <p:cNvPr id="92" name="Group 91">
                  <a:extLst>
                    <a:ext uri="{FF2B5EF4-FFF2-40B4-BE49-F238E27FC236}">
                      <a16:creationId xmlns:a16="http://schemas.microsoft.com/office/drawing/2014/main" id="{3F797D9A-4DFA-4AC3-91E8-DB3F5C882CF9}"/>
                    </a:ext>
                  </a:extLst>
                </p:cNvPr>
                <p:cNvGrpSpPr>
                  <a:grpSpLocks noChangeAspect="1"/>
                </p:cNvGrpSpPr>
                <p:nvPr/>
              </p:nvGrpSpPr>
              <p:grpSpPr>
                <a:xfrm>
                  <a:off x="11770125" y="399018"/>
                  <a:ext cx="169249" cy="182880"/>
                  <a:chOff x="7310041" y="760941"/>
                  <a:chExt cx="1043386" cy="1127422"/>
                </a:xfrm>
              </p:grpSpPr>
              <p:sp>
                <p:nvSpPr>
                  <p:cNvPr id="97" name="Freeform 33">
                    <a:extLst>
                      <a:ext uri="{FF2B5EF4-FFF2-40B4-BE49-F238E27FC236}">
                        <a16:creationId xmlns:a16="http://schemas.microsoft.com/office/drawing/2014/main" id="{76800692-F5A7-4C6F-91CA-B9BE5A2571F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8" name="Rectangle 97">
                    <a:extLst>
                      <a:ext uri="{FF2B5EF4-FFF2-40B4-BE49-F238E27FC236}">
                        <a16:creationId xmlns:a16="http://schemas.microsoft.com/office/drawing/2014/main" id="{6B5BD861-C07F-456F-B92A-7956A1D3195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9" name="Rectangle 98">
                    <a:extLst>
                      <a:ext uri="{FF2B5EF4-FFF2-40B4-BE49-F238E27FC236}">
                        <a16:creationId xmlns:a16="http://schemas.microsoft.com/office/drawing/2014/main" id="{A3397C84-E49F-4371-A9D6-9890FD820FF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93" name="Group 92">
                  <a:extLst>
                    <a:ext uri="{FF2B5EF4-FFF2-40B4-BE49-F238E27FC236}">
                      <a16:creationId xmlns:a16="http://schemas.microsoft.com/office/drawing/2014/main" id="{78A67B97-76CA-445F-BA19-4B1ABB0BF10E}"/>
                    </a:ext>
                  </a:extLst>
                </p:cNvPr>
                <p:cNvGrpSpPr>
                  <a:grpSpLocks noChangeAspect="1"/>
                </p:cNvGrpSpPr>
                <p:nvPr/>
              </p:nvGrpSpPr>
              <p:grpSpPr>
                <a:xfrm>
                  <a:off x="11604987" y="146055"/>
                  <a:ext cx="73152" cy="73152"/>
                  <a:chOff x="7310041" y="760941"/>
                  <a:chExt cx="1043386" cy="1127422"/>
                </a:xfrm>
              </p:grpSpPr>
              <p:sp>
                <p:nvSpPr>
                  <p:cNvPr id="94" name="Freeform 30">
                    <a:extLst>
                      <a:ext uri="{FF2B5EF4-FFF2-40B4-BE49-F238E27FC236}">
                        <a16:creationId xmlns:a16="http://schemas.microsoft.com/office/drawing/2014/main" id="{BBC87A63-EB76-406A-AD4F-E7DBAD29C98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5" name="Rectangle 94">
                    <a:extLst>
                      <a:ext uri="{FF2B5EF4-FFF2-40B4-BE49-F238E27FC236}">
                        <a16:creationId xmlns:a16="http://schemas.microsoft.com/office/drawing/2014/main" id="{9E09D5E8-4890-4567-B819-5DDE91BFCEA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6" name="Rectangle 95">
                    <a:extLst>
                      <a:ext uri="{FF2B5EF4-FFF2-40B4-BE49-F238E27FC236}">
                        <a16:creationId xmlns:a16="http://schemas.microsoft.com/office/drawing/2014/main" id="{49870CB0-F63C-4997-BAA3-4D303B0A18C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85" name="Group 84">
                <a:extLst>
                  <a:ext uri="{FF2B5EF4-FFF2-40B4-BE49-F238E27FC236}">
                    <a16:creationId xmlns:a16="http://schemas.microsoft.com/office/drawing/2014/main" id="{EC08443C-3AF7-4927-BC73-684468F22DD7}"/>
                  </a:ext>
                </a:extLst>
              </p:cNvPr>
              <p:cNvGrpSpPr/>
              <p:nvPr/>
            </p:nvGrpSpPr>
            <p:grpSpPr>
              <a:xfrm>
                <a:off x="208303" y="5787704"/>
                <a:ext cx="437544" cy="389381"/>
                <a:chOff x="9178262" y="1315181"/>
                <a:chExt cx="437544" cy="389381"/>
              </a:xfrm>
            </p:grpSpPr>
            <p:pic>
              <p:nvPicPr>
                <p:cNvPr id="90" name="Picture 89">
                  <a:extLst>
                    <a:ext uri="{FF2B5EF4-FFF2-40B4-BE49-F238E27FC236}">
                      <a16:creationId xmlns:a16="http://schemas.microsoft.com/office/drawing/2014/main" id="{CC907ABA-A61F-4D5F-BF6F-CAB66148281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91" name="Picture 90">
                  <a:extLst>
                    <a:ext uri="{FF2B5EF4-FFF2-40B4-BE49-F238E27FC236}">
                      <a16:creationId xmlns:a16="http://schemas.microsoft.com/office/drawing/2014/main" id="{2AE6A509-D420-4706-8E52-F9D40D64168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86" name="Group 85">
                <a:extLst>
                  <a:ext uri="{FF2B5EF4-FFF2-40B4-BE49-F238E27FC236}">
                    <a16:creationId xmlns:a16="http://schemas.microsoft.com/office/drawing/2014/main" id="{E7351172-FDA7-4CE8-8C24-1D61F42EFEAF}"/>
                  </a:ext>
                </a:extLst>
              </p:cNvPr>
              <p:cNvGrpSpPr/>
              <p:nvPr/>
            </p:nvGrpSpPr>
            <p:grpSpPr>
              <a:xfrm>
                <a:off x="250899" y="6421937"/>
                <a:ext cx="669934" cy="274320"/>
                <a:chOff x="9445759" y="1430242"/>
                <a:chExt cx="669934" cy="274320"/>
              </a:xfrm>
            </p:grpSpPr>
            <p:pic>
              <p:nvPicPr>
                <p:cNvPr id="88" name="Picture 87">
                  <a:extLst>
                    <a:ext uri="{FF2B5EF4-FFF2-40B4-BE49-F238E27FC236}">
                      <a16:creationId xmlns:a16="http://schemas.microsoft.com/office/drawing/2014/main" id="{0FE9874F-E4EF-43E4-9188-611B8AD01E6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89" name="Picture 88">
                  <a:extLst>
                    <a:ext uri="{FF2B5EF4-FFF2-40B4-BE49-F238E27FC236}">
                      <a16:creationId xmlns:a16="http://schemas.microsoft.com/office/drawing/2014/main" id="{6C592FCD-F79E-4BDA-AE6D-6444575A0E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87" name="Picture 86">
                <a:extLst>
                  <a:ext uri="{FF2B5EF4-FFF2-40B4-BE49-F238E27FC236}">
                    <a16:creationId xmlns:a16="http://schemas.microsoft.com/office/drawing/2014/main" id="{E868B2D7-B7B9-49CD-9171-209B89AB6BB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0" name="Rectangle: Rounded Corners 79">
            <a:extLst>
              <a:ext uri="{FF2B5EF4-FFF2-40B4-BE49-F238E27FC236}">
                <a16:creationId xmlns:a16="http://schemas.microsoft.com/office/drawing/2014/main" id="{70F96684-DD77-492F-A196-2E6F0A7689C4}"/>
              </a:ext>
            </a:extLst>
          </p:cNvPr>
          <p:cNvSpPr/>
          <p:nvPr/>
        </p:nvSpPr>
        <p:spPr bwMode="auto">
          <a:xfrm>
            <a:off x="2019990" y="1370579"/>
            <a:ext cx="1691443" cy="2905494"/>
          </a:xfrm>
          <a:prstGeom prst="roundRect">
            <a:avLst/>
          </a:prstGeom>
          <a:gradFill flip="none" rotWithShape="1">
            <a:gsLst>
              <a:gs pos="0">
                <a:schemeClr val="accent4">
                  <a:alpha val="55000"/>
                </a:schemeClr>
              </a:gs>
              <a:gs pos="100000">
                <a:schemeClr val="accent4">
                  <a:alpha val="2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37" name="Title 11">
            <a:extLst>
              <a:ext uri="{FF2B5EF4-FFF2-40B4-BE49-F238E27FC236}">
                <a16:creationId xmlns:a16="http://schemas.microsoft.com/office/drawing/2014/main" id="{CC526985-5FEB-4183-B6D9-EBE0CB54F65B}"/>
              </a:ext>
            </a:extLst>
          </p:cNvPr>
          <p:cNvSpPr txBox="1">
            <a:spLocks/>
          </p:cNvSpPr>
          <p:nvPr/>
        </p:nvSpPr>
        <p:spPr>
          <a:xfrm>
            <a:off x="1843190" y="4647360"/>
            <a:ext cx="7038004" cy="72560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Ink Free" panose="03080402000500000000" pitchFamily="66" charset="0"/>
              </a:rPr>
              <a:t>Making sense of your data</a:t>
            </a:r>
          </a:p>
        </p:txBody>
      </p:sp>
      <p:pic>
        <p:nvPicPr>
          <p:cNvPr id="38" name="Picture 37">
            <a:extLst>
              <a:ext uri="{FF2B5EF4-FFF2-40B4-BE49-F238E27FC236}">
                <a16:creationId xmlns:a16="http://schemas.microsoft.com/office/drawing/2014/main" id="{8DFB7B1B-9DF3-4FE2-B7D7-79750227DB8B}"/>
              </a:ext>
            </a:extLst>
          </p:cNvPr>
          <p:cNvPicPr>
            <a:picLocks noChangeAspect="1"/>
          </p:cNvPicPr>
          <p:nvPr/>
        </p:nvPicPr>
        <p:blipFill rotWithShape="1">
          <a:blip r:embed="rId6">
            <a:alphaModFix amt="20000"/>
          </a:blip>
          <a:srcRect l="2222" t="14183" r="85886" b="16574"/>
          <a:stretch/>
        </p:blipFill>
        <p:spPr>
          <a:xfrm>
            <a:off x="346127" y="1725461"/>
            <a:ext cx="1744849" cy="1828800"/>
          </a:xfrm>
          <a:prstGeom prst="rect">
            <a:avLst/>
          </a:prstGeom>
        </p:spPr>
      </p:pic>
      <p:pic>
        <p:nvPicPr>
          <p:cNvPr id="39" name="Picture 38">
            <a:extLst>
              <a:ext uri="{FF2B5EF4-FFF2-40B4-BE49-F238E27FC236}">
                <a16:creationId xmlns:a16="http://schemas.microsoft.com/office/drawing/2014/main" id="{D3A3BF60-E7F8-4BB8-96E0-D32E9204840C}"/>
              </a:ext>
            </a:extLst>
          </p:cNvPr>
          <p:cNvPicPr>
            <a:picLocks noChangeAspect="1"/>
          </p:cNvPicPr>
          <p:nvPr/>
        </p:nvPicPr>
        <p:blipFill rotWithShape="1">
          <a:blip r:embed="rId6">
            <a:alphaModFix amt="20000"/>
          </a:blip>
          <a:srcRect l="25978" t="14183" r="62536" b="16574"/>
          <a:stretch/>
        </p:blipFill>
        <p:spPr>
          <a:xfrm>
            <a:off x="2045246" y="1725461"/>
            <a:ext cx="1685276" cy="1828800"/>
          </a:xfrm>
          <a:prstGeom prst="rect">
            <a:avLst/>
          </a:prstGeom>
        </p:spPr>
      </p:pic>
      <p:pic>
        <p:nvPicPr>
          <p:cNvPr id="40" name="Picture 39">
            <a:extLst>
              <a:ext uri="{FF2B5EF4-FFF2-40B4-BE49-F238E27FC236}">
                <a16:creationId xmlns:a16="http://schemas.microsoft.com/office/drawing/2014/main" id="{90BD3BD8-B4DA-4FA3-B4E6-CC96A0528D5D}"/>
              </a:ext>
            </a:extLst>
          </p:cNvPr>
          <p:cNvPicPr>
            <a:picLocks noChangeAspect="1"/>
          </p:cNvPicPr>
          <p:nvPr/>
        </p:nvPicPr>
        <p:blipFill rotWithShape="1">
          <a:blip r:embed="rId6">
            <a:alphaModFix amt="20000"/>
          </a:blip>
          <a:srcRect l="14607" t="14183" r="73907" b="16574"/>
          <a:stretch/>
        </p:blipFill>
        <p:spPr>
          <a:xfrm>
            <a:off x="3676916" y="1725461"/>
            <a:ext cx="1685276" cy="1828800"/>
          </a:xfrm>
          <a:prstGeom prst="rect">
            <a:avLst/>
          </a:prstGeom>
        </p:spPr>
      </p:pic>
      <p:pic>
        <p:nvPicPr>
          <p:cNvPr id="41" name="Picture 40">
            <a:extLst>
              <a:ext uri="{FF2B5EF4-FFF2-40B4-BE49-F238E27FC236}">
                <a16:creationId xmlns:a16="http://schemas.microsoft.com/office/drawing/2014/main" id="{B316E198-22D4-4C37-B6A4-C3DB8AB6AB5F}"/>
              </a:ext>
            </a:extLst>
          </p:cNvPr>
          <p:cNvPicPr>
            <a:picLocks noChangeAspect="1"/>
          </p:cNvPicPr>
          <p:nvPr/>
        </p:nvPicPr>
        <p:blipFill rotWithShape="1">
          <a:blip r:embed="rId6">
            <a:alphaModFix amt="20000"/>
          </a:blip>
          <a:srcRect l="36938" t="14183" r="51576" b="16574"/>
          <a:stretch/>
        </p:blipFill>
        <p:spPr>
          <a:xfrm>
            <a:off x="5306426" y="1725461"/>
            <a:ext cx="1685276" cy="1828800"/>
          </a:xfrm>
          <a:prstGeom prst="rect">
            <a:avLst/>
          </a:prstGeom>
        </p:spPr>
      </p:pic>
      <p:pic>
        <p:nvPicPr>
          <p:cNvPr id="42" name="Picture 41">
            <a:extLst>
              <a:ext uri="{FF2B5EF4-FFF2-40B4-BE49-F238E27FC236}">
                <a16:creationId xmlns:a16="http://schemas.microsoft.com/office/drawing/2014/main" id="{500CC714-6F62-44E4-BC12-C19348482D14}"/>
              </a:ext>
            </a:extLst>
          </p:cNvPr>
          <p:cNvPicPr>
            <a:picLocks noChangeAspect="1"/>
          </p:cNvPicPr>
          <p:nvPr/>
        </p:nvPicPr>
        <p:blipFill rotWithShape="1">
          <a:blip r:embed="rId6">
            <a:alphaModFix amt="20000"/>
          </a:blip>
          <a:srcRect l="73219" t="14008" r="15295" b="16750"/>
          <a:stretch/>
        </p:blipFill>
        <p:spPr>
          <a:xfrm>
            <a:off x="6959276" y="1725461"/>
            <a:ext cx="1685276" cy="1828800"/>
          </a:xfrm>
          <a:prstGeom prst="rect">
            <a:avLst/>
          </a:prstGeom>
        </p:spPr>
      </p:pic>
      <p:pic>
        <p:nvPicPr>
          <p:cNvPr id="43" name="Picture 42">
            <a:extLst>
              <a:ext uri="{FF2B5EF4-FFF2-40B4-BE49-F238E27FC236}">
                <a16:creationId xmlns:a16="http://schemas.microsoft.com/office/drawing/2014/main" id="{FD899F40-83B4-4C05-B444-CCC6F31EC841}"/>
              </a:ext>
            </a:extLst>
          </p:cNvPr>
          <p:cNvPicPr>
            <a:picLocks noChangeAspect="1"/>
          </p:cNvPicPr>
          <p:nvPr/>
        </p:nvPicPr>
        <p:blipFill rotWithShape="1">
          <a:blip r:embed="rId6">
            <a:alphaModFix amt="20000"/>
          </a:blip>
          <a:srcRect l="60971" t="14183" r="27543" b="16574"/>
          <a:stretch/>
        </p:blipFill>
        <p:spPr>
          <a:xfrm>
            <a:off x="8539488" y="1725461"/>
            <a:ext cx="1685276" cy="1828800"/>
          </a:xfrm>
          <a:prstGeom prst="rect">
            <a:avLst/>
          </a:prstGeom>
        </p:spPr>
      </p:pic>
      <p:pic>
        <p:nvPicPr>
          <p:cNvPr id="44" name="Picture 43">
            <a:extLst>
              <a:ext uri="{FF2B5EF4-FFF2-40B4-BE49-F238E27FC236}">
                <a16:creationId xmlns:a16="http://schemas.microsoft.com/office/drawing/2014/main" id="{84B43A47-2BE9-4E72-8670-5BC6F4F41985}"/>
              </a:ext>
            </a:extLst>
          </p:cNvPr>
          <p:cNvPicPr>
            <a:picLocks noChangeAspect="1"/>
          </p:cNvPicPr>
          <p:nvPr/>
        </p:nvPicPr>
        <p:blipFill rotWithShape="1">
          <a:blip r:embed="rId6">
            <a:alphaModFix amt="20000"/>
          </a:blip>
          <a:srcRect l="84702" t="14183" r="3812" b="16574"/>
          <a:stretch/>
        </p:blipFill>
        <p:spPr>
          <a:xfrm>
            <a:off x="10210570" y="1725461"/>
            <a:ext cx="1685276" cy="1828800"/>
          </a:xfrm>
          <a:prstGeom prst="rect">
            <a:avLst/>
          </a:prstGeom>
        </p:spPr>
      </p:pic>
      <p:pic>
        <p:nvPicPr>
          <p:cNvPr id="45" name="Graphic 44">
            <a:extLst>
              <a:ext uri="{FF2B5EF4-FFF2-40B4-BE49-F238E27FC236}">
                <a16:creationId xmlns:a16="http://schemas.microsoft.com/office/drawing/2014/main" id="{293C9B5D-7D61-411F-AD10-EBAA26F66443}"/>
              </a:ext>
            </a:extLst>
          </p:cNvPr>
          <p:cNvPicPr>
            <a:picLocks noChangeAspect="1"/>
          </p:cNvPicPr>
          <p:nvPr/>
        </p:nvPicPr>
        <p:blipFill>
          <a:blip r:embed="rId7">
            <a:alphaModFix amt="20000"/>
            <a:extLst>
              <a:ext uri="{96DAC541-7B7A-43D3-8B79-37D633B846F1}">
                <asvg:svgBlip xmlns:asvg="http://schemas.microsoft.com/office/drawing/2016/SVG/main" r:embed="rId8"/>
              </a:ext>
            </a:extLst>
          </a:blip>
          <a:stretch>
            <a:fillRect/>
          </a:stretch>
        </p:blipFill>
        <p:spPr>
          <a:xfrm>
            <a:off x="912279" y="2320288"/>
            <a:ext cx="659418" cy="659418"/>
          </a:xfrm>
          <a:prstGeom prst="rect">
            <a:avLst/>
          </a:prstGeom>
        </p:spPr>
      </p:pic>
      <p:pic>
        <p:nvPicPr>
          <p:cNvPr id="46" name="Graphic 45">
            <a:extLst>
              <a:ext uri="{FF2B5EF4-FFF2-40B4-BE49-F238E27FC236}">
                <a16:creationId xmlns:a16="http://schemas.microsoft.com/office/drawing/2014/main" id="{7DFBC55F-CA42-4A88-A4EA-466DE413EE90}"/>
              </a:ext>
            </a:extLst>
          </p:cNvPr>
          <p:cNvPicPr>
            <a:picLocks noChangeAspect="1"/>
          </p:cNvPicPr>
          <p:nvPr/>
        </p:nvPicPr>
        <p:blipFill>
          <a:blip r:embed="rId9">
            <a:alphaModFix amt="20000"/>
            <a:extLst>
              <a:ext uri="{96DAC541-7B7A-43D3-8B79-37D633B846F1}">
                <asvg:svgBlip xmlns:asvg="http://schemas.microsoft.com/office/drawing/2016/SVG/main" r:embed="rId10"/>
              </a:ext>
            </a:extLst>
          </a:blip>
          <a:stretch>
            <a:fillRect/>
          </a:stretch>
        </p:blipFill>
        <p:spPr>
          <a:xfrm>
            <a:off x="5797831" y="2320288"/>
            <a:ext cx="659418" cy="659418"/>
          </a:xfrm>
          <a:prstGeom prst="rect">
            <a:avLst/>
          </a:prstGeom>
        </p:spPr>
      </p:pic>
      <p:pic>
        <p:nvPicPr>
          <p:cNvPr id="47" name="Graphic 46">
            <a:extLst>
              <a:ext uri="{FF2B5EF4-FFF2-40B4-BE49-F238E27FC236}">
                <a16:creationId xmlns:a16="http://schemas.microsoft.com/office/drawing/2014/main" id="{6ACD636B-B877-4609-864A-E04A6338BE58}"/>
              </a:ext>
            </a:extLst>
          </p:cNvPr>
          <p:cNvPicPr>
            <a:picLocks noChangeAspect="1"/>
          </p:cNvPicPr>
          <p:nvPr/>
        </p:nvPicPr>
        <p:blipFill>
          <a:blip r:embed="rId11">
            <a:alphaModFix amt="20000"/>
            <a:extLst>
              <a:ext uri="{96DAC541-7B7A-43D3-8B79-37D633B846F1}">
                <asvg:svgBlip xmlns:asvg="http://schemas.microsoft.com/office/drawing/2016/SVG/main" r:embed="rId12"/>
              </a:ext>
            </a:extLst>
          </a:blip>
          <a:stretch>
            <a:fillRect/>
          </a:stretch>
        </p:blipFill>
        <p:spPr>
          <a:xfrm>
            <a:off x="10714476" y="2320289"/>
            <a:ext cx="659418" cy="659418"/>
          </a:xfrm>
          <a:prstGeom prst="rect">
            <a:avLst/>
          </a:prstGeom>
        </p:spPr>
      </p:pic>
      <p:pic>
        <p:nvPicPr>
          <p:cNvPr id="48" name="Graphic 47">
            <a:extLst>
              <a:ext uri="{FF2B5EF4-FFF2-40B4-BE49-F238E27FC236}">
                <a16:creationId xmlns:a16="http://schemas.microsoft.com/office/drawing/2014/main" id="{39DEC6CB-0697-47BF-A9FD-BE6E897E20F2}"/>
              </a:ext>
            </a:extLst>
          </p:cNvPr>
          <p:cNvPicPr>
            <a:picLocks noChangeAspect="1"/>
          </p:cNvPicPr>
          <p:nvPr/>
        </p:nvPicPr>
        <p:blipFill>
          <a:blip r:embed="rId13">
            <a:alphaModFix amt="20000"/>
            <a:extLst>
              <a:ext uri="{96DAC541-7B7A-43D3-8B79-37D633B846F1}">
                <asvg:svgBlip xmlns:asvg="http://schemas.microsoft.com/office/drawing/2016/SVG/main" r:embed="rId14"/>
              </a:ext>
            </a:extLst>
          </a:blip>
          <a:stretch>
            <a:fillRect/>
          </a:stretch>
        </p:blipFill>
        <p:spPr>
          <a:xfrm>
            <a:off x="7380461" y="2310152"/>
            <a:ext cx="659418" cy="659418"/>
          </a:xfrm>
          <a:prstGeom prst="rect">
            <a:avLst/>
          </a:prstGeom>
        </p:spPr>
      </p:pic>
      <p:pic>
        <p:nvPicPr>
          <p:cNvPr id="49" name="Graphic 48">
            <a:extLst>
              <a:ext uri="{FF2B5EF4-FFF2-40B4-BE49-F238E27FC236}">
                <a16:creationId xmlns:a16="http://schemas.microsoft.com/office/drawing/2014/main" id="{11DEE803-09D3-498D-B0AC-5F955300CF7A}"/>
              </a:ext>
            </a:extLst>
          </p:cNvPr>
          <p:cNvPicPr>
            <a:picLocks noChangeAspect="1"/>
          </p:cNvPicPr>
          <p:nvPr/>
        </p:nvPicPr>
        <p:blipFill>
          <a:blip r:embed="rId15">
            <a:alphaModFix amt="20000"/>
            <a:extLst>
              <a:ext uri="{96DAC541-7B7A-43D3-8B79-37D633B846F1}">
                <asvg:svgBlip xmlns:asvg="http://schemas.microsoft.com/office/drawing/2016/SVG/main" r:embed="rId16"/>
              </a:ext>
            </a:extLst>
          </a:blip>
          <a:stretch>
            <a:fillRect/>
          </a:stretch>
        </p:blipFill>
        <p:spPr>
          <a:xfrm>
            <a:off x="8992960" y="2310152"/>
            <a:ext cx="659418" cy="659418"/>
          </a:xfrm>
          <a:prstGeom prst="rect">
            <a:avLst/>
          </a:prstGeom>
        </p:spPr>
      </p:pic>
      <p:pic>
        <p:nvPicPr>
          <p:cNvPr id="50" name="Graphic 49">
            <a:extLst>
              <a:ext uri="{FF2B5EF4-FFF2-40B4-BE49-F238E27FC236}">
                <a16:creationId xmlns:a16="http://schemas.microsoft.com/office/drawing/2014/main" id="{277CD4EA-2D51-4EDB-8BDE-7DF163A41FD1}"/>
              </a:ext>
            </a:extLst>
          </p:cNvPr>
          <p:cNvPicPr>
            <a:picLocks noChangeAspect="1"/>
          </p:cNvPicPr>
          <p:nvPr/>
        </p:nvPicPr>
        <p:blipFill>
          <a:blip r:embed="rId17">
            <a:alphaModFix amt="20000"/>
            <a:extLst>
              <a:ext uri="{96DAC541-7B7A-43D3-8B79-37D633B846F1}">
                <asvg:svgBlip xmlns:asvg="http://schemas.microsoft.com/office/drawing/2016/SVG/main" r:embed="rId18"/>
              </a:ext>
            </a:extLst>
          </a:blip>
          <a:stretch>
            <a:fillRect/>
          </a:stretch>
        </p:blipFill>
        <p:spPr>
          <a:xfrm>
            <a:off x="4191007" y="2344079"/>
            <a:ext cx="659418" cy="659418"/>
          </a:xfrm>
          <a:prstGeom prst="rect">
            <a:avLst/>
          </a:prstGeom>
        </p:spPr>
      </p:pic>
      <p:pic>
        <p:nvPicPr>
          <p:cNvPr id="51" name="Graphic 50">
            <a:extLst>
              <a:ext uri="{FF2B5EF4-FFF2-40B4-BE49-F238E27FC236}">
                <a16:creationId xmlns:a16="http://schemas.microsoft.com/office/drawing/2014/main" id="{1C280440-00C8-4B44-B332-F9C20F0D8C7A}"/>
              </a:ext>
            </a:extLst>
          </p:cNvPr>
          <p:cNvPicPr>
            <a:picLocks noChangeAspect="1"/>
          </p:cNvPicPr>
          <p:nvPr/>
        </p:nvPicPr>
        <p:blipFill>
          <a:blip r:embed="rId19">
            <a:alphaModFix amt="20000"/>
            <a:extLst>
              <a:ext uri="{96DAC541-7B7A-43D3-8B79-37D633B846F1}">
                <asvg:svgBlip xmlns:asvg="http://schemas.microsoft.com/office/drawing/2016/SVG/main" r:embed="rId20"/>
              </a:ext>
            </a:extLst>
          </a:blip>
          <a:stretch>
            <a:fillRect/>
          </a:stretch>
        </p:blipFill>
        <p:spPr>
          <a:xfrm>
            <a:off x="2529646" y="2320288"/>
            <a:ext cx="659418" cy="659418"/>
          </a:xfrm>
          <a:prstGeom prst="rect">
            <a:avLst/>
          </a:prstGeom>
        </p:spPr>
      </p:pic>
      <p:grpSp>
        <p:nvGrpSpPr>
          <p:cNvPr id="52" name="Group 51">
            <a:extLst>
              <a:ext uri="{FF2B5EF4-FFF2-40B4-BE49-F238E27FC236}">
                <a16:creationId xmlns:a16="http://schemas.microsoft.com/office/drawing/2014/main" id="{67C260F2-C50E-4779-9588-43F165F5104C}"/>
              </a:ext>
            </a:extLst>
          </p:cNvPr>
          <p:cNvGrpSpPr/>
          <p:nvPr/>
        </p:nvGrpSpPr>
        <p:grpSpPr>
          <a:xfrm>
            <a:off x="343294" y="1725461"/>
            <a:ext cx="1744849" cy="2292774"/>
            <a:chOff x="263164" y="2480673"/>
            <a:chExt cx="1744849" cy="2292774"/>
          </a:xfrm>
        </p:grpSpPr>
        <p:pic>
          <p:nvPicPr>
            <p:cNvPr id="53" name="Picture 52">
              <a:extLst>
                <a:ext uri="{FF2B5EF4-FFF2-40B4-BE49-F238E27FC236}">
                  <a16:creationId xmlns:a16="http://schemas.microsoft.com/office/drawing/2014/main" id="{3616EE1C-A70E-47A2-94CB-7076289F4E2C}"/>
                </a:ext>
              </a:extLst>
            </p:cNvPr>
            <p:cNvPicPr>
              <a:picLocks noChangeAspect="1"/>
            </p:cNvPicPr>
            <p:nvPr/>
          </p:nvPicPr>
          <p:blipFill rotWithShape="1">
            <a:blip r:embed="rId6">
              <a:alphaModFix amt="60000"/>
            </a:blip>
            <a:srcRect l="2222" t="14183" r="85886" b="16574"/>
            <a:stretch/>
          </p:blipFill>
          <p:spPr>
            <a:xfrm>
              <a:off x="263164" y="2480673"/>
              <a:ext cx="1744849" cy="1828800"/>
            </a:xfrm>
            <a:prstGeom prst="rect">
              <a:avLst/>
            </a:prstGeom>
          </p:spPr>
        </p:pic>
        <p:pic>
          <p:nvPicPr>
            <p:cNvPr id="54" name="Graphic 4">
              <a:extLst>
                <a:ext uri="{FF2B5EF4-FFF2-40B4-BE49-F238E27FC236}">
                  <a16:creationId xmlns:a16="http://schemas.microsoft.com/office/drawing/2014/main" id="{698DF0F8-A4BC-4AB9-BE58-A7E36A6C1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316" y="3075500"/>
              <a:ext cx="659418" cy="659418"/>
            </a:xfrm>
            <a:prstGeom prst="rect">
              <a:avLst/>
            </a:prstGeom>
          </p:spPr>
        </p:pic>
        <p:sp>
          <p:nvSpPr>
            <p:cNvPr id="55" name="TextBox 29">
              <a:extLst>
                <a:ext uri="{FF2B5EF4-FFF2-40B4-BE49-F238E27FC236}">
                  <a16:creationId xmlns:a16="http://schemas.microsoft.com/office/drawing/2014/main" id="{940BF7E4-2A7C-4E9B-9977-68E0C8086922}"/>
                </a:ext>
              </a:extLst>
            </p:cNvPr>
            <p:cNvSpPr txBox="1"/>
            <p:nvPr/>
          </p:nvSpPr>
          <p:spPr>
            <a:xfrm>
              <a:off x="320346"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Engineering</a:t>
              </a:r>
            </a:p>
          </p:txBody>
        </p:sp>
      </p:grpSp>
      <p:grpSp>
        <p:nvGrpSpPr>
          <p:cNvPr id="56" name="Group 55">
            <a:extLst>
              <a:ext uri="{FF2B5EF4-FFF2-40B4-BE49-F238E27FC236}">
                <a16:creationId xmlns:a16="http://schemas.microsoft.com/office/drawing/2014/main" id="{179DDE9E-B5CB-457B-B2EC-5B19AAFBCAB3}"/>
              </a:ext>
            </a:extLst>
          </p:cNvPr>
          <p:cNvGrpSpPr/>
          <p:nvPr/>
        </p:nvGrpSpPr>
        <p:grpSpPr>
          <a:xfrm>
            <a:off x="2042413" y="1725461"/>
            <a:ext cx="1685276" cy="2292774"/>
            <a:chOff x="1962283" y="2480673"/>
            <a:chExt cx="1685276" cy="2292774"/>
          </a:xfrm>
        </p:grpSpPr>
        <p:pic>
          <p:nvPicPr>
            <p:cNvPr id="57" name="Picture 56">
              <a:extLst>
                <a:ext uri="{FF2B5EF4-FFF2-40B4-BE49-F238E27FC236}">
                  <a16:creationId xmlns:a16="http://schemas.microsoft.com/office/drawing/2014/main" id="{B6483F09-842D-435C-A7EE-C8DC7B908BDE}"/>
                </a:ext>
              </a:extLst>
            </p:cNvPr>
            <p:cNvPicPr>
              <a:picLocks noChangeAspect="1"/>
            </p:cNvPicPr>
            <p:nvPr/>
          </p:nvPicPr>
          <p:blipFill rotWithShape="1">
            <a:blip r:embed="rId6">
              <a:alphaModFix amt="60000"/>
            </a:blip>
            <a:srcRect l="25978" t="14183" r="62536" b="16574"/>
            <a:stretch/>
          </p:blipFill>
          <p:spPr>
            <a:xfrm>
              <a:off x="1962283" y="2480673"/>
              <a:ext cx="1685276" cy="1828800"/>
            </a:xfrm>
            <a:prstGeom prst="rect">
              <a:avLst/>
            </a:prstGeom>
          </p:spPr>
        </p:pic>
        <p:pic>
          <p:nvPicPr>
            <p:cNvPr id="58" name="Graphic 16">
              <a:extLst>
                <a:ext uri="{FF2B5EF4-FFF2-40B4-BE49-F238E27FC236}">
                  <a16:creationId xmlns:a16="http://schemas.microsoft.com/office/drawing/2014/main" id="{D035641D-4EA6-417B-B883-96714E1442A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46683" y="3075500"/>
              <a:ext cx="659418" cy="659418"/>
            </a:xfrm>
            <a:prstGeom prst="rect">
              <a:avLst/>
            </a:prstGeom>
          </p:spPr>
        </p:pic>
        <p:sp>
          <p:nvSpPr>
            <p:cNvPr id="59" name="TextBox 30">
              <a:extLst>
                <a:ext uri="{FF2B5EF4-FFF2-40B4-BE49-F238E27FC236}">
                  <a16:creationId xmlns:a16="http://schemas.microsoft.com/office/drawing/2014/main" id="{B180455B-B866-4711-B836-531C2A841762}"/>
                </a:ext>
              </a:extLst>
            </p:cNvPr>
            <p:cNvSpPr txBox="1"/>
            <p:nvPr/>
          </p:nvSpPr>
          <p:spPr>
            <a:xfrm>
              <a:off x="2033692"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Visualization</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Exploration</a:t>
              </a:r>
            </a:p>
          </p:txBody>
        </p:sp>
      </p:grpSp>
      <p:grpSp>
        <p:nvGrpSpPr>
          <p:cNvPr id="60" name="Group 59">
            <a:extLst>
              <a:ext uri="{FF2B5EF4-FFF2-40B4-BE49-F238E27FC236}">
                <a16:creationId xmlns:a16="http://schemas.microsoft.com/office/drawing/2014/main" id="{4BDAEAF8-C3B7-4976-AB29-02190FB5E865}"/>
              </a:ext>
            </a:extLst>
          </p:cNvPr>
          <p:cNvGrpSpPr/>
          <p:nvPr/>
        </p:nvGrpSpPr>
        <p:grpSpPr>
          <a:xfrm>
            <a:off x="3674083" y="1725461"/>
            <a:ext cx="1685276" cy="2292774"/>
            <a:chOff x="3593953" y="2480673"/>
            <a:chExt cx="1685276" cy="2292774"/>
          </a:xfrm>
        </p:grpSpPr>
        <p:pic>
          <p:nvPicPr>
            <p:cNvPr id="61" name="Picture 60">
              <a:extLst>
                <a:ext uri="{FF2B5EF4-FFF2-40B4-BE49-F238E27FC236}">
                  <a16:creationId xmlns:a16="http://schemas.microsoft.com/office/drawing/2014/main" id="{1E3616A0-59FE-47F8-ADCB-D16C25DC160E}"/>
                </a:ext>
              </a:extLst>
            </p:cNvPr>
            <p:cNvPicPr>
              <a:picLocks noChangeAspect="1"/>
            </p:cNvPicPr>
            <p:nvPr/>
          </p:nvPicPr>
          <p:blipFill rotWithShape="1">
            <a:blip r:embed="rId6">
              <a:alphaModFix amt="60000"/>
            </a:blip>
            <a:srcRect l="14607" t="14183" r="73907" b="16574"/>
            <a:stretch/>
          </p:blipFill>
          <p:spPr>
            <a:xfrm>
              <a:off x="3593953" y="2480673"/>
              <a:ext cx="1685276" cy="1828800"/>
            </a:xfrm>
            <a:prstGeom prst="rect">
              <a:avLst/>
            </a:prstGeom>
          </p:spPr>
        </p:pic>
        <p:pic>
          <p:nvPicPr>
            <p:cNvPr id="62" name="Graphic 14">
              <a:extLst>
                <a:ext uri="{FF2B5EF4-FFF2-40B4-BE49-F238E27FC236}">
                  <a16:creationId xmlns:a16="http://schemas.microsoft.com/office/drawing/2014/main" id="{D44D488D-6230-4748-B41F-1F2DC6E51B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8044" y="3099291"/>
              <a:ext cx="659418" cy="659418"/>
            </a:xfrm>
            <a:prstGeom prst="rect">
              <a:avLst/>
            </a:prstGeom>
          </p:spPr>
        </p:pic>
        <p:sp>
          <p:nvSpPr>
            <p:cNvPr id="63" name="TextBox 31">
              <a:extLst>
                <a:ext uri="{FF2B5EF4-FFF2-40B4-BE49-F238E27FC236}">
                  <a16:creationId xmlns:a16="http://schemas.microsoft.com/office/drawing/2014/main" id="{1BFF3643-98D6-4EBB-91FA-E177DA0E3760}"/>
                </a:ext>
              </a:extLst>
            </p:cNvPr>
            <p:cNvSpPr txBox="1"/>
            <p:nvPr/>
          </p:nvSpPr>
          <p:spPr>
            <a:xfrm>
              <a:off x="365507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Spatial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Analysis</a:t>
              </a:r>
            </a:p>
          </p:txBody>
        </p:sp>
      </p:grpSp>
      <p:grpSp>
        <p:nvGrpSpPr>
          <p:cNvPr id="64" name="Group 63">
            <a:extLst>
              <a:ext uri="{FF2B5EF4-FFF2-40B4-BE49-F238E27FC236}">
                <a16:creationId xmlns:a16="http://schemas.microsoft.com/office/drawing/2014/main" id="{9CC72E91-8022-48D3-9C5E-BCE637088ABE}"/>
              </a:ext>
            </a:extLst>
          </p:cNvPr>
          <p:cNvGrpSpPr/>
          <p:nvPr/>
        </p:nvGrpSpPr>
        <p:grpSpPr>
          <a:xfrm>
            <a:off x="5303593" y="1725461"/>
            <a:ext cx="1685276" cy="2292774"/>
            <a:chOff x="5223463" y="2480673"/>
            <a:chExt cx="1685276" cy="2292774"/>
          </a:xfrm>
        </p:grpSpPr>
        <p:pic>
          <p:nvPicPr>
            <p:cNvPr id="65" name="Picture 64">
              <a:extLst>
                <a:ext uri="{FF2B5EF4-FFF2-40B4-BE49-F238E27FC236}">
                  <a16:creationId xmlns:a16="http://schemas.microsoft.com/office/drawing/2014/main" id="{3F266C61-46D0-468E-B2E9-01D97D9AE8E1}"/>
                </a:ext>
              </a:extLst>
            </p:cNvPr>
            <p:cNvPicPr>
              <a:picLocks noChangeAspect="1"/>
            </p:cNvPicPr>
            <p:nvPr/>
          </p:nvPicPr>
          <p:blipFill rotWithShape="1">
            <a:blip r:embed="rId6">
              <a:alphaModFix amt="60000"/>
            </a:blip>
            <a:srcRect l="36938" t="14183" r="51576" b="16574"/>
            <a:stretch/>
          </p:blipFill>
          <p:spPr>
            <a:xfrm>
              <a:off x="5223463" y="2480673"/>
              <a:ext cx="1685276" cy="1828800"/>
            </a:xfrm>
            <a:prstGeom prst="rect">
              <a:avLst/>
            </a:prstGeom>
          </p:spPr>
        </p:pic>
        <p:pic>
          <p:nvPicPr>
            <p:cNvPr id="66" name="Graphic 6">
              <a:extLst>
                <a:ext uri="{FF2B5EF4-FFF2-40B4-BE49-F238E27FC236}">
                  <a16:creationId xmlns:a16="http://schemas.microsoft.com/office/drawing/2014/main" id="{853CD25B-24FA-4C85-B66E-B6CEB76B05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4868" y="3075500"/>
              <a:ext cx="659418" cy="659418"/>
            </a:xfrm>
            <a:prstGeom prst="rect">
              <a:avLst/>
            </a:prstGeom>
          </p:spPr>
        </p:pic>
        <p:sp>
          <p:nvSpPr>
            <p:cNvPr id="67" name="TextBox 32">
              <a:extLst>
                <a:ext uri="{FF2B5EF4-FFF2-40B4-BE49-F238E27FC236}">
                  <a16:creationId xmlns:a16="http://schemas.microsoft.com/office/drawing/2014/main" id="{BC98DEAB-EC50-445B-AC02-D47E43340303}"/>
                </a:ext>
              </a:extLst>
            </p:cNvPr>
            <p:cNvSpPr txBox="1"/>
            <p:nvPr/>
          </p:nvSpPr>
          <p:spPr>
            <a:xfrm>
              <a:off x="532243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Machine Learning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AI</a:t>
              </a:r>
            </a:p>
          </p:txBody>
        </p:sp>
      </p:grpSp>
      <p:grpSp>
        <p:nvGrpSpPr>
          <p:cNvPr id="68" name="Group 67">
            <a:extLst>
              <a:ext uri="{FF2B5EF4-FFF2-40B4-BE49-F238E27FC236}">
                <a16:creationId xmlns:a16="http://schemas.microsoft.com/office/drawing/2014/main" id="{6EAF8D84-04F8-49A0-BA7D-D75303E91B6F}"/>
              </a:ext>
            </a:extLst>
          </p:cNvPr>
          <p:cNvGrpSpPr/>
          <p:nvPr/>
        </p:nvGrpSpPr>
        <p:grpSpPr>
          <a:xfrm>
            <a:off x="6956443" y="1725461"/>
            <a:ext cx="1685276" cy="2292774"/>
            <a:chOff x="6876313" y="2480673"/>
            <a:chExt cx="1685276" cy="2292774"/>
          </a:xfrm>
        </p:grpSpPr>
        <p:pic>
          <p:nvPicPr>
            <p:cNvPr id="69" name="Picture 68">
              <a:extLst>
                <a:ext uri="{FF2B5EF4-FFF2-40B4-BE49-F238E27FC236}">
                  <a16:creationId xmlns:a16="http://schemas.microsoft.com/office/drawing/2014/main" id="{8AF91C62-0947-41A5-8B8C-6522E8BB2D24}"/>
                </a:ext>
              </a:extLst>
            </p:cNvPr>
            <p:cNvPicPr>
              <a:picLocks noChangeAspect="1"/>
            </p:cNvPicPr>
            <p:nvPr/>
          </p:nvPicPr>
          <p:blipFill rotWithShape="1">
            <a:blip r:embed="rId6">
              <a:alphaModFix amt="60000"/>
            </a:blip>
            <a:srcRect l="73219" t="14008" r="15295" b="16750"/>
            <a:stretch/>
          </p:blipFill>
          <p:spPr>
            <a:xfrm>
              <a:off x="6876313" y="2480673"/>
              <a:ext cx="1685276" cy="1828800"/>
            </a:xfrm>
            <a:prstGeom prst="rect">
              <a:avLst/>
            </a:prstGeom>
          </p:spPr>
        </p:pic>
        <p:pic>
          <p:nvPicPr>
            <p:cNvPr id="70" name="Graphic 10">
              <a:extLst>
                <a:ext uri="{FF2B5EF4-FFF2-40B4-BE49-F238E27FC236}">
                  <a16:creationId xmlns:a16="http://schemas.microsoft.com/office/drawing/2014/main" id="{DB0C708C-334B-44DB-8539-DDC8B9520F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97498" y="3065364"/>
              <a:ext cx="659418" cy="659418"/>
            </a:xfrm>
            <a:prstGeom prst="rect">
              <a:avLst/>
            </a:prstGeom>
          </p:spPr>
        </p:pic>
        <p:sp>
          <p:nvSpPr>
            <p:cNvPr id="71" name="TextBox 33">
              <a:extLst>
                <a:ext uri="{FF2B5EF4-FFF2-40B4-BE49-F238E27FC236}">
                  <a16:creationId xmlns:a16="http://schemas.microsoft.com/office/drawing/2014/main" id="{56FE59DA-E2AD-46F8-8E92-D55ACB7B411E}"/>
                </a:ext>
              </a:extLst>
            </p:cNvPr>
            <p:cNvSpPr txBox="1"/>
            <p:nvPr/>
          </p:nvSpPr>
          <p:spPr>
            <a:xfrm>
              <a:off x="693399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Big 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Analytics</a:t>
              </a:r>
            </a:p>
          </p:txBody>
        </p:sp>
      </p:grpSp>
      <p:grpSp>
        <p:nvGrpSpPr>
          <p:cNvPr id="72" name="Group 71">
            <a:extLst>
              <a:ext uri="{FF2B5EF4-FFF2-40B4-BE49-F238E27FC236}">
                <a16:creationId xmlns:a16="http://schemas.microsoft.com/office/drawing/2014/main" id="{BF3D4EEF-638F-4FC2-BE75-329F7C7C2B02}"/>
              </a:ext>
            </a:extLst>
          </p:cNvPr>
          <p:cNvGrpSpPr/>
          <p:nvPr/>
        </p:nvGrpSpPr>
        <p:grpSpPr>
          <a:xfrm>
            <a:off x="8536655" y="1725461"/>
            <a:ext cx="1685276" cy="2292774"/>
            <a:chOff x="8456525" y="2480673"/>
            <a:chExt cx="1685276" cy="2292774"/>
          </a:xfrm>
        </p:grpSpPr>
        <p:pic>
          <p:nvPicPr>
            <p:cNvPr id="73" name="Picture 72">
              <a:extLst>
                <a:ext uri="{FF2B5EF4-FFF2-40B4-BE49-F238E27FC236}">
                  <a16:creationId xmlns:a16="http://schemas.microsoft.com/office/drawing/2014/main" id="{70D9448E-C7D5-42FC-85E4-65852B3D1D24}"/>
                </a:ext>
              </a:extLst>
            </p:cNvPr>
            <p:cNvPicPr>
              <a:picLocks noChangeAspect="1"/>
            </p:cNvPicPr>
            <p:nvPr/>
          </p:nvPicPr>
          <p:blipFill rotWithShape="1">
            <a:blip r:embed="rId6">
              <a:alphaModFix amt="60000"/>
            </a:blip>
            <a:srcRect l="60971" t="14183" r="27543" b="16574"/>
            <a:stretch/>
          </p:blipFill>
          <p:spPr>
            <a:xfrm>
              <a:off x="8456525" y="2480673"/>
              <a:ext cx="1685276" cy="1828800"/>
            </a:xfrm>
            <a:prstGeom prst="rect">
              <a:avLst/>
            </a:prstGeom>
          </p:spPr>
        </p:pic>
        <p:pic>
          <p:nvPicPr>
            <p:cNvPr id="74" name="Graphic 12">
              <a:extLst>
                <a:ext uri="{FF2B5EF4-FFF2-40B4-BE49-F238E27FC236}">
                  <a16:creationId xmlns:a16="http://schemas.microsoft.com/office/drawing/2014/main" id="{7D037C76-4D37-498F-A458-15EEF0519E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09997" y="3065364"/>
              <a:ext cx="659418" cy="659418"/>
            </a:xfrm>
            <a:prstGeom prst="rect">
              <a:avLst/>
            </a:prstGeom>
          </p:spPr>
        </p:pic>
        <p:sp>
          <p:nvSpPr>
            <p:cNvPr id="75" name="TextBox 34">
              <a:extLst>
                <a:ext uri="{FF2B5EF4-FFF2-40B4-BE49-F238E27FC236}">
                  <a16:creationId xmlns:a16="http://schemas.microsoft.com/office/drawing/2014/main" id="{345573B3-544D-42F0-BE32-87E3F27B3076}"/>
                </a:ext>
              </a:extLst>
            </p:cNvPr>
            <p:cNvSpPr txBox="1"/>
            <p:nvPr/>
          </p:nvSpPr>
          <p:spPr>
            <a:xfrm>
              <a:off x="853234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Modeling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Scripting</a:t>
              </a:r>
            </a:p>
          </p:txBody>
        </p:sp>
      </p:grpSp>
      <p:grpSp>
        <p:nvGrpSpPr>
          <p:cNvPr id="76" name="Group 75">
            <a:extLst>
              <a:ext uri="{FF2B5EF4-FFF2-40B4-BE49-F238E27FC236}">
                <a16:creationId xmlns:a16="http://schemas.microsoft.com/office/drawing/2014/main" id="{D32093FF-B65B-4B02-A1DC-E1646C65DBEE}"/>
              </a:ext>
            </a:extLst>
          </p:cNvPr>
          <p:cNvGrpSpPr/>
          <p:nvPr/>
        </p:nvGrpSpPr>
        <p:grpSpPr>
          <a:xfrm>
            <a:off x="10207737" y="1725461"/>
            <a:ext cx="1688109" cy="2292774"/>
            <a:chOff x="10127607" y="2480673"/>
            <a:chExt cx="1688109" cy="2292774"/>
          </a:xfrm>
        </p:grpSpPr>
        <p:pic>
          <p:nvPicPr>
            <p:cNvPr id="77" name="Picture 76">
              <a:extLst>
                <a:ext uri="{FF2B5EF4-FFF2-40B4-BE49-F238E27FC236}">
                  <a16:creationId xmlns:a16="http://schemas.microsoft.com/office/drawing/2014/main" id="{185744ED-771C-46C1-9E37-14154EB1FF44}"/>
                </a:ext>
              </a:extLst>
            </p:cNvPr>
            <p:cNvPicPr>
              <a:picLocks noChangeAspect="1"/>
            </p:cNvPicPr>
            <p:nvPr/>
          </p:nvPicPr>
          <p:blipFill rotWithShape="1">
            <a:blip r:embed="rId6">
              <a:alphaModFix amt="60000"/>
            </a:blip>
            <a:srcRect l="84702" t="14183" r="3812" b="16574"/>
            <a:stretch/>
          </p:blipFill>
          <p:spPr>
            <a:xfrm>
              <a:off x="10127607" y="2480673"/>
              <a:ext cx="1685276" cy="1828800"/>
            </a:xfrm>
            <a:prstGeom prst="rect">
              <a:avLst/>
            </a:prstGeom>
          </p:spPr>
        </p:pic>
        <p:pic>
          <p:nvPicPr>
            <p:cNvPr id="78" name="Graphic 8">
              <a:extLst>
                <a:ext uri="{FF2B5EF4-FFF2-40B4-BE49-F238E27FC236}">
                  <a16:creationId xmlns:a16="http://schemas.microsoft.com/office/drawing/2014/main" id="{861FBFF5-73C4-4857-A0C8-DFD2BD1CE9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1513" y="3075501"/>
              <a:ext cx="659418" cy="659418"/>
            </a:xfrm>
            <a:prstGeom prst="rect">
              <a:avLst/>
            </a:prstGeom>
          </p:spPr>
        </p:pic>
        <p:sp>
          <p:nvSpPr>
            <p:cNvPr id="79" name="TextBox 35">
              <a:extLst>
                <a:ext uri="{FF2B5EF4-FFF2-40B4-BE49-F238E27FC236}">
                  <a16:creationId xmlns:a16="http://schemas.microsoft.com/office/drawing/2014/main" id="{2E31A177-B9EC-4FE1-975A-6C27B3C41225}"/>
                </a:ext>
              </a:extLst>
            </p:cNvPr>
            <p:cNvSpPr txBox="1"/>
            <p:nvPr/>
          </p:nvSpPr>
          <p:spPr>
            <a:xfrm>
              <a:off x="10324529"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Sharing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Collaboration</a:t>
              </a:r>
            </a:p>
          </p:txBody>
        </p:sp>
      </p:grpSp>
      <p:pic>
        <p:nvPicPr>
          <p:cNvPr id="3" name="Picture 2">
            <a:extLst>
              <a:ext uri="{FF2B5EF4-FFF2-40B4-BE49-F238E27FC236}">
                <a16:creationId xmlns:a16="http://schemas.microsoft.com/office/drawing/2014/main" id="{EBB2CC19-1409-4CA5-A7E3-A50C1571FFE3}"/>
              </a:ext>
            </a:extLst>
          </p:cNvPr>
          <p:cNvPicPr>
            <a:picLocks noChangeAspect="1"/>
          </p:cNvPicPr>
          <p:nvPr/>
        </p:nvPicPr>
        <p:blipFill>
          <a:blip r:embed="rId21">
            <a:lum bright="70000" contrast="-70000"/>
          </a:blip>
          <a:stretch>
            <a:fillRect/>
          </a:stretch>
        </p:blipFill>
        <p:spPr>
          <a:xfrm rot="5400000" flipH="1">
            <a:off x="2357037" y="4123035"/>
            <a:ext cx="998968" cy="958949"/>
          </a:xfrm>
          <a:prstGeom prst="rect">
            <a:avLst/>
          </a:prstGeom>
        </p:spPr>
      </p:pic>
    </p:spTree>
    <p:extLst>
      <p:ext uri="{BB962C8B-B14F-4D97-AF65-F5344CB8AC3E}">
        <p14:creationId xmlns:p14="http://schemas.microsoft.com/office/powerpoint/2010/main" val="190892526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DF504A-B97A-40C7-926E-0C6CE0D8F1F4}"/>
              </a:ext>
            </a:extLst>
          </p:cNvPr>
          <p:cNvGrpSpPr/>
          <p:nvPr/>
        </p:nvGrpSpPr>
        <p:grpSpPr>
          <a:xfrm>
            <a:off x="0" y="-1"/>
            <a:ext cx="12192000" cy="7278072"/>
            <a:chOff x="0" y="-1"/>
            <a:chExt cx="12192000" cy="7278072"/>
          </a:xfrm>
        </p:grpSpPr>
        <p:grpSp>
          <p:nvGrpSpPr>
            <p:cNvPr id="10" name="Group 9">
              <a:extLst>
                <a:ext uri="{FF2B5EF4-FFF2-40B4-BE49-F238E27FC236}">
                  <a16:creationId xmlns:a16="http://schemas.microsoft.com/office/drawing/2014/main" id="{BFF263E2-D8F2-400F-89BB-147CC1080877}"/>
                </a:ext>
              </a:extLst>
            </p:cNvPr>
            <p:cNvGrpSpPr/>
            <p:nvPr/>
          </p:nvGrpSpPr>
          <p:grpSpPr>
            <a:xfrm>
              <a:off x="0" y="0"/>
              <a:ext cx="12192000" cy="6858000"/>
              <a:chOff x="0" y="0"/>
              <a:chExt cx="12192000" cy="6858000"/>
            </a:xfrm>
          </p:grpSpPr>
          <p:grpSp>
            <p:nvGrpSpPr>
              <p:cNvPr id="18" name="Group 17">
                <a:extLst>
                  <a:ext uri="{FF2B5EF4-FFF2-40B4-BE49-F238E27FC236}">
                    <a16:creationId xmlns:a16="http://schemas.microsoft.com/office/drawing/2014/main" id="{C8971E01-D767-4440-8167-D0F4D20A0714}"/>
                  </a:ext>
                </a:extLst>
              </p:cNvPr>
              <p:cNvGrpSpPr/>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6403BCEB-D5BD-4253-B279-BC1EE70C9123}"/>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1" name="Rectangle 20">
                  <a:extLst>
                    <a:ext uri="{FF2B5EF4-FFF2-40B4-BE49-F238E27FC236}">
                      <a16:creationId xmlns:a16="http://schemas.microsoft.com/office/drawing/2014/main" id="{83E102CC-731E-4971-B1CD-ACE9F7AD4DFE}"/>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9" name="Picture 18">
                <a:extLst>
                  <a:ext uri="{FF2B5EF4-FFF2-40B4-BE49-F238E27FC236}">
                    <a16:creationId xmlns:a16="http://schemas.microsoft.com/office/drawing/2014/main" id="{3A36C921-D0E5-40A8-96D2-A29A4DE8457A}"/>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11" name="Group 10">
              <a:extLst>
                <a:ext uri="{FF2B5EF4-FFF2-40B4-BE49-F238E27FC236}">
                  <a16:creationId xmlns:a16="http://schemas.microsoft.com/office/drawing/2014/main" id="{CADFAA47-9273-41EA-9DAA-47F859408D4F}"/>
                </a:ext>
              </a:extLst>
            </p:cNvPr>
            <p:cNvGrpSpPr/>
            <p:nvPr/>
          </p:nvGrpSpPr>
          <p:grpSpPr>
            <a:xfrm>
              <a:off x="220486" y="-1"/>
              <a:ext cx="11971513" cy="7278072"/>
              <a:chOff x="220486" y="-1"/>
              <a:chExt cx="11971513" cy="7278072"/>
            </a:xfrm>
          </p:grpSpPr>
          <p:pic>
            <p:nvPicPr>
              <p:cNvPr id="12" name="Picture 11">
                <a:extLst>
                  <a:ext uri="{FF2B5EF4-FFF2-40B4-BE49-F238E27FC236}">
                    <a16:creationId xmlns:a16="http://schemas.microsoft.com/office/drawing/2014/main" id="{508852B5-074A-4D1C-979F-81A1791F3BD9}"/>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3" name="Picture 12">
                <a:extLst>
                  <a:ext uri="{FF2B5EF4-FFF2-40B4-BE49-F238E27FC236}">
                    <a16:creationId xmlns:a16="http://schemas.microsoft.com/office/drawing/2014/main" id="{36B9F9A3-F762-43BD-ADC5-EA8789DA2058}"/>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4" name="Picture 13">
                <a:extLst>
                  <a:ext uri="{FF2B5EF4-FFF2-40B4-BE49-F238E27FC236}">
                    <a16:creationId xmlns:a16="http://schemas.microsoft.com/office/drawing/2014/main" id="{035F8E1B-0D91-4C2D-B5EC-CB1F8F46982D}"/>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5" name="Group 14">
                <a:extLst>
                  <a:ext uri="{FF2B5EF4-FFF2-40B4-BE49-F238E27FC236}">
                    <a16:creationId xmlns:a16="http://schemas.microsoft.com/office/drawing/2014/main" id="{9BE19863-2248-4AED-96D0-42EBE6B0BB3F}"/>
                  </a:ext>
                </a:extLst>
              </p:cNvPr>
              <p:cNvGrpSpPr/>
              <p:nvPr/>
            </p:nvGrpSpPr>
            <p:grpSpPr>
              <a:xfrm>
                <a:off x="11711370" y="161755"/>
                <a:ext cx="320420" cy="304069"/>
                <a:chOff x="9321216" y="1285432"/>
                <a:chExt cx="320420" cy="304069"/>
              </a:xfrm>
            </p:grpSpPr>
            <p:pic>
              <p:nvPicPr>
                <p:cNvPr id="16" name="Picture 15">
                  <a:extLst>
                    <a:ext uri="{FF2B5EF4-FFF2-40B4-BE49-F238E27FC236}">
                      <a16:creationId xmlns:a16="http://schemas.microsoft.com/office/drawing/2014/main" id="{CA81AA09-3C34-4D48-A1C9-F74EF30A0C4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7" name="Picture 16">
                  <a:extLst>
                    <a:ext uri="{FF2B5EF4-FFF2-40B4-BE49-F238E27FC236}">
                      <a16:creationId xmlns:a16="http://schemas.microsoft.com/office/drawing/2014/main" id="{89E1CB7B-9F3E-4F8E-AA6A-8AB4EAF63E9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2" name="Title 1">
            <a:extLst>
              <a:ext uri="{FF2B5EF4-FFF2-40B4-BE49-F238E27FC236}">
                <a16:creationId xmlns:a16="http://schemas.microsoft.com/office/drawing/2014/main" id="{1200A95C-E7D9-499C-BE35-3FE373752305}"/>
              </a:ext>
            </a:extLst>
          </p:cNvPr>
          <p:cNvSpPr>
            <a:spLocks noGrp="1"/>
          </p:cNvSpPr>
          <p:nvPr>
            <p:ph type="title"/>
          </p:nvPr>
        </p:nvSpPr>
        <p:spPr/>
        <p:txBody>
          <a:bodyPr/>
          <a:lstStyle/>
          <a:p>
            <a:r>
              <a:rPr lang="en-US" dirty="0"/>
              <a:t>Teaching tools</a:t>
            </a:r>
          </a:p>
        </p:txBody>
      </p:sp>
      <p:sp>
        <p:nvSpPr>
          <p:cNvPr id="8" name="Text Placeholder 7">
            <a:extLst>
              <a:ext uri="{FF2B5EF4-FFF2-40B4-BE49-F238E27FC236}">
                <a16:creationId xmlns:a16="http://schemas.microsoft.com/office/drawing/2014/main" id="{21CF895A-7322-41AD-AB5E-5C7B400EDB36}"/>
              </a:ext>
            </a:extLst>
          </p:cNvPr>
          <p:cNvSpPr>
            <a:spLocks noGrp="1"/>
          </p:cNvSpPr>
          <p:nvPr>
            <p:ph type="body" sz="quarter" idx="11"/>
          </p:nvPr>
        </p:nvSpPr>
        <p:spPr>
          <a:xfrm>
            <a:off x="682625" y="1097309"/>
            <a:ext cx="10826496" cy="307777"/>
          </a:xfrm>
        </p:spPr>
        <p:txBody>
          <a:bodyPr/>
          <a:lstStyle/>
          <a:p>
            <a:r>
              <a:rPr lang="en-US" sz="2000" dirty="0"/>
              <a:t>Use the online tools when using web technology</a:t>
            </a:r>
          </a:p>
        </p:txBody>
      </p:sp>
      <p:sp>
        <p:nvSpPr>
          <p:cNvPr id="3" name="Content Placeholder 2">
            <a:extLst>
              <a:ext uri="{FF2B5EF4-FFF2-40B4-BE49-F238E27FC236}">
                <a16:creationId xmlns:a16="http://schemas.microsoft.com/office/drawing/2014/main" id="{6E6C0AB2-6CF3-4E0C-84EC-A2741651AF9A}"/>
              </a:ext>
            </a:extLst>
          </p:cNvPr>
          <p:cNvSpPr>
            <a:spLocks noGrp="1"/>
          </p:cNvSpPr>
          <p:nvPr>
            <p:ph sz="quarter" idx="12"/>
          </p:nvPr>
        </p:nvSpPr>
        <p:spPr>
          <a:xfrm>
            <a:off x="914400" y="2124079"/>
            <a:ext cx="4991100" cy="3427413"/>
          </a:xfrm>
        </p:spPr>
        <p:txBody>
          <a:bodyPr/>
          <a:lstStyle/>
          <a:p>
            <a:r>
              <a:rPr lang="en-US" dirty="0"/>
              <a:t>ArcGIS Online for GIS services and data</a:t>
            </a:r>
          </a:p>
          <a:p>
            <a:endParaRPr lang="en-US" dirty="0"/>
          </a:p>
          <a:p>
            <a:r>
              <a:rPr lang="en-US" dirty="0"/>
              <a:t>ArcGIS Notebooks for teaching Python and data science</a:t>
            </a:r>
          </a:p>
          <a:p>
            <a:endParaRPr lang="en-US" dirty="0"/>
          </a:p>
          <a:p>
            <a:r>
              <a:rPr lang="en-US" dirty="0" err="1"/>
              <a:t>CodePen</a:t>
            </a:r>
            <a:r>
              <a:rPr lang="en-US" dirty="0"/>
              <a:t> for teaching JS and HTML</a:t>
            </a:r>
          </a:p>
          <a:p>
            <a:endParaRPr lang="en-US" dirty="0"/>
          </a:p>
          <a:p>
            <a:r>
              <a:rPr lang="en-US" dirty="0"/>
              <a:t>GitHub for sharing code</a:t>
            </a:r>
          </a:p>
          <a:p>
            <a:endParaRPr lang="en-US" dirty="0"/>
          </a:p>
          <a:p>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CC6CFAC5-508E-4CA8-AD6D-BACBC304280F}"/>
              </a:ext>
            </a:extLst>
          </p:cNvPr>
          <p:cNvPicPr>
            <a:picLocks noChangeAspect="1"/>
          </p:cNvPicPr>
          <p:nvPr/>
        </p:nvPicPr>
        <p:blipFill rotWithShape="1">
          <a:blip r:embed="rId7"/>
          <a:srcRect l="3339"/>
          <a:stretch/>
        </p:blipFill>
        <p:spPr>
          <a:xfrm>
            <a:off x="6286502" y="2293607"/>
            <a:ext cx="5514582" cy="3249942"/>
          </a:xfrm>
          <a:prstGeom prst="rect">
            <a:avLst/>
          </a:prstGeom>
        </p:spPr>
      </p:pic>
    </p:spTree>
    <p:extLst>
      <p:ext uri="{BB962C8B-B14F-4D97-AF65-F5344CB8AC3E}">
        <p14:creationId xmlns:p14="http://schemas.microsoft.com/office/powerpoint/2010/main" val="2918146644"/>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FF8B031-5672-4D7C-846E-4C1D32C9944F}"/>
              </a:ext>
            </a:extLst>
          </p:cNvPr>
          <p:cNvGrpSpPr/>
          <p:nvPr/>
        </p:nvGrpSpPr>
        <p:grpSpPr>
          <a:xfrm>
            <a:off x="0" y="18854"/>
            <a:ext cx="12192000" cy="6858000"/>
            <a:chOff x="0" y="0"/>
            <a:chExt cx="12192000" cy="6858000"/>
          </a:xfrm>
        </p:grpSpPr>
        <p:grpSp>
          <p:nvGrpSpPr>
            <p:cNvPr id="5" name="Group 4">
              <a:extLst>
                <a:ext uri="{FF2B5EF4-FFF2-40B4-BE49-F238E27FC236}">
                  <a16:creationId xmlns:a16="http://schemas.microsoft.com/office/drawing/2014/main" id="{9BD87B55-07A7-49CF-9F84-193171D1810D}"/>
                </a:ext>
              </a:extLst>
            </p:cNvPr>
            <p:cNvGrpSpPr/>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A17F23D6-41DA-4003-9897-ADBC56078F0C}"/>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4" name="Picture 23">
                <a:extLst>
                  <a:ext uri="{FF2B5EF4-FFF2-40B4-BE49-F238E27FC236}">
                    <a16:creationId xmlns:a16="http://schemas.microsoft.com/office/drawing/2014/main" id="{764F14A9-2411-41BA-B3EB-CAA8EC37A8D2}"/>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6" name="Group 5">
              <a:extLst>
                <a:ext uri="{FF2B5EF4-FFF2-40B4-BE49-F238E27FC236}">
                  <a16:creationId xmlns:a16="http://schemas.microsoft.com/office/drawing/2014/main" id="{E3D94D5B-1220-42F0-9B64-F80747766A3A}"/>
                </a:ext>
              </a:extLst>
            </p:cNvPr>
            <p:cNvGrpSpPr/>
            <p:nvPr/>
          </p:nvGrpSpPr>
          <p:grpSpPr>
            <a:xfrm>
              <a:off x="208303" y="146055"/>
              <a:ext cx="11731071" cy="6595922"/>
              <a:chOff x="208303" y="146055"/>
              <a:chExt cx="11731071" cy="6595922"/>
            </a:xfrm>
          </p:grpSpPr>
          <p:grpSp>
            <p:nvGrpSpPr>
              <p:cNvPr id="7" name="Group 6">
                <a:extLst>
                  <a:ext uri="{FF2B5EF4-FFF2-40B4-BE49-F238E27FC236}">
                    <a16:creationId xmlns:a16="http://schemas.microsoft.com/office/drawing/2014/main" id="{0BBBB427-37D1-46FE-8361-E45C2EBA2159}"/>
                  </a:ext>
                </a:extLst>
              </p:cNvPr>
              <p:cNvGrpSpPr/>
              <p:nvPr/>
            </p:nvGrpSpPr>
            <p:grpSpPr>
              <a:xfrm>
                <a:off x="11604987" y="146055"/>
                <a:ext cx="334387" cy="435843"/>
                <a:chOff x="11604987" y="146055"/>
                <a:chExt cx="334387" cy="435843"/>
              </a:xfrm>
            </p:grpSpPr>
            <p:grpSp>
              <p:nvGrpSpPr>
                <p:cNvPr id="15" name="Group 14">
                  <a:extLst>
                    <a:ext uri="{FF2B5EF4-FFF2-40B4-BE49-F238E27FC236}">
                      <a16:creationId xmlns:a16="http://schemas.microsoft.com/office/drawing/2014/main" id="{EB5BA8CD-7066-4E24-869F-5E9FE5AD69C5}"/>
                    </a:ext>
                  </a:extLst>
                </p:cNvPr>
                <p:cNvGrpSpPr>
                  <a:grpSpLocks noChangeAspect="1"/>
                </p:cNvGrpSpPr>
                <p:nvPr/>
              </p:nvGrpSpPr>
              <p:grpSpPr>
                <a:xfrm>
                  <a:off x="11770125" y="399018"/>
                  <a:ext cx="169249" cy="182880"/>
                  <a:chOff x="7310041" y="760941"/>
                  <a:chExt cx="1043386" cy="1127422"/>
                </a:xfrm>
              </p:grpSpPr>
              <p:sp>
                <p:nvSpPr>
                  <p:cNvPr id="20" name="Freeform 33">
                    <a:extLst>
                      <a:ext uri="{FF2B5EF4-FFF2-40B4-BE49-F238E27FC236}">
                        <a16:creationId xmlns:a16="http://schemas.microsoft.com/office/drawing/2014/main" id="{1FFE4F24-7B02-4908-BA72-F52B2903215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1" name="Rectangle 20">
                    <a:extLst>
                      <a:ext uri="{FF2B5EF4-FFF2-40B4-BE49-F238E27FC236}">
                        <a16:creationId xmlns:a16="http://schemas.microsoft.com/office/drawing/2014/main" id="{D1BA261F-56F3-4E09-B703-605D98F194A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 name="Rectangle 21">
                    <a:extLst>
                      <a:ext uri="{FF2B5EF4-FFF2-40B4-BE49-F238E27FC236}">
                        <a16:creationId xmlns:a16="http://schemas.microsoft.com/office/drawing/2014/main" id="{334052E7-D3C7-478F-8D85-F92ABF7E835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6" name="Group 15">
                  <a:extLst>
                    <a:ext uri="{FF2B5EF4-FFF2-40B4-BE49-F238E27FC236}">
                      <a16:creationId xmlns:a16="http://schemas.microsoft.com/office/drawing/2014/main" id="{A4E103BD-6569-4A8C-8CB2-1A22A5D235BD}"/>
                    </a:ext>
                  </a:extLst>
                </p:cNvPr>
                <p:cNvGrpSpPr>
                  <a:grpSpLocks noChangeAspect="1"/>
                </p:cNvGrpSpPr>
                <p:nvPr/>
              </p:nvGrpSpPr>
              <p:grpSpPr>
                <a:xfrm>
                  <a:off x="11604987" y="146055"/>
                  <a:ext cx="73152" cy="73152"/>
                  <a:chOff x="7310041" y="760941"/>
                  <a:chExt cx="1043386" cy="1127422"/>
                </a:xfrm>
              </p:grpSpPr>
              <p:sp>
                <p:nvSpPr>
                  <p:cNvPr id="17" name="Freeform 30">
                    <a:extLst>
                      <a:ext uri="{FF2B5EF4-FFF2-40B4-BE49-F238E27FC236}">
                        <a16:creationId xmlns:a16="http://schemas.microsoft.com/office/drawing/2014/main" id="{6BE08916-9195-401A-968F-73C7C4B7402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 name="Rectangle 17">
                    <a:extLst>
                      <a:ext uri="{FF2B5EF4-FFF2-40B4-BE49-F238E27FC236}">
                        <a16:creationId xmlns:a16="http://schemas.microsoft.com/office/drawing/2014/main" id="{8FC2ECB4-AED7-4347-B78F-2CEBC73C0DD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9" name="Rectangle 18">
                    <a:extLst>
                      <a:ext uri="{FF2B5EF4-FFF2-40B4-BE49-F238E27FC236}">
                        <a16:creationId xmlns:a16="http://schemas.microsoft.com/office/drawing/2014/main" id="{E2E4972E-651C-4DBD-8728-8ECF0FC04C7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8" name="Group 7">
                <a:extLst>
                  <a:ext uri="{FF2B5EF4-FFF2-40B4-BE49-F238E27FC236}">
                    <a16:creationId xmlns:a16="http://schemas.microsoft.com/office/drawing/2014/main" id="{E57A3988-68AD-4C70-920B-7D3895977116}"/>
                  </a:ext>
                </a:extLst>
              </p:cNvPr>
              <p:cNvGrpSpPr/>
              <p:nvPr/>
            </p:nvGrpSpPr>
            <p:grpSpPr>
              <a:xfrm>
                <a:off x="208303" y="5787704"/>
                <a:ext cx="437544" cy="389381"/>
                <a:chOff x="9178262" y="1315181"/>
                <a:chExt cx="437544" cy="389381"/>
              </a:xfrm>
            </p:grpSpPr>
            <p:pic>
              <p:nvPicPr>
                <p:cNvPr id="13" name="Picture 12">
                  <a:extLst>
                    <a:ext uri="{FF2B5EF4-FFF2-40B4-BE49-F238E27FC236}">
                      <a16:creationId xmlns:a16="http://schemas.microsoft.com/office/drawing/2014/main" id="{43F472EB-34A0-4219-93F8-B7436C571555}"/>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4" name="Picture 13">
                  <a:extLst>
                    <a:ext uri="{FF2B5EF4-FFF2-40B4-BE49-F238E27FC236}">
                      <a16:creationId xmlns:a16="http://schemas.microsoft.com/office/drawing/2014/main" id="{5BF90D79-66DB-45DB-AAD5-818DC71D4B0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9" name="Group 8">
                <a:extLst>
                  <a:ext uri="{FF2B5EF4-FFF2-40B4-BE49-F238E27FC236}">
                    <a16:creationId xmlns:a16="http://schemas.microsoft.com/office/drawing/2014/main" id="{5600C497-472B-4AB2-8125-27133EE9EB62}"/>
                  </a:ext>
                </a:extLst>
              </p:cNvPr>
              <p:cNvGrpSpPr/>
              <p:nvPr/>
            </p:nvGrpSpPr>
            <p:grpSpPr>
              <a:xfrm>
                <a:off x="250899" y="6421937"/>
                <a:ext cx="669934" cy="274320"/>
                <a:chOff x="9445759" y="1430242"/>
                <a:chExt cx="669934" cy="274320"/>
              </a:xfrm>
            </p:grpSpPr>
            <p:pic>
              <p:nvPicPr>
                <p:cNvPr id="11" name="Picture 10">
                  <a:extLst>
                    <a:ext uri="{FF2B5EF4-FFF2-40B4-BE49-F238E27FC236}">
                      <a16:creationId xmlns:a16="http://schemas.microsoft.com/office/drawing/2014/main" id="{D782F5F8-1970-46C8-822C-5CEA5A63BA6F}"/>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2" name="Picture 11">
                  <a:extLst>
                    <a:ext uri="{FF2B5EF4-FFF2-40B4-BE49-F238E27FC236}">
                      <a16:creationId xmlns:a16="http://schemas.microsoft.com/office/drawing/2014/main" id="{44CD1573-7C18-4FD1-A6DD-33027659F3A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0" name="Picture 9">
                <a:extLst>
                  <a:ext uri="{FF2B5EF4-FFF2-40B4-BE49-F238E27FC236}">
                    <a16:creationId xmlns:a16="http://schemas.microsoft.com/office/drawing/2014/main" id="{8D69F3EB-24D3-47FD-900F-66EC84B72F8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2" name="Title 1">
            <a:extLst>
              <a:ext uri="{FF2B5EF4-FFF2-40B4-BE49-F238E27FC236}">
                <a16:creationId xmlns:a16="http://schemas.microsoft.com/office/drawing/2014/main" id="{924FEE89-1480-4BFF-BC8E-A916C9CECE47}"/>
              </a:ext>
            </a:extLst>
          </p:cNvPr>
          <p:cNvSpPr>
            <a:spLocks noGrp="1"/>
          </p:cNvSpPr>
          <p:nvPr>
            <p:ph type="title"/>
          </p:nvPr>
        </p:nvSpPr>
        <p:spPr/>
        <p:txBody>
          <a:bodyPr/>
          <a:lstStyle/>
          <a:p>
            <a:r>
              <a:rPr lang="en-US" dirty="0"/>
              <a:t>How does it come together? </a:t>
            </a:r>
          </a:p>
        </p:txBody>
      </p:sp>
      <p:sp>
        <p:nvSpPr>
          <p:cNvPr id="3" name="Content Placeholder 2">
            <a:extLst>
              <a:ext uri="{FF2B5EF4-FFF2-40B4-BE49-F238E27FC236}">
                <a16:creationId xmlns:a16="http://schemas.microsoft.com/office/drawing/2014/main" id="{277EAB0F-F477-44C4-AEA8-B5485137928C}"/>
              </a:ext>
            </a:extLst>
          </p:cNvPr>
          <p:cNvSpPr>
            <a:spLocks noGrp="1"/>
          </p:cNvSpPr>
          <p:nvPr>
            <p:ph sz="quarter" idx="10"/>
          </p:nvPr>
        </p:nvSpPr>
        <p:spPr>
          <a:xfrm>
            <a:off x="914400" y="1828800"/>
            <a:ext cx="7421217" cy="3429000"/>
          </a:xfrm>
        </p:spPr>
        <p:txBody>
          <a:bodyPr/>
          <a:lstStyle/>
          <a:p>
            <a:r>
              <a:rPr lang="en-US" dirty="0"/>
              <a:t>Common data exploration techniques</a:t>
            </a:r>
          </a:p>
          <a:p>
            <a:pPr lvl="1"/>
            <a:r>
              <a:rPr lang="en-US" dirty="0"/>
              <a:t>Charts</a:t>
            </a:r>
          </a:p>
          <a:p>
            <a:pPr lvl="1"/>
            <a:r>
              <a:rPr lang="en-US" dirty="0"/>
              <a:t>Graphs</a:t>
            </a:r>
          </a:p>
          <a:p>
            <a:pPr lvl="1"/>
            <a:r>
              <a:rPr lang="en-US" dirty="0"/>
              <a:t>Data tables (</a:t>
            </a:r>
            <a:r>
              <a:rPr lang="en-US" dirty="0" err="1"/>
              <a:t>dataframes</a:t>
            </a:r>
            <a:r>
              <a:rPr lang="en-US" dirty="0"/>
              <a:t>)</a:t>
            </a:r>
          </a:p>
          <a:p>
            <a:endParaRPr lang="en-US" dirty="0"/>
          </a:p>
          <a:p>
            <a:r>
              <a:rPr lang="en-US" dirty="0"/>
              <a:t>GIS adds spatiotemporal data exploration methods and both 2D and 3D spatial exploration. </a:t>
            </a:r>
          </a:p>
          <a:p>
            <a:endParaRPr lang="en-US" dirty="0"/>
          </a:p>
          <a:p>
            <a:r>
              <a:rPr lang="en-US" dirty="0"/>
              <a:t>GIS brings everything together within a geographic context</a:t>
            </a:r>
          </a:p>
        </p:txBody>
      </p:sp>
      <p:pic>
        <p:nvPicPr>
          <p:cNvPr id="26" name="Picture 25" descr="A screenshot of a map&#10;&#10;Description automatically generated">
            <a:extLst>
              <a:ext uri="{FF2B5EF4-FFF2-40B4-BE49-F238E27FC236}">
                <a16:creationId xmlns:a16="http://schemas.microsoft.com/office/drawing/2014/main" id="{BA2020CF-062C-451B-9EC9-AEBCBC14CC38}"/>
              </a:ext>
            </a:extLst>
          </p:cNvPr>
          <p:cNvPicPr>
            <a:picLocks noChangeAspect="1"/>
          </p:cNvPicPr>
          <p:nvPr/>
        </p:nvPicPr>
        <p:blipFill>
          <a:blip r:embed="rId5"/>
          <a:stretch>
            <a:fillRect/>
          </a:stretch>
        </p:blipFill>
        <p:spPr>
          <a:xfrm>
            <a:off x="8974556" y="1067346"/>
            <a:ext cx="2795568" cy="2820556"/>
          </a:xfrm>
          <a:prstGeom prst="rect">
            <a:avLst/>
          </a:prstGeom>
        </p:spPr>
      </p:pic>
      <p:pic>
        <p:nvPicPr>
          <p:cNvPr id="28" name="Picture 27">
            <a:extLst>
              <a:ext uri="{FF2B5EF4-FFF2-40B4-BE49-F238E27FC236}">
                <a16:creationId xmlns:a16="http://schemas.microsoft.com/office/drawing/2014/main" id="{2BC2C976-AA47-480E-B4C5-123ED5461B9D}"/>
              </a:ext>
            </a:extLst>
          </p:cNvPr>
          <p:cNvPicPr>
            <a:picLocks noChangeAspect="1"/>
          </p:cNvPicPr>
          <p:nvPr/>
        </p:nvPicPr>
        <p:blipFill>
          <a:blip r:embed="rId6"/>
          <a:stretch>
            <a:fillRect/>
          </a:stretch>
        </p:blipFill>
        <p:spPr>
          <a:xfrm>
            <a:off x="8974556" y="4181533"/>
            <a:ext cx="2795568" cy="2423284"/>
          </a:xfrm>
          <a:prstGeom prst="rect">
            <a:avLst/>
          </a:prstGeom>
        </p:spPr>
      </p:pic>
    </p:spTree>
    <p:extLst>
      <p:ext uri="{BB962C8B-B14F-4D97-AF65-F5344CB8AC3E}">
        <p14:creationId xmlns:p14="http://schemas.microsoft.com/office/powerpoint/2010/main" val="274177920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27D5DC9F-3C98-4410-999F-272CE38BC429}"/>
              </a:ext>
            </a:extLst>
          </p:cNvPr>
          <p:cNvGrpSpPr/>
          <p:nvPr/>
        </p:nvGrpSpPr>
        <p:grpSpPr>
          <a:xfrm>
            <a:off x="0" y="0"/>
            <a:ext cx="12192000" cy="6858000"/>
            <a:chOff x="0" y="0"/>
            <a:chExt cx="12192000" cy="6858000"/>
          </a:xfrm>
        </p:grpSpPr>
        <p:grpSp>
          <p:nvGrpSpPr>
            <p:cNvPr id="51" name="Group 50">
              <a:extLst>
                <a:ext uri="{FF2B5EF4-FFF2-40B4-BE49-F238E27FC236}">
                  <a16:creationId xmlns:a16="http://schemas.microsoft.com/office/drawing/2014/main" id="{20CB7E40-B2FD-4ADA-BA86-8F499AF0E503}"/>
                </a:ext>
              </a:extLst>
            </p:cNvPr>
            <p:cNvGrpSpPr/>
            <p:nvPr/>
          </p:nvGrpSpPr>
          <p:grpSpPr>
            <a:xfrm>
              <a:off x="0" y="0"/>
              <a:ext cx="12192000" cy="6858000"/>
              <a:chOff x="0" y="0"/>
              <a:chExt cx="12192000" cy="6858000"/>
            </a:xfrm>
          </p:grpSpPr>
          <p:sp>
            <p:nvSpPr>
              <p:cNvPr id="69" name="Rectangle 68">
                <a:extLst>
                  <a:ext uri="{FF2B5EF4-FFF2-40B4-BE49-F238E27FC236}">
                    <a16:creationId xmlns:a16="http://schemas.microsoft.com/office/drawing/2014/main" id="{5E1C326E-CBFC-43AF-A34F-0698BCFAAAE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0" name="Picture 69">
                <a:extLst>
                  <a:ext uri="{FF2B5EF4-FFF2-40B4-BE49-F238E27FC236}">
                    <a16:creationId xmlns:a16="http://schemas.microsoft.com/office/drawing/2014/main" id="{7AC29AB3-A5FF-480E-8035-746E5952F00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52" name="Group 51">
              <a:extLst>
                <a:ext uri="{FF2B5EF4-FFF2-40B4-BE49-F238E27FC236}">
                  <a16:creationId xmlns:a16="http://schemas.microsoft.com/office/drawing/2014/main" id="{FFE71CF2-D37B-4F8A-95A5-8A4F830DF7D6}"/>
                </a:ext>
              </a:extLst>
            </p:cNvPr>
            <p:cNvGrpSpPr/>
            <p:nvPr/>
          </p:nvGrpSpPr>
          <p:grpSpPr>
            <a:xfrm>
              <a:off x="208303" y="146055"/>
              <a:ext cx="11731071" cy="6595922"/>
              <a:chOff x="208303" y="146055"/>
              <a:chExt cx="11731071" cy="6595922"/>
            </a:xfrm>
          </p:grpSpPr>
          <p:grpSp>
            <p:nvGrpSpPr>
              <p:cNvPr id="53" name="Group 52">
                <a:extLst>
                  <a:ext uri="{FF2B5EF4-FFF2-40B4-BE49-F238E27FC236}">
                    <a16:creationId xmlns:a16="http://schemas.microsoft.com/office/drawing/2014/main" id="{2A32FCFE-91E0-407D-BBFD-152C7E799E95}"/>
                  </a:ext>
                </a:extLst>
              </p:cNvPr>
              <p:cNvGrpSpPr/>
              <p:nvPr/>
            </p:nvGrpSpPr>
            <p:grpSpPr>
              <a:xfrm>
                <a:off x="11604987" y="146055"/>
                <a:ext cx="334387" cy="435843"/>
                <a:chOff x="11604987" y="146055"/>
                <a:chExt cx="334387" cy="435843"/>
              </a:xfrm>
            </p:grpSpPr>
            <p:grpSp>
              <p:nvGrpSpPr>
                <p:cNvPr id="61" name="Group 60">
                  <a:extLst>
                    <a:ext uri="{FF2B5EF4-FFF2-40B4-BE49-F238E27FC236}">
                      <a16:creationId xmlns:a16="http://schemas.microsoft.com/office/drawing/2014/main" id="{61EB948D-81CD-4926-80F5-F58FB3235E77}"/>
                    </a:ext>
                  </a:extLst>
                </p:cNvPr>
                <p:cNvGrpSpPr>
                  <a:grpSpLocks noChangeAspect="1"/>
                </p:cNvGrpSpPr>
                <p:nvPr/>
              </p:nvGrpSpPr>
              <p:grpSpPr>
                <a:xfrm>
                  <a:off x="11770125" y="399018"/>
                  <a:ext cx="169249" cy="182880"/>
                  <a:chOff x="7310041" y="760941"/>
                  <a:chExt cx="1043386" cy="1127422"/>
                </a:xfrm>
              </p:grpSpPr>
              <p:sp>
                <p:nvSpPr>
                  <p:cNvPr id="66" name="Freeform 33">
                    <a:extLst>
                      <a:ext uri="{FF2B5EF4-FFF2-40B4-BE49-F238E27FC236}">
                        <a16:creationId xmlns:a16="http://schemas.microsoft.com/office/drawing/2014/main" id="{EF9220D0-7A68-41E8-A351-175BFD0A5FF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7" name="Rectangle 66">
                    <a:extLst>
                      <a:ext uri="{FF2B5EF4-FFF2-40B4-BE49-F238E27FC236}">
                        <a16:creationId xmlns:a16="http://schemas.microsoft.com/office/drawing/2014/main" id="{F9E33A05-E04B-41FC-99AB-7D2E5BD25F1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8" name="Rectangle 67">
                    <a:extLst>
                      <a:ext uri="{FF2B5EF4-FFF2-40B4-BE49-F238E27FC236}">
                        <a16:creationId xmlns:a16="http://schemas.microsoft.com/office/drawing/2014/main" id="{57EFBA6B-CB06-45E5-B9D1-8433C23A5A1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62" name="Group 61">
                  <a:extLst>
                    <a:ext uri="{FF2B5EF4-FFF2-40B4-BE49-F238E27FC236}">
                      <a16:creationId xmlns:a16="http://schemas.microsoft.com/office/drawing/2014/main" id="{0175AB69-FF55-4252-85FA-6C6A89896282}"/>
                    </a:ext>
                  </a:extLst>
                </p:cNvPr>
                <p:cNvGrpSpPr>
                  <a:grpSpLocks noChangeAspect="1"/>
                </p:cNvGrpSpPr>
                <p:nvPr/>
              </p:nvGrpSpPr>
              <p:grpSpPr>
                <a:xfrm>
                  <a:off x="11604987" y="146055"/>
                  <a:ext cx="73152" cy="73152"/>
                  <a:chOff x="7310041" y="760941"/>
                  <a:chExt cx="1043386" cy="1127422"/>
                </a:xfrm>
              </p:grpSpPr>
              <p:sp>
                <p:nvSpPr>
                  <p:cNvPr id="63" name="Freeform 30">
                    <a:extLst>
                      <a:ext uri="{FF2B5EF4-FFF2-40B4-BE49-F238E27FC236}">
                        <a16:creationId xmlns:a16="http://schemas.microsoft.com/office/drawing/2014/main" id="{953E6FD4-4057-435F-A4AD-EB195421691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4" name="Rectangle 63">
                    <a:extLst>
                      <a:ext uri="{FF2B5EF4-FFF2-40B4-BE49-F238E27FC236}">
                        <a16:creationId xmlns:a16="http://schemas.microsoft.com/office/drawing/2014/main" id="{4D0D47E7-0C45-4B64-AA5B-1A623B3995E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5" name="Rectangle 64">
                    <a:extLst>
                      <a:ext uri="{FF2B5EF4-FFF2-40B4-BE49-F238E27FC236}">
                        <a16:creationId xmlns:a16="http://schemas.microsoft.com/office/drawing/2014/main" id="{41AE1FB6-7191-45B1-A1A7-5A87AFCCD52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54" name="Group 53">
                <a:extLst>
                  <a:ext uri="{FF2B5EF4-FFF2-40B4-BE49-F238E27FC236}">
                    <a16:creationId xmlns:a16="http://schemas.microsoft.com/office/drawing/2014/main" id="{CD43FC32-E6D0-4DD4-9B59-F1440CA0C376}"/>
                  </a:ext>
                </a:extLst>
              </p:cNvPr>
              <p:cNvGrpSpPr/>
              <p:nvPr/>
            </p:nvGrpSpPr>
            <p:grpSpPr>
              <a:xfrm>
                <a:off x="208303" y="5787704"/>
                <a:ext cx="437544" cy="389381"/>
                <a:chOff x="9178262" y="1315181"/>
                <a:chExt cx="437544" cy="389381"/>
              </a:xfrm>
            </p:grpSpPr>
            <p:pic>
              <p:nvPicPr>
                <p:cNvPr id="59" name="Picture 58">
                  <a:extLst>
                    <a:ext uri="{FF2B5EF4-FFF2-40B4-BE49-F238E27FC236}">
                      <a16:creationId xmlns:a16="http://schemas.microsoft.com/office/drawing/2014/main" id="{267A5796-F068-4C86-8562-A1FFA4F91AA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60" name="Picture 59">
                  <a:extLst>
                    <a:ext uri="{FF2B5EF4-FFF2-40B4-BE49-F238E27FC236}">
                      <a16:creationId xmlns:a16="http://schemas.microsoft.com/office/drawing/2014/main" id="{FA8255CA-D5F5-4178-96D0-23186D5E9F5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55" name="Group 54">
                <a:extLst>
                  <a:ext uri="{FF2B5EF4-FFF2-40B4-BE49-F238E27FC236}">
                    <a16:creationId xmlns:a16="http://schemas.microsoft.com/office/drawing/2014/main" id="{0F99EED5-4BF0-4AA4-BA3F-454FF7668527}"/>
                  </a:ext>
                </a:extLst>
              </p:cNvPr>
              <p:cNvGrpSpPr/>
              <p:nvPr/>
            </p:nvGrpSpPr>
            <p:grpSpPr>
              <a:xfrm>
                <a:off x="250899" y="6421937"/>
                <a:ext cx="669934" cy="274320"/>
                <a:chOff x="9445759" y="1430242"/>
                <a:chExt cx="669934" cy="274320"/>
              </a:xfrm>
            </p:grpSpPr>
            <p:pic>
              <p:nvPicPr>
                <p:cNvPr id="57" name="Picture 56">
                  <a:extLst>
                    <a:ext uri="{FF2B5EF4-FFF2-40B4-BE49-F238E27FC236}">
                      <a16:creationId xmlns:a16="http://schemas.microsoft.com/office/drawing/2014/main" id="{D0F73967-4FF9-4A93-8F09-52C1B4BA99E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8" name="Picture 57">
                  <a:extLst>
                    <a:ext uri="{FF2B5EF4-FFF2-40B4-BE49-F238E27FC236}">
                      <a16:creationId xmlns:a16="http://schemas.microsoft.com/office/drawing/2014/main" id="{9CFA9BA0-F8A2-4D12-9B78-7D6D26FA660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56" name="Picture 55">
                <a:extLst>
                  <a:ext uri="{FF2B5EF4-FFF2-40B4-BE49-F238E27FC236}">
                    <a16:creationId xmlns:a16="http://schemas.microsoft.com/office/drawing/2014/main" id="{E2DA2329-98F8-4AA8-AB7E-9F73ED5793F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7" name="Title 3">
            <a:extLst>
              <a:ext uri="{FF2B5EF4-FFF2-40B4-BE49-F238E27FC236}">
                <a16:creationId xmlns:a16="http://schemas.microsoft.com/office/drawing/2014/main" id="{39A19D15-CA92-4649-BF7D-75CB283E8086}"/>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What do we try to see?</a:t>
            </a:r>
          </a:p>
        </p:txBody>
      </p:sp>
      <p:grpSp>
        <p:nvGrpSpPr>
          <p:cNvPr id="9" name="Group 8">
            <a:extLst>
              <a:ext uri="{FF2B5EF4-FFF2-40B4-BE49-F238E27FC236}">
                <a16:creationId xmlns:a16="http://schemas.microsoft.com/office/drawing/2014/main" id="{4A04CFC6-04D7-4783-AB20-717EA591EB0A}"/>
              </a:ext>
            </a:extLst>
          </p:cNvPr>
          <p:cNvGrpSpPr/>
          <p:nvPr/>
        </p:nvGrpSpPr>
        <p:grpSpPr>
          <a:xfrm>
            <a:off x="2640769" y="2822972"/>
            <a:ext cx="2339205" cy="3113113"/>
            <a:chOff x="10333519" y="970275"/>
            <a:chExt cx="1542212" cy="1934417"/>
          </a:xfrm>
        </p:grpSpPr>
        <p:pic>
          <p:nvPicPr>
            <p:cNvPr id="10" name="Picture 9">
              <a:extLst>
                <a:ext uri="{FF2B5EF4-FFF2-40B4-BE49-F238E27FC236}">
                  <a16:creationId xmlns:a16="http://schemas.microsoft.com/office/drawing/2014/main" id="{3CF8263A-5524-45D3-ACF1-B8E8566BAF6F}"/>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7958" b="93228" l="27286" r="65029">
                          <a14:foregroundMark x1="29589" y1="36206" x2="30090" y2="53966"/>
                          <a14:foregroundMark x1="28304" y1="38366" x2="28735" y2="47246"/>
                          <a14:foregroundMark x1="42146" y1="87945" x2="49252" y2="87299"/>
                          <a14:foregroundMark x1="49252" y1="87299" x2="53843" y2="87589"/>
                          <a14:foregroundMark x1="27301" y1="39196" x2="28304" y2="48445"/>
                          <a14:foregroundMark x1="49064" y1="91660" x2="42397" y2="89618"/>
                          <a14:foregroundMark x1="42397" y1="89618" x2="42429" y2="89499"/>
                          <a14:foregroundMark x1="36365" y1="26838" x2="42303" y2="20883"/>
                          <a14:foregroundMark x1="42303" y1="20883" x2="48476" y2="25560"/>
                          <a14:foregroundMark x1="48476" y1="25560" x2="42930" y2="22029"/>
                          <a14:foregroundMark x1="61050" y1="36680" x2="63901" y2="48353"/>
                          <a14:foregroundMark x1="63901" y1="48353" x2="62115" y2="41963"/>
                          <a14:foregroundMark x1="39929" y1="21067" x2="42068" y2="17958"/>
                          <a14:foregroundMark x1="59052" y1="31159" x2="59624" y2="32596"/>
                          <a14:foregroundMark x1="64403" y1="36798" x2="65045" y2="48011"/>
                          <a14:foregroundMark x1="65045" y1="48011" x2="64544" y2="50487"/>
                          <a14:foregroundMark x1="47419" y1="90343" x2="49134" y2="90105"/>
                          <a14:foregroundMark x1="46855" y1="92385" x2="48774" y2="93228"/>
                        </a14:backgroundRemoval>
                      </a14:imgEffect>
                    </a14:imgLayer>
                  </a14:imgProps>
                </a:ext>
                <a:ext uri="{28A0092B-C50C-407E-A947-70E740481C1C}">
                  <a14:useLocalDpi xmlns:a14="http://schemas.microsoft.com/office/drawing/2010/main"/>
                </a:ext>
              </a:extLst>
            </a:blip>
            <a:srcRect l="25866" t="20134" r="34697" b="7439"/>
            <a:stretch/>
          </p:blipFill>
          <p:spPr>
            <a:xfrm>
              <a:off x="10370752" y="970275"/>
              <a:ext cx="1492455" cy="1628727"/>
            </a:xfrm>
            <a:prstGeom prst="rect">
              <a:avLst/>
            </a:prstGeom>
            <a:ln>
              <a:noFill/>
            </a:ln>
            <a:effectLst>
              <a:outerShdw blurRad="165100" dist="165100" dir="2700000" sx="93000" sy="93000" algn="tl" rotWithShape="0">
                <a:schemeClr val="bg1">
                  <a:lumMod val="85000"/>
                  <a:lumOff val="15000"/>
                  <a:alpha val="95000"/>
                </a:schemeClr>
              </a:outerShdw>
            </a:effectLst>
          </p:spPr>
        </p:pic>
        <p:sp>
          <p:nvSpPr>
            <p:cNvPr id="11" name="Rectangle 10">
              <a:extLst>
                <a:ext uri="{FF2B5EF4-FFF2-40B4-BE49-F238E27FC236}">
                  <a16:creationId xmlns:a16="http://schemas.microsoft.com/office/drawing/2014/main" id="{D0DBD84D-A0F0-47AF-8462-5B3BAE42E13D}"/>
                </a:ext>
              </a:extLst>
            </p:cNvPr>
            <p:cNvSpPr/>
            <p:nvPr/>
          </p:nvSpPr>
          <p:spPr>
            <a:xfrm>
              <a:off x="10333519" y="2760770"/>
              <a:ext cx="1542212" cy="143922"/>
            </a:xfrm>
            <a:prstGeom prst="rect">
              <a:avLst/>
            </a:prstGeom>
            <a:noFill/>
            <a:ln w="19050" cmpd="sng">
              <a:noFill/>
            </a:ln>
            <a:effectLst/>
          </p:spPr>
          <p:txBody>
            <a:bodyPr wrap="square" lIns="0" tIns="45720" rIns="0" bIns="0" anchor="t">
              <a:spAutoFit/>
            </a:bodyPr>
            <a:lstStyle/>
            <a:p>
              <a:pPr algn="r">
                <a:lnSpc>
                  <a:spcPct val="90000"/>
                </a:lnSpc>
              </a:pPr>
              <a:r>
                <a:rPr lang="en-US" sz="900" b="1" kern="0" dirty="0">
                  <a:solidFill>
                    <a:schemeClr val="tx1">
                      <a:lumMod val="75000"/>
                    </a:schemeClr>
                  </a:solidFill>
                  <a:ea typeface="ＭＳ Ｐゴシック"/>
                  <a:cs typeface="ＭＳ Ｐゴシック"/>
                  <a:sym typeface="Arial" pitchFamily="34" charset="0"/>
                </a:rPr>
                <a:t>Unified Government of Wyandotte County</a:t>
              </a:r>
            </a:p>
            <a:p>
              <a:pPr algn="r">
                <a:lnSpc>
                  <a:spcPct val="90000"/>
                </a:lnSpc>
              </a:pPr>
              <a:r>
                <a:rPr lang="en-US" sz="700" b="1" kern="0" dirty="0">
                  <a:solidFill>
                    <a:schemeClr val="tx1">
                      <a:lumMod val="75000"/>
                    </a:schemeClr>
                  </a:solidFill>
                  <a:ea typeface="ＭＳ Ｐゴシック"/>
                  <a:cs typeface="ＭＳ Ｐゴシック"/>
                  <a:sym typeface="Arial" pitchFamily="34" charset="0"/>
                </a:rPr>
                <a:t>Kansas</a:t>
              </a:r>
            </a:p>
          </p:txBody>
        </p:sp>
        <p:sp>
          <p:nvSpPr>
            <p:cNvPr id="12" name="Rectangle 11">
              <a:extLst>
                <a:ext uri="{FF2B5EF4-FFF2-40B4-BE49-F238E27FC236}">
                  <a16:creationId xmlns:a16="http://schemas.microsoft.com/office/drawing/2014/main" id="{2D476FDD-1F92-4E32-BBB3-006B1C00E390}"/>
                </a:ext>
              </a:extLst>
            </p:cNvPr>
            <p:cNvSpPr/>
            <p:nvPr/>
          </p:nvSpPr>
          <p:spPr>
            <a:xfrm>
              <a:off x="10545585" y="2650257"/>
              <a:ext cx="1330146" cy="127793"/>
            </a:xfrm>
            <a:prstGeom prst="rect">
              <a:avLst/>
            </a:prstGeom>
          </p:spPr>
          <p:txBody>
            <a:bodyPr wrap="square" lIns="0" tIns="45720" rIns="0" bIns="45720" anchor="b">
              <a:spAutoFit/>
            </a:bodyPr>
            <a:lstStyle/>
            <a:p>
              <a:pPr algn="r">
                <a:lnSpc>
                  <a:spcPct val="90000"/>
                </a:lnSpc>
              </a:pPr>
              <a:r>
                <a:rPr lang="en-US" sz="1050" b="1" dirty="0">
                  <a:sym typeface="Arial" pitchFamily="34" charset="0"/>
                </a:rPr>
                <a:t>Infrastructure Costs vs Revenues</a:t>
              </a:r>
            </a:p>
          </p:txBody>
        </p:sp>
      </p:grpSp>
      <p:sp>
        <p:nvSpPr>
          <p:cNvPr id="13" name="TextBox 12">
            <a:extLst>
              <a:ext uri="{FF2B5EF4-FFF2-40B4-BE49-F238E27FC236}">
                <a16:creationId xmlns:a16="http://schemas.microsoft.com/office/drawing/2014/main" id="{27780796-1031-4A46-B699-A6030599FD6C}"/>
              </a:ext>
            </a:extLst>
          </p:cNvPr>
          <p:cNvSpPr txBox="1"/>
          <p:nvPr/>
        </p:nvSpPr>
        <p:spPr>
          <a:xfrm>
            <a:off x="2716334" y="2078891"/>
            <a:ext cx="1925053" cy="415797"/>
          </a:xfrm>
          <a:prstGeom prst="rect">
            <a:avLst/>
          </a:prstGeom>
          <a:noFill/>
          <a:effectLst/>
        </p:spPr>
        <p:txBody>
          <a:bodyPr wrap="square" lIns="0" tIns="0" rIns="0" bIns="0" rtlCol="0">
            <a:noAutofit/>
          </a:bodyPr>
          <a:lstStyle/>
          <a:p>
            <a:pPr algn="ctr" eaLnBrk="0" hangingPunct="0">
              <a:lnSpc>
                <a:spcPts val="1800"/>
              </a:lnSpc>
            </a:pPr>
            <a:r>
              <a:rPr lang="en-US" sz="1400" b="1" dirty="0">
                <a:ea typeface="+mn-ea"/>
                <a:cs typeface="+mn-cs"/>
              </a:rPr>
              <a:t>Relationships</a:t>
            </a:r>
          </a:p>
        </p:txBody>
      </p:sp>
      <p:grpSp>
        <p:nvGrpSpPr>
          <p:cNvPr id="14" name="Group 13">
            <a:extLst>
              <a:ext uri="{FF2B5EF4-FFF2-40B4-BE49-F238E27FC236}">
                <a16:creationId xmlns:a16="http://schemas.microsoft.com/office/drawing/2014/main" id="{BE7C887F-81A4-4E68-BB5C-E3D456E2B494}"/>
              </a:ext>
            </a:extLst>
          </p:cNvPr>
          <p:cNvGrpSpPr/>
          <p:nvPr/>
        </p:nvGrpSpPr>
        <p:grpSpPr>
          <a:xfrm>
            <a:off x="5136526" y="2958502"/>
            <a:ext cx="2541954" cy="2089805"/>
            <a:chOff x="6567617" y="3276260"/>
            <a:chExt cx="2580042" cy="2033730"/>
          </a:xfrm>
        </p:grpSpPr>
        <p:grpSp>
          <p:nvGrpSpPr>
            <p:cNvPr id="15" name="Group 14">
              <a:extLst>
                <a:ext uri="{FF2B5EF4-FFF2-40B4-BE49-F238E27FC236}">
                  <a16:creationId xmlns:a16="http://schemas.microsoft.com/office/drawing/2014/main" id="{E10AAF61-0B7B-402A-BA16-5A4A0D5ECF57}"/>
                </a:ext>
              </a:extLst>
            </p:cNvPr>
            <p:cNvGrpSpPr/>
            <p:nvPr/>
          </p:nvGrpSpPr>
          <p:grpSpPr>
            <a:xfrm>
              <a:off x="6567617" y="3276260"/>
              <a:ext cx="2357116" cy="2033730"/>
              <a:chOff x="9844205" y="3652608"/>
              <a:chExt cx="1211063" cy="1044912"/>
            </a:xfrm>
          </p:grpSpPr>
          <p:pic>
            <p:nvPicPr>
              <p:cNvPr id="20" name="Picture 19">
                <a:extLst>
                  <a:ext uri="{FF2B5EF4-FFF2-40B4-BE49-F238E27FC236}">
                    <a16:creationId xmlns:a16="http://schemas.microsoft.com/office/drawing/2014/main" id="{919E2FBE-4136-4CC2-AB24-00D00D235A4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1031" t="20216" r="47181" b="42138"/>
              <a:stretch/>
            </p:blipFill>
            <p:spPr>
              <a:xfrm>
                <a:off x="9850037" y="3652608"/>
                <a:ext cx="1205231" cy="768176"/>
              </a:xfrm>
              <a:prstGeom prst="rect">
                <a:avLst/>
              </a:prstGeom>
              <a:ln>
                <a:noFill/>
              </a:ln>
              <a:effectLst>
                <a:outerShdw blurRad="165100" dist="165100" dir="2700000" sx="93000" sy="93000" algn="tl" rotWithShape="0">
                  <a:schemeClr val="bg1">
                    <a:lumMod val="85000"/>
                    <a:lumOff val="15000"/>
                    <a:alpha val="95000"/>
                  </a:schemeClr>
                </a:outerShdw>
              </a:effectLst>
            </p:spPr>
          </p:pic>
          <p:sp>
            <p:nvSpPr>
              <p:cNvPr id="21" name="Rectangle 20">
                <a:extLst>
                  <a:ext uri="{FF2B5EF4-FFF2-40B4-BE49-F238E27FC236}">
                    <a16:creationId xmlns:a16="http://schemas.microsoft.com/office/drawing/2014/main" id="{D658EA68-637E-4C4F-AC7D-8BD768AC3080}"/>
                  </a:ext>
                </a:extLst>
              </p:cNvPr>
              <p:cNvSpPr/>
              <p:nvPr/>
            </p:nvSpPr>
            <p:spPr>
              <a:xfrm>
                <a:off x="9844205" y="4551325"/>
                <a:ext cx="1195749" cy="146195"/>
              </a:xfrm>
              <a:prstGeom prst="rect">
                <a:avLst/>
              </a:prstGeom>
              <a:noFill/>
              <a:ln w="19050" cmpd="sng">
                <a:noFill/>
              </a:ln>
              <a:effectLst/>
            </p:spPr>
            <p:txBody>
              <a:bodyPr wrap="square" lIns="0" tIns="45720" rIns="0" bIns="0" anchor="t">
                <a:spAutoFit/>
              </a:bodyPr>
              <a:lstStyle/>
              <a:p>
                <a:pPr algn="r"/>
                <a:r>
                  <a:rPr lang="en-US" sz="900" b="1" kern="0" dirty="0" err="1">
                    <a:solidFill>
                      <a:schemeClr val="tx1">
                        <a:lumMod val="75000"/>
                      </a:schemeClr>
                    </a:solidFill>
                    <a:ea typeface="ＭＳ Ｐゴシック"/>
                    <a:cs typeface="ＭＳ Ｐゴシック"/>
                    <a:sym typeface="Arial" pitchFamily="34" charset="0"/>
                  </a:rPr>
                  <a:t>Cityworks</a:t>
                </a:r>
                <a:endParaRPr lang="en-US" sz="900" b="1" kern="0" dirty="0">
                  <a:solidFill>
                    <a:schemeClr val="tx1">
                      <a:lumMod val="75000"/>
                    </a:schemeClr>
                  </a:solidFill>
                  <a:ea typeface="ＭＳ Ｐゴシック"/>
                  <a:cs typeface="ＭＳ Ｐゴシック"/>
                  <a:sym typeface="Arial" pitchFamily="34" charset="0"/>
                </a:endParaRPr>
              </a:p>
              <a:p>
                <a:pPr algn="r"/>
                <a:r>
                  <a:rPr lang="en-US" sz="700" b="1" kern="0" dirty="0">
                    <a:solidFill>
                      <a:schemeClr val="tx1">
                        <a:lumMod val="75000"/>
                      </a:schemeClr>
                    </a:solidFill>
                    <a:ea typeface="ＭＳ Ｐゴシック"/>
                    <a:cs typeface="ＭＳ Ｐゴシック"/>
                    <a:sym typeface="Arial" pitchFamily="34" charset="0"/>
                  </a:rPr>
                  <a:t>Los Angeles, California</a:t>
                </a:r>
              </a:p>
            </p:txBody>
          </p:sp>
          <p:sp>
            <p:nvSpPr>
              <p:cNvPr id="22" name="Rectangle 21">
                <a:extLst>
                  <a:ext uri="{FF2B5EF4-FFF2-40B4-BE49-F238E27FC236}">
                    <a16:creationId xmlns:a16="http://schemas.microsoft.com/office/drawing/2014/main" id="{82AD1BEC-D233-4C14-8243-050C35CA577D}"/>
                  </a:ext>
                </a:extLst>
              </p:cNvPr>
              <p:cNvSpPr/>
              <p:nvPr/>
            </p:nvSpPr>
            <p:spPr>
              <a:xfrm>
                <a:off x="9844205" y="4451107"/>
                <a:ext cx="1201534" cy="118880"/>
              </a:xfrm>
              <a:prstGeom prst="rect">
                <a:avLst/>
              </a:prstGeom>
            </p:spPr>
            <p:txBody>
              <a:bodyPr wrap="square" lIns="0" tIns="45720" rIns="0" bIns="45720" anchor="b">
                <a:spAutoFit/>
              </a:bodyPr>
              <a:lstStyle/>
              <a:p>
                <a:pPr algn="r">
                  <a:lnSpc>
                    <a:spcPct val="90000"/>
                  </a:lnSpc>
                </a:pPr>
                <a:r>
                  <a:rPr lang="en-US" sz="1050" b="1" dirty="0">
                    <a:sym typeface="Arial" pitchFamily="34" charset="0"/>
                  </a:rPr>
                  <a:t>Water Main Breaks</a:t>
                </a:r>
              </a:p>
            </p:txBody>
          </p:sp>
        </p:grpSp>
        <p:grpSp>
          <p:nvGrpSpPr>
            <p:cNvPr id="16" name="Group 15">
              <a:extLst>
                <a:ext uri="{FF2B5EF4-FFF2-40B4-BE49-F238E27FC236}">
                  <a16:creationId xmlns:a16="http://schemas.microsoft.com/office/drawing/2014/main" id="{376291C7-AFBB-4BC8-8BD2-F2CD142F3057}"/>
                </a:ext>
              </a:extLst>
            </p:cNvPr>
            <p:cNvGrpSpPr/>
            <p:nvPr/>
          </p:nvGrpSpPr>
          <p:grpSpPr>
            <a:xfrm>
              <a:off x="7225143" y="4364582"/>
              <a:ext cx="1922516" cy="359115"/>
              <a:chOff x="3216386" y="7483373"/>
              <a:chExt cx="6573795" cy="1227952"/>
            </a:xfrm>
          </p:grpSpPr>
          <p:pic>
            <p:nvPicPr>
              <p:cNvPr id="17" name="Picture 16">
                <a:extLst>
                  <a:ext uri="{FF2B5EF4-FFF2-40B4-BE49-F238E27FC236}">
                    <a16:creationId xmlns:a16="http://schemas.microsoft.com/office/drawing/2014/main" id="{5911AF3C-707E-4FF6-8752-A58E55C2340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60145" t="62164" r="2237" b="4883"/>
              <a:stretch/>
            </p:blipFill>
            <p:spPr>
              <a:xfrm>
                <a:off x="7810231" y="7484105"/>
                <a:ext cx="1979950" cy="1227220"/>
              </a:xfrm>
              <a:prstGeom prst="rect">
                <a:avLst/>
              </a:prstGeom>
              <a:ln w="1905">
                <a:solidFill>
                  <a:schemeClr val="bg1">
                    <a:lumMod val="75000"/>
                    <a:lumOff val="25000"/>
                  </a:schemeClr>
                </a:solidFill>
              </a:ln>
              <a:effectLst/>
            </p:spPr>
          </p:pic>
          <p:pic>
            <p:nvPicPr>
              <p:cNvPr id="18" name="Picture 17">
                <a:extLst>
                  <a:ext uri="{FF2B5EF4-FFF2-40B4-BE49-F238E27FC236}">
                    <a16:creationId xmlns:a16="http://schemas.microsoft.com/office/drawing/2014/main" id="{45C481CC-F8DA-492B-90E5-0B2CF36F552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17" t="62089" r="41611" b="4196"/>
              <a:stretch/>
            </p:blipFill>
            <p:spPr>
              <a:xfrm>
                <a:off x="3216386" y="7483373"/>
                <a:ext cx="2960245" cy="1224463"/>
              </a:xfrm>
              <a:prstGeom prst="rect">
                <a:avLst/>
              </a:prstGeom>
              <a:ln w="1905">
                <a:solidFill>
                  <a:schemeClr val="bg1">
                    <a:lumMod val="75000"/>
                    <a:lumOff val="25000"/>
                  </a:schemeClr>
                </a:solidFill>
              </a:ln>
              <a:effectLst/>
            </p:spPr>
          </p:pic>
          <p:pic>
            <p:nvPicPr>
              <p:cNvPr id="19" name="Picture 18">
                <a:extLst>
                  <a:ext uri="{FF2B5EF4-FFF2-40B4-BE49-F238E27FC236}">
                    <a16:creationId xmlns:a16="http://schemas.microsoft.com/office/drawing/2014/main" id="{EF4C7300-5D62-4E79-9F57-54E295809B4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59916" t="10302" r="612" b="43756"/>
              <a:stretch/>
            </p:blipFill>
            <p:spPr>
              <a:xfrm>
                <a:off x="6251912" y="7484107"/>
                <a:ext cx="1490196" cy="1227218"/>
              </a:xfrm>
              <a:prstGeom prst="rect">
                <a:avLst/>
              </a:prstGeom>
              <a:ln w="1905">
                <a:solidFill>
                  <a:schemeClr val="bg1">
                    <a:lumMod val="75000"/>
                    <a:lumOff val="25000"/>
                  </a:schemeClr>
                </a:solidFill>
              </a:ln>
              <a:effectLst/>
            </p:spPr>
          </p:pic>
        </p:grpSp>
      </p:grpSp>
      <p:sp>
        <p:nvSpPr>
          <p:cNvPr id="23" name="TextBox 22">
            <a:extLst>
              <a:ext uri="{FF2B5EF4-FFF2-40B4-BE49-F238E27FC236}">
                <a16:creationId xmlns:a16="http://schemas.microsoft.com/office/drawing/2014/main" id="{81DE55F3-56A9-4A6C-BBA1-47D9D43F130B}"/>
              </a:ext>
            </a:extLst>
          </p:cNvPr>
          <p:cNvSpPr txBox="1"/>
          <p:nvPr/>
        </p:nvSpPr>
        <p:spPr>
          <a:xfrm>
            <a:off x="5340750" y="2025208"/>
            <a:ext cx="1925053" cy="415797"/>
          </a:xfrm>
          <a:prstGeom prst="rect">
            <a:avLst/>
          </a:prstGeom>
          <a:noFill/>
          <a:effectLst/>
        </p:spPr>
        <p:txBody>
          <a:bodyPr wrap="square" lIns="0" tIns="0" rIns="0" bIns="0" rtlCol="0">
            <a:noAutofit/>
          </a:bodyPr>
          <a:lstStyle/>
          <a:p>
            <a:pPr algn="ctr" eaLnBrk="0" hangingPunct="0">
              <a:lnSpc>
                <a:spcPts val="1800"/>
              </a:lnSpc>
            </a:pPr>
            <a:r>
              <a:rPr lang="en-US" sz="1400" b="1" dirty="0"/>
              <a:t>Patterns</a:t>
            </a:r>
            <a:endParaRPr lang="en-US" sz="1400" b="1" dirty="0">
              <a:ea typeface="+mn-ea"/>
              <a:cs typeface="+mn-cs"/>
            </a:endParaRPr>
          </a:p>
        </p:txBody>
      </p:sp>
      <p:sp>
        <p:nvSpPr>
          <p:cNvPr id="29" name="TextBox 28">
            <a:extLst>
              <a:ext uri="{FF2B5EF4-FFF2-40B4-BE49-F238E27FC236}">
                <a16:creationId xmlns:a16="http://schemas.microsoft.com/office/drawing/2014/main" id="{076EBC80-E462-4365-B069-A8B7B2DAAFDE}"/>
              </a:ext>
            </a:extLst>
          </p:cNvPr>
          <p:cNvSpPr txBox="1"/>
          <p:nvPr/>
        </p:nvSpPr>
        <p:spPr>
          <a:xfrm>
            <a:off x="7678480" y="2025208"/>
            <a:ext cx="1925053" cy="415797"/>
          </a:xfrm>
          <a:prstGeom prst="rect">
            <a:avLst/>
          </a:prstGeom>
          <a:noFill/>
          <a:effectLst/>
        </p:spPr>
        <p:txBody>
          <a:bodyPr wrap="square" lIns="0" tIns="0" rIns="0" bIns="0" rtlCol="0">
            <a:noAutofit/>
          </a:bodyPr>
          <a:lstStyle/>
          <a:p>
            <a:pPr algn="ctr" eaLnBrk="0" hangingPunct="0">
              <a:lnSpc>
                <a:spcPts val="1800"/>
              </a:lnSpc>
            </a:pPr>
            <a:r>
              <a:rPr lang="en-US" sz="1400" b="1" dirty="0"/>
              <a:t>Response</a:t>
            </a:r>
            <a:endParaRPr lang="en-US" sz="1400" b="1" dirty="0">
              <a:ea typeface="+mn-ea"/>
              <a:cs typeface="+mn-cs"/>
            </a:endParaRPr>
          </a:p>
        </p:txBody>
      </p:sp>
      <p:sp>
        <p:nvSpPr>
          <p:cNvPr id="34" name="TextBox 33">
            <a:extLst>
              <a:ext uri="{FF2B5EF4-FFF2-40B4-BE49-F238E27FC236}">
                <a16:creationId xmlns:a16="http://schemas.microsoft.com/office/drawing/2014/main" id="{B16FB00B-113A-49EC-A5CA-6115A1E40958}"/>
              </a:ext>
            </a:extLst>
          </p:cNvPr>
          <p:cNvSpPr txBox="1"/>
          <p:nvPr/>
        </p:nvSpPr>
        <p:spPr>
          <a:xfrm>
            <a:off x="10122477" y="2025208"/>
            <a:ext cx="1925053" cy="415797"/>
          </a:xfrm>
          <a:prstGeom prst="rect">
            <a:avLst/>
          </a:prstGeom>
          <a:noFill/>
          <a:effectLst/>
        </p:spPr>
        <p:txBody>
          <a:bodyPr wrap="square" lIns="0" tIns="0" rIns="0" bIns="0" rtlCol="0">
            <a:noAutofit/>
          </a:bodyPr>
          <a:lstStyle/>
          <a:p>
            <a:pPr algn="ctr" eaLnBrk="0" hangingPunct="0">
              <a:lnSpc>
                <a:spcPts val="1800"/>
              </a:lnSpc>
            </a:pPr>
            <a:r>
              <a:rPr lang="en-US" sz="1400" b="1" dirty="0"/>
              <a:t>R</a:t>
            </a:r>
            <a:r>
              <a:rPr lang="en-US" sz="1400" b="1" dirty="0">
                <a:ea typeface="+mn-ea"/>
                <a:cs typeface="+mn-cs"/>
              </a:rPr>
              <a:t>esource availability/allocation</a:t>
            </a:r>
          </a:p>
        </p:txBody>
      </p:sp>
      <p:grpSp>
        <p:nvGrpSpPr>
          <p:cNvPr id="35" name="Group 34">
            <a:extLst>
              <a:ext uri="{FF2B5EF4-FFF2-40B4-BE49-F238E27FC236}">
                <a16:creationId xmlns:a16="http://schemas.microsoft.com/office/drawing/2014/main" id="{B4D75A6A-89DD-495D-A90E-6A0058F12028}"/>
              </a:ext>
            </a:extLst>
          </p:cNvPr>
          <p:cNvGrpSpPr/>
          <p:nvPr/>
        </p:nvGrpSpPr>
        <p:grpSpPr>
          <a:xfrm>
            <a:off x="9941565" y="2916353"/>
            <a:ext cx="2011972" cy="2205584"/>
            <a:chOff x="946987" y="1494345"/>
            <a:chExt cx="2320166" cy="2543434"/>
          </a:xfrm>
        </p:grpSpPr>
        <p:pic>
          <p:nvPicPr>
            <p:cNvPr id="36" name="Picture 35" descr="A close up of a map&#10;&#10;Description automatically generated">
              <a:extLst>
                <a:ext uri="{FF2B5EF4-FFF2-40B4-BE49-F238E27FC236}">
                  <a16:creationId xmlns:a16="http://schemas.microsoft.com/office/drawing/2014/main" id="{5BCAFFE9-B4F7-4A04-9AA1-934FBA39D66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37481" t="19557" r="14928" b="6733"/>
            <a:stretch/>
          </p:blipFill>
          <p:spPr>
            <a:xfrm>
              <a:off x="946987" y="1494345"/>
              <a:ext cx="2315245" cy="1768084"/>
            </a:xfrm>
            <a:prstGeom prst="rect">
              <a:avLst/>
            </a:prstGeom>
            <a:ln>
              <a:noFill/>
            </a:ln>
            <a:effectLst>
              <a:outerShdw blurRad="165100" dist="165100" dir="2700000" sx="93000" sy="93000" algn="tl" rotWithShape="0">
                <a:schemeClr val="bg1">
                  <a:lumMod val="85000"/>
                  <a:lumOff val="15000"/>
                  <a:alpha val="95000"/>
                </a:schemeClr>
              </a:outerShdw>
            </a:effectLst>
          </p:spPr>
        </p:pic>
        <p:sp>
          <p:nvSpPr>
            <p:cNvPr id="37" name="Rectangle 36">
              <a:extLst>
                <a:ext uri="{FF2B5EF4-FFF2-40B4-BE49-F238E27FC236}">
                  <a16:creationId xmlns:a16="http://schemas.microsoft.com/office/drawing/2014/main" id="{0CA5937C-CCEE-4A19-9A04-A47ED30ABAA3}"/>
                </a:ext>
              </a:extLst>
            </p:cNvPr>
            <p:cNvSpPr/>
            <p:nvPr/>
          </p:nvSpPr>
          <p:spPr>
            <a:xfrm>
              <a:off x="2265578" y="3728997"/>
              <a:ext cx="1001575" cy="308782"/>
            </a:xfrm>
            <a:prstGeom prst="rect">
              <a:avLst/>
            </a:prstGeom>
            <a:noFill/>
            <a:ln w="19050" cmpd="sng">
              <a:noFill/>
            </a:ln>
            <a:effectLst/>
          </p:spPr>
          <p:txBody>
            <a:bodyPr wrap="square" lIns="0" tIns="45720" rIns="0" bIns="0" anchor="t">
              <a:spAutoFit/>
            </a:bodyPr>
            <a:lstStyle/>
            <a:p>
              <a:pPr algn="r">
                <a:lnSpc>
                  <a:spcPct val="90000"/>
                </a:lnSpc>
              </a:pPr>
              <a:r>
                <a:rPr lang="en-US" sz="900" b="1" kern="0" dirty="0">
                  <a:solidFill>
                    <a:schemeClr val="tx1">
                      <a:lumMod val="75000"/>
                    </a:schemeClr>
                  </a:solidFill>
                  <a:ea typeface="ＭＳ Ｐゴシック"/>
                  <a:cs typeface="ＭＳ Ｐゴシック"/>
                  <a:sym typeface="Arial" pitchFamily="34" charset="0"/>
                </a:rPr>
                <a:t>City of Tacoma</a:t>
              </a:r>
            </a:p>
            <a:p>
              <a:pPr algn="r">
                <a:lnSpc>
                  <a:spcPct val="90000"/>
                </a:lnSpc>
              </a:pPr>
              <a:r>
                <a:rPr lang="en-US" sz="700" b="1" kern="0" dirty="0">
                  <a:solidFill>
                    <a:schemeClr val="tx1">
                      <a:lumMod val="75000"/>
                    </a:schemeClr>
                  </a:solidFill>
                  <a:ea typeface="ＭＳ Ｐゴシック"/>
                  <a:cs typeface="ＭＳ Ｐゴシック"/>
                  <a:sym typeface="Arial" pitchFamily="34" charset="0"/>
                </a:rPr>
                <a:t>Washington</a:t>
              </a:r>
            </a:p>
          </p:txBody>
        </p:sp>
        <p:sp>
          <p:nvSpPr>
            <p:cNvPr id="38" name="Rectangle 37">
              <a:extLst>
                <a:ext uri="{FF2B5EF4-FFF2-40B4-BE49-F238E27FC236}">
                  <a16:creationId xmlns:a16="http://schemas.microsoft.com/office/drawing/2014/main" id="{AC7A9643-0DFF-4CD9-ABB8-44560606187F}"/>
                </a:ext>
              </a:extLst>
            </p:cNvPr>
            <p:cNvSpPr/>
            <p:nvPr/>
          </p:nvSpPr>
          <p:spPr>
            <a:xfrm>
              <a:off x="1899723" y="3355961"/>
              <a:ext cx="1362509" cy="441878"/>
            </a:xfrm>
            <a:prstGeom prst="rect">
              <a:avLst/>
            </a:prstGeom>
          </p:spPr>
          <p:txBody>
            <a:bodyPr wrap="square" lIns="0" tIns="45720" rIns="0" bIns="45720" anchor="b">
              <a:spAutoFit/>
            </a:bodyPr>
            <a:lstStyle/>
            <a:p>
              <a:pPr algn="r">
                <a:lnSpc>
                  <a:spcPct val="90000"/>
                </a:lnSpc>
              </a:pPr>
              <a:r>
                <a:rPr lang="en-US" sz="1050" b="1" dirty="0">
                  <a:sym typeface="Arial" pitchFamily="34" charset="0"/>
                </a:rPr>
                <a:t>ICU Beds and Available Staff</a:t>
              </a:r>
            </a:p>
          </p:txBody>
        </p:sp>
      </p:grpSp>
      <p:grpSp>
        <p:nvGrpSpPr>
          <p:cNvPr id="39" name="Group 38">
            <a:extLst>
              <a:ext uri="{FF2B5EF4-FFF2-40B4-BE49-F238E27FC236}">
                <a16:creationId xmlns:a16="http://schemas.microsoft.com/office/drawing/2014/main" id="{4F4B91DE-9EAE-4AA6-865D-3A0E96DD8AD0}"/>
              </a:ext>
            </a:extLst>
          </p:cNvPr>
          <p:cNvGrpSpPr/>
          <p:nvPr/>
        </p:nvGrpSpPr>
        <p:grpSpPr>
          <a:xfrm>
            <a:off x="7594000" y="2904557"/>
            <a:ext cx="2188734" cy="2294008"/>
            <a:chOff x="6457879" y="4836018"/>
            <a:chExt cx="1395143" cy="1462244"/>
          </a:xfrm>
        </p:grpSpPr>
        <p:grpSp>
          <p:nvGrpSpPr>
            <p:cNvPr id="40" name="Group 39">
              <a:extLst>
                <a:ext uri="{FF2B5EF4-FFF2-40B4-BE49-F238E27FC236}">
                  <a16:creationId xmlns:a16="http://schemas.microsoft.com/office/drawing/2014/main" id="{310CA24E-611A-4F78-B9C3-3F88A5B5F5EC}"/>
                </a:ext>
              </a:extLst>
            </p:cNvPr>
            <p:cNvGrpSpPr/>
            <p:nvPr/>
          </p:nvGrpSpPr>
          <p:grpSpPr>
            <a:xfrm>
              <a:off x="6666450" y="4836018"/>
              <a:ext cx="1186572" cy="1302575"/>
              <a:chOff x="6754374" y="4888772"/>
              <a:chExt cx="1186572" cy="1302575"/>
            </a:xfrm>
          </p:grpSpPr>
          <p:pic>
            <p:nvPicPr>
              <p:cNvPr id="44" name="Picture 43">
                <a:extLst>
                  <a:ext uri="{FF2B5EF4-FFF2-40B4-BE49-F238E27FC236}">
                    <a16:creationId xmlns:a16="http://schemas.microsoft.com/office/drawing/2014/main" id="{ACEDCE15-5831-4B1A-A72F-706E2DD761A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l="43691" t="15835" r="29672" b="56245"/>
              <a:stretch/>
            </p:blipFill>
            <p:spPr>
              <a:xfrm>
                <a:off x="6754374" y="4888772"/>
                <a:ext cx="1186572" cy="983120"/>
              </a:xfrm>
              <a:prstGeom prst="rect">
                <a:avLst/>
              </a:prstGeom>
              <a:ln>
                <a:noFill/>
              </a:ln>
              <a:effectLst>
                <a:outerShdw blurRad="165100" dist="165100" dir="2700000" sx="93000" sy="93000" algn="tl" rotWithShape="0">
                  <a:schemeClr val="bg1">
                    <a:lumMod val="85000"/>
                    <a:lumOff val="15000"/>
                    <a:alpha val="95000"/>
                  </a:schemeClr>
                </a:outerShdw>
              </a:effectLst>
            </p:spPr>
          </p:pic>
          <p:sp>
            <p:nvSpPr>
              <p:cNvPr id="45" name="Rectangle 44">
                <a:extLst>
                  <a:ext uri="{FF2B5EF4-FFF2-40B4-BE49-F238E27FC236}">
                    <a16:creationId xmlns:a16="http://schemas.microsoft.com/office/drawing/2014/main" id="{3312CD3D-DE81-4E4A-92EF-2C24E0A854A5}"/>
                  </a:ext>
                </a:extLst>
              </p:cNvPr>
              <p:cNvSpPr/>
              <p:nvPr/>
            </p:nvSpPr>
            <p:spPr>
              <a:xfrm>
                <a:off x="6754374" y="5947100"/>
                <a:ext cx="1186572" cy="244247"/>
              </a:xfrm>
              <a:prstGeom prst="rect">
                <a:avLst/>
              </a:prstGeom>
            </p:spPr>
            <p:txBody>
              <a:bodyPr wrap="square" lIns="0" tIns="45720" rIns="0" bIns="45720" anchor="b">
                <a:spAutoFit/>
              </a:bodyPr>
              <a:lstStyle/>
              <a:p>
                <a:pPr algn="r">
                  <a:lnSpc>
                    <a:spcPct val="90000"/>
                  </a:lnSpc>
                </a:pPr>
                <a:r>
                  <a:rPr lang="en-US" sz="1050" b="1" dirty="0">
                    <a:sym typeface="Arial" pitchFamily="34" charset="0"/>
                  </a:rPr>
                  <a:t>Disadvantaged </a:t>
                </a:r>
              </a:p>
              <a:p>
                <a:pPr algn="r">
                  <a:lnSpc>
                    <a:spcPct val="90000"/>
                  </a:lnSpc>
                </a:pPr>
                <a:r>
                  <a:rPr lang="en-US" sz="1050" b="1" dirty="0">
                    <a:sym typeface="Arial" pitchFamily="34" charset="0"/>
                  </a:rPr>
                  <a:t>Neighborhood Survey</a:t>
                </a:r>
              </a:p>
            </p:txBody>
          </p:sp>
        </p:grpSp>
        <p:grpSp>
          <p:nvGrpSpPr>
            <p:cNvPr id="41" name="Group 40">
              <a:extLst>
                <a:ext uri="{FF2B5EF4-FFF2-40B4-BE49-F238E27FC236}">
                  <a16:creationId xmlns:a16="http://schemas.microsoft.com/office/drawing/2014/main" id="{DD6FAF93-0A3E-490E-9587-AA314D73448E}"/>
                </a:ext>
              </a:extLst>
            </p:cNvPr>
            <p:cNvGrpSpPr/>
            <p:nvPr/>
          </p:nvGrpSpPr>
          <p:grpSpPr>
            <a:xfrm>
              <a:off x="6457879" y="4949701"/>
              <a:ext cx="1395143" cy="1348561"/>
              <a:chOff x="6457879" y="4949701"/>
              <a:chExt cx="1395143" cy="1348561"/>
            </a:xfrm>
          </p:grpSpPr>
          <p:pic>
            <p:nvPicPr>
              <p:cNvPr id="42" name="Picture 41">
                <a:extLst>
                  <a:ext uri="{FF2B5EF4-FFF2-40B4-BE49-F238E27FC236}">
                    <a16:creationId xmlns:a16="http://schemas.microsoft.com/office/drawing/2014/main" id="{EB2361D4-30F6-438A-AEF8-6AEBAA6426E0}"/>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34510" t="28348" r="34688" b="3400"/>
              <a:stretch/>
            </p:blipFill>
            <p:spPr>
              <a:xfrm>
                <a:off x="6457879" y="4949701"/>
                <a:ext cx="392215" cy="487910"/>
              </a:xfrm>
              <a:prstGeom prst="rect">
                <a:avLst/>
              </a:prstGeom>
              <a:ln>
                <a:noFill/>
              </a:ln>
              <a:effectLst>
                <a:outerShdw blurRad="165100" dist="165100" dir="2700000" sx="93000" sy="93000" algn="tl" rotWithShape="0">
                  <a:schemeClr val="bg1">
                    <a:lumMod val="85000"/>
                    <a:lumOff val="15000"/>
                    <a:alpha val="95000"/>
                  </a:schemeClr>
                </a:outerShdw>
              </a:effectLst>
            </p:spPr>
          </p:pic>
          <p:sp>
            <p:nvSpPr>
              <p:cNvPr id="43" name="Rectangle 42">
                <a:extLst>
                  <a:ext uri="{FF2B5EF4-FFF2-40B4-BE49-F238E27FC236}">
                    <a16:creationId xmlns:a16="http://schemas.microsoft.com/office/drawing/2014/main" id="{AEE80468-FAD4-41B3-8BC1-F580E3ED7097}"/>
                  </a:ext>
                </a:extLst>
              </p:cNvPr>
              <p:cNvSpPr/>
              <p:nvPr/>
            </p:nvSpPr>
            <p:spPr>
              <a:xfrm>
                <a:off x="7009846" y="6127583"/>
                <a:ext cx="843176" cy="170679"/>
              </a:xfrm>
              <a:prstGeom prst="rect">
                <a:avLst/>
              </a:prstGeom>
              <a:noFill/>
              <a:ln w="19050" cmpd="sng">
                <a:noFill/>
              </a:ln>
              <a:effectLst/>
            </p:spPr>
            <p:txBody>
              <a:bodyPr wrap="square" lIns="0" tIns="45720" rIns="0" bIns="0" anchor="t">
                <a:spAutoFit/>
              </a:bodyPr>
              <a:lstStyle/>
              <a:p>
                <a:pPr algn="r">
                  <a:lnSpc>
                    <a:spcPct val="90000"/>
                  </a:lnSpc>
                </a:pPr>
                <a:r>
                  <a:rPr lang="en-US" sz="900" b="1" kern="0" dirty="0">
                    <a:solidFill>
                      <a:schemeClr val="tx1">
                        <a:lumMod val="75000"/>
                      </a:schemeClr>
                    </a:solidFill>
                    <a:ea typeface="ＭＳ Ｐゴシック"/>
                    <a:cs typeface="ＭＳ Ｐゴシック"/>
                    <a:sym typeface="Arial" pitchFamily="34" charset="0"/>
                  </a:rPr>
                  <a:t>UN-Habitat</a:t>
                </a:r>
              </a:p>
              <a:p>
                <a:pPr algn="r">
                  <a:lnSpc>
                    <a:spcPct val="90000"/>
                  </a:lnSpc>
                </a:pPr>
                <a:r>
                  <a:rPr lang="en-US" sz="700" b="1" kern="0" dirty="0">
                    <a:solidFill>
                      <a:schemeClr val="tx1">
                        <a:lumMod val="75000"/>
                      </a:schemeClr>
                    </a:solidFill>
                    <a:ea typeface="ＭＳ Ｐゴシック"/>
                    <a:cs typeface="ＭＳ Ｐゴシック"/>
                    <a:sym typeface="Arial" pitchFamily="34" charset="0"/>
                  </a:rPr>
                  <a:t>Lebanon</a:t>
                </a:r>
              </a:p>
            </p:txBody>
          </p:sp>
        </p:grpSp>
      </p:grpSp>
      <p:pic>
        <p:nvPicPr>
          <p:cNvPr id="47" name="Picture 46" descr="Map&#10;&#10;Description automatically generated">
            <a:extLst>
              <a:ext uri="{FF2B5EF4-FFF2-40B4-BE49-F238E27FC236}">
                <a16:creationId xmlns:a16="http://schemas.microsoft.com/office/drawing/2014/main" id="{D2F18DEA-3FCC-4B4A-B04A-EC47BEE7FDBB}"/>
              </a:ext>
            </a:extLst>
          </p:cNvPr>
          <p:cNvPicPr>
            <a:picLocks noChangeAspect="1"/>
          </p:cNvPicPr>
          <p:nvPr/>
        </p:nvPicPr>
        <p:blipFill>
          <a:blip r:embed="rId15"/>
          <a:stretch>
            <a:fillRect/>
          </a:stretch>
        </p:blipFill>
        <p:spPr>
          <a:xfrm>
            <a:off x="214523" y="3082906"/>
            <a:ext cx="2295479" cy="1276187"/>
          </a:xfrm>
          <a:prstGeom prst="rect">
            <a:avLst/>
          </a:prstGeom>
        </p:spPr>
      </p:pic>
      <p:sp>
        <p:nvSpPr>
          <p:cNvPr id="48" name="TextBox 47">
            <a:extLst>
              <a:ext uri="{FF2B5EF4-FFF2-40B4-BE49-F238E27FC236}">
                <a16:creationId xmlns:a16="http://schemas.microsoft.com/office/drawing/2014/main" id="{B24BD440-0746-49E4-BCE3-8B25A2A99160}"/>
              </a:ext>
            </a:extLst>
          </p:cNvPr>
          <p:cNvSpPr txBox="1"/>
          <p:nvPr/>
        </p:nvSpPr>
        <p:spPr>
          <a:xfrm>
            <a:off x="441599" y="2078890"/>
            <a:ext cx="1925053" cy="415797"/>
          </a:xfrm>
          <a:prstGeom prst="rect">
            <a:avLst/>
          </a:prstGeom>
          <a:noFill/>
          <a:effectLst/>
        </p:spPr>
        <p:txBody>
          <a:bodyPr wrap="square" lIns="0" tIns="0" rIns="0" bIns="0" rtlCol="0">
            <a:noAutofit/>
          </a:bodyPr>
          <a:lstStyle/>
          <a:p>
            <a:pPr algn="ctr" eaLnBrk="0" hangingPunct="0">
              <a:lnSpc>
                <a:spcPts val="1800"/>
              </a:lnSpc>
            </a:pPr>
            <a:r>
              <a:rPr lang="en-US" sz="1400" b="1" dirty="0">
                <a:ea typeface="+mn-ea"/>
                <a:cs typeface="+mn-cs"/>
              </a:rPr>
              <a:t>Where</a:t>
            </a:r>
          </a:p>
        </p:txBody>
      </p:sp>
      <p:sp>
        <p:nvSpPr>
          <p:cNvPr id="49" name="Rectangle 48">
            <a:extLst>
              <a:ext uri="{FF2B5EF4-FFF2-40B4-BE49-F238E27FC236}">
                <a16:creationId xmlns:a16="http://schemas.microsoft.com/office/drawing/2014/main" id="{15625A85-015E-4A2D-AD70-6E6AB657805F}"/>
              </a:ext>
            </a:extLst>
          </p:cNvPr>
          <p:cNvSpPr/>
          <p:nvPr/>
        </p:nvSpPr>
        <p:spPr>
          <a:xfrm>
            <a:off x="138403" y="4677417"/>
            <a:ext cx="2339205" cy="267766"/>
          </a:xfrm>
          <a:prstGeom prst="rect">
            <a:avLst/>
          </a:prstGeom>
          <a:noFill/>
          <a:ln w="19050" cmpd="sng">
            <a:noFill/>
          </a:ln>
          <a:effectLst/>
        </p:spPr>
        <p:txBody>
          <a:bodyPr wrap="square" lIns="0" tIns="45720" rIns="0" bIns="0" anchor="t">
            <a:spAutoFit/>
          </a:bodyPr>
          <a:lstStyle/>
          <a:p>
            <a:pPr algn="r">
              <a:lnSpc>
                <a:spcPct val="90000"/>
              </a:lnSpc>
            </a:pPr>
            <a:r>
              <a:rPr lang="en-US" sz="900" b="1" kern="0" dirty="0">
                <a:solidFill>
                  <a:schemeClr val="tx1">
                    <a:lumMod val="75000"/>
                  </a:schemeClr>
                </a:solidFill>
                <a:ea typeface="ＭＳ Ｐゴシック"/>
                <a:cs typeface="ＭＳ Ｐゴシック"/>
                <a:sym typeface="Arial" pitchFamily="34" charset="0"/>
              </a:rPr>
              <a:t>Virginia Commonwealth University</a:t>
            </a:r>
          </a:p>
          <a:p>
            <a:pPr algn="r">
              <a:lnSpc>
                <a:spcPct val="90000"/>
              </a:lnSpc>
            </a:pPr>
            <a:r>
              <a:rPr lang="en-US" sz="700" b="1" kern="0" dirty="0">
                <a:solidFill>
                  <a:schemeClr val="tx1">
                    <a:lumMod val="75000"/>
                  </a:schemeClr>
                </a:solidFill>
                <a:ea typeface="ＭＳ Ｐゴシック"/>
                <a:cs typeface="ＭＳ Ｐゴシック"/>
                <a:sym typeface="Arial" pitchFamily="34" charset="0"/>
              </a:rPr>
              <a:t>Virginias</a:t>
            </a:r>
          </a:p>
        </p:txBody>
      </p:sp>
      <p:sp>
        <p:nvSpPr>
          <p:cNvPr id="50" name="Rectangle 49">
            <a:extLst>
              <a:ext uri="{FF2B5EF4-FFF2-40B4-BE49-F238E27FC236}">
                <a16:creationId xmlns:a16="http://schemas.microsoft.com/office/drawing/2014/main" id="{554F844F-A79B-47A8-8153-AA6545886552}"/>
              </a:ext>
            </a:extLst>
          </p:cNvPr>
          <p:cNvSpPr/>
          <p:nvPr/>
        </p:nvSpPr>
        <p:spPr>
          <a:xfrm>
            <a:off x="460062" y="4467469"/>
            <a:ext cx="2017546" cy="237757"/>
          </a:xfrm>
          <a:prstGeom prst="rect">
            <a:avLst/>
          </a:prstGeom>
        </p:spPr>
        <p:txBody>
          <a:bodyPr wrap="square" lIns="0" tIns="45720" rIns="0" bIns="45720" anchor="b">
            <a:spAutoFit/>
          </a:bodyPr>
          <a:lstStyle/>
          <a:p>
            <a:pPr algn="r">
              <a:lnSpc>
                <a:spcPct val="90000"/>
              </a:lnSpc>
            </a:pPr>
            <a:r>
              <a:rPr lang="en-US" sz="1050" b="1" dirty="0">
                <a:sym typeface="Arial" pitchFamily="34" charset="0"/>
              </a:rPr>
              <a:t>Invasive Catfish Populations</a:t>
            </a:r>
          </a:p>
        </p:txBody>
      </p:sp>
    </p:spTree>
    <p:extLst>
      <p:ext uri="{BB962C8B-B14F-4D97-AF65-F5344CB8AC3E}">
        <p14:creationId xmlns:p14="http://schemas.microsoft.com/office/powerpoint/2010/main" val="175337333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5DA3C4D-1CC8-4676-B8EC-BCCEF806DBA2}"/>
              </a:ext>
            </a:extLst>
          </p:cNvPr>
          <p:cNvGrpSpPr/>
          <p:nvPr/>
        </p:nvGrpSpPr>
        <p:grpSpPr>
          <a:xfrm>
            <a:off x="0" y="0"/>
            <a:ext cx="12192000" cy="6858000"/>
            <a:chOff x="0" y="0"/>
            <a:chExt cx="12192000" cy="6858000"/>
          </a:xfrm>
        </p:grpSpPr>
        <p:grpSp>
          <p:nvGrpSpPr>
            <p:cNvPr id="21" name="Group 20">
              <a:extLst>
                <a:ext uri="{FF2B5EF4-FFF2-40B4-BE49-F238E27FC236}">
                  <a16:creationId xmlns:a16="http://schemas.microsoft.com/office/drawing/2014/main" id="{672C1E79-A8E0-4CD7-878A-5A957160A1BA}"/>
                </a:ext>
              </a:extLst>
            </p:cNvPr>
            <p:cNvGrpSpPr/>
            <p:nvPr/>
          </p:nvGrpSpPr>
          <p:grpSpPr>
            <a:xfrm>
              <a:off x="0" y="0"/>
              <a:ext cx="12192000" cy="6858000"/>
              <a:chOff x="0" y="0"/>
              <a:chExt cx="12192000" cy="6858000"/>
            </a:xfrm>
          </p:grpSpPr>
          <p:sp>
            <p:nvSpPr>
              <p:cNvPr id="39" name="Rectangle 38">
                <a:extLst>
                  <a:ext uri="{FF2B5EF4-FFF2-40B4-BE49-F238E27FC236}">
                    <a16:creationId xmlns:a16="http://schemas.microsoft.com/office/drawing/2014/main" id="{C36B1265-B4F0-4C9E-B544-0A1531F76DA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0" name="Picture 39">
                <a:extLst>
                  <a:ext uri="{FF2B5EF4-FFF2-40B4-BE49-F238E27FC236}">
                    <a16:creationId xmlns:a16="http://schemas.microsoft.com/office/drawing/2014/main" id="{C7A20D86-28D1-43A7-8453-45CC4661820F}"/>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22" name="Group 21">
              <a:extLst>
                <a:ext uri="{FF2B5EF4-FFF2-40B4-BE49-F238E27FC236}">
                  <a16:creationId xmlns:a16="http://schemas.microsoft.com/office/drawing/2014/main" id="{C3535637-38D1-49B9-AC28-B91A03C3B1BF}"/>
                </a:ext>
              </a:extLst>
            </p:cNvPr>
            <p:cNvGrpSpPr/>
            <p:nvPr/>
          </p:nvGrpSpPr>
          <p:grpSpPr>
            <a:xfrm>
              <a:off x="208303" y="146055"/>
              <a:ext cx="11731071" cy="6595922"/>
              <a:chOff x="208303" y="146055"/>
              <a:chExt cx="11731071" cy="6595922"/>
            </a:xfrm>
          </p:grpSpPr>
          <p:grpSp>
            <p:nvGrpSpPr>
              <p:cNvPr id="23" name="Group 22">
                <a:extLst>
                  <a:ext uri="{FF2B5EF4-FFF2-40B4-BE49-F238E27FC236}">
                    <a16:creationId xmlns:a16="http://schemas.microsoft.com/office/drawing/2014/main" id="{23AC347D-8F92-4FD7-AF19-C340C5010E30}"/>
                  </a:ext>
                </a:extLst>
              </p:cNvPr>
              <p:cNvGrpSpPr/>
              <p:nvPr/>
            </p:nvGrpSpPr>
            <p:grpSpPr>
              <a:xfrm>
                <a:off x="11604987" y="146055"/>
                <a:ext cx="334387" cy="435843"/>
                <a:chOff x="11604987" y="146055"/>
                <a:chExt cx="334387" cy="435843"/>
              </a:xfrm>
            </p:grpSpPr>
            <p:grpSp>
              <p:nvGrpSpPr>
                <p:cNvPr id="31" name="Group 30">
                  <a:extLst>
                    <a:ext uri="{FF2B5EF4-FFF2-40B4-BE49-F238E27FC236}">
                      <a16:creationId xmlns:a16="http://schemas.microsoft.com/office/drawing/2014/main" id="{7C333E87-44AD-47CB-ABB5-8BEE2A86FC00}"/>
                    </a:ext>
                  </a:extLst>
                </p:cNvPr>
                <p:cNvGrpSpPr>
                  <a:grpSpLocks noChangeAspect="1"/>
                </p:cNvGrpSpPr>
                <p:nvPr/>
              </p:nvGrpSpPr>
              <p:grpSpPr>
                <a:xfrm>
                  <a:off x="11770125" y="399018"/>
                  <a:ext cx="169249" cy="182880"/>
                  <a:chOff x="7310041" y="760941"/>
                  <a:chExt cx="1043386" cy="1127422"/>
                </a:xfrm>
              </p:grpSpPr>
              <p:sp>
                <p:nvSpPr>
                  <p:cNvPr id="36" name="Freeform 33">
                    <a:extLst>
                      <a:ext uri="{FF2B5EF4-FFF2-40B4-BE49-F238E27FC236}">
                        <a16:creationId xmlns:a16="http://schemas.microsoft.com/office/drawing/2014/main" id="{F0C41DBB-126A-4B9D-9804-4934E15E45A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7A603254-4A31-4563-8A5C-AA617D07CE4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8" name="Rectangle 37">
                    <a:extLst>
                      <a:ext uri="{FF2B5EF4-FFF2-40B4-BE49-F238E27FC236}">
                        <a16:creationId xmlns:a16="http://schemas.microsoft.com/office/drawing/2014/main" id="{13D746EB-1ED9-423C-A9FF-82ACD702A7E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0580C43E-27A0-45A5-9B6D-82D0B9B67E68}"/>
                    </a:ext>
                  </a:extLst>
                </p:cNvPr>
                <p:cNvGrpSpPr>
                  <a:grpSpLocks noChangeAspect="1"/>
                </p:cNvGrpSpPr>
                <p:nvPr/>
              </p:nvGrpSpPr>
              <p:grpSpPr>
                <a:xfrm>
                  <a:off x="11604987" y="146055"/>
                  <a:ext cx="73152" cy="73152"/>
                  <a:chOff x="7310041" y="760941"/>
                  <a:chExt cx="1043386" cy="1127422"/>
                </a:xfrm>
              </p:grpSpPr>
              <p:sp>
                <p:nvSpPr>
                  <p:cNvPr id="33" name="Freeform 30">
                    <a:extLst>
                      <a:ext uri="{FF2B5EF4-FFF2-40B4-BE49-F238E27FC236}">
                        <a16:creationId xmlns:a16="http://schemas.microsoft.com/office/drawing/2014/main" id="{E3888376-69CE-4000-A1D7-A50917818D0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FC8B1817-8739-4916-BFDE-3A76E47E616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90326A97-1EF4-449F-8186-FE0DCC6FDB5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24" name="Group 23">
                <a:extLst>
                  <a:ext uri="{FF2B5EF4-FFF2-40B4-BE49-F238E27FC236}">
                    <a16:creationId xmlns:a16="http://schemas.microsoft.com/office/drawing/2014/main" id="{360D148E-209F-4C53-AAC3-28868386E2F0}"/>
                  </a:ext>
                </a:extLst>
              </p:cNvPr>
              <p:cNvGrpSpPr/>
              <p:nvPr/>
            </p:nvGrpSpPr>
            <p:grpSpPr>
              <a:xfrm>
                <a:off x="208303" y="5787704"/>
                <a:ext cx="437544" cy="389381"/>
                <a:chOff x="9178262" y="1315181"/>
                <a:chExt cx="437544" cy="389381"/>
              </a:xfrm>
            </p:grpSpPr>
            <p:pic>
              <p:nvPicPr>
                <p:cNvPr id="29" name="Picture 28">
                  <a:extLst>
                    <a:ext uri="{FF2B5EF4-FFF2-40B4-BE49-F238E27FC236}">
                      <a16:creationId xmlns:a16="http://schemas.microsoft.com/office/drawing/2014/main" id="{6EDA8163-1D4D-4235-A814-574B2226384E}"/>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0" name="Picture 29">
                  <a:extLst>
                    <a:ext uri="{FF2B5EF4-FFF2-40B4-BE49-F238E27FC236}">
                      <a16:creationId xmlns:a16="http://schemas.microsoft.com/office/drawing/2014/main" id="{959503FE-20A1-4366-BE86-89E284290CA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5" name="Group 24">
                <a:extLst>
                  <a:ext uri="{FF2B5EF4-FFF2-40B4-BE49-F238E27FC236}">
                    <a16:creationId xmlns:a16="http://schemas.microsoft.com/office/drawing/2014/main" id="{B8EE868A-1090-4510-8FB0-E1EC9197898D}"/>
                  </a:ext>
                </a:extLst>
              </p:cNvPr>
              <p:cNvGrpSpPr/>
              <p:nvPr/>
            </p:nvGrpSpPr>
            <p:grpSpPr>
              <a:xfrm>
                <a:off x="250899" y="6421937"/>
                <a:ext cx="669934" cy="274320"/>
                <a:chOff x="9445759" y="1430242"/>
                <a:chExt cx="669934" cy="274320"/>
              </a:xfrm>
            </p:grpSpPr>
            <p:pic>
              <p:nvPicPr>
                <p:cNvPr id="27" name="Picture 26">
                  <a:extLst>
                    <a:ext uri="{FF2B5EF4-FFF2-40B4-BE49-F238E27FC236}">
                      <a16:creationId xmlns:a16="http://schemas.microsoft.com/office/drawing/2014/main" id="{9C78C157-B1D8-47F9-9CE8-AB793B29CCAD}"/>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05BF5E20-C74E-49B6-87F1-1E5DB8D77C3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6" name="Picture 25">
                <a:extLst>
                  <a:ext uri="{FF2B5EF4-FFF2-40B4-BE49-F238E27FC236}">
                    <a16:creationId xmlns:a16="http://schemas.microsoft.com/office/drawing/2014/main" id="{F8EDFBD8-5C4E-4F39-9A76-1BB237BB2E7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5" name="Title 3">
            <a:extLst>
              <a:ext uri="{FF2B5EF4-FFF2-40B4-BE49-F238E27FC236}">
                <a16:creationId xmlns:a16="http://schemas.microsoft.com/office/drawing/2014/main" id="{51A8A572-D39F-4CAE-9615-9D011086EA79}"/>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We also use charts</a:t>
            </a:r>
          </a:p>
        </p:txBody>
      </p:sp>
      <p:pic>
        <p:nvPicPr>
          <p:cNvPr id="12" name="Picture 11">
            <a:extLst>
              <a:ext uri="{FF2B5EF4-FFF2-40B4-BE49-F238E27FC236}">
                <a16:creationId xmlns:a16="http://schemas.microsoft.com/office/drawing/2014/main" id="{F2A4C252-6E00-4E2F-BDFE-400DC1A04C83}"/>
              </a:ext>
            </a:extLst>
          </p:cNvPr>
          <p:cNvPicPr>
            <a:picLocks noChangeAspect="1"/>
          </p:cNvPicPr>
          <p:nvPr/>
        </p:nvPicPr>
        <p:blipFill>
          <a:blip r:embed="rId5"/>
          <a:stretch>
            <a:fillRect/>
          </a:stretch>
        </p:blipFill>
        <p:spPr>
          <a:xfrm>
            <a:off x="424234" y="1490833"/>
            <a:ext cx="4338367" cy="2741226"/>
          </a:xfrm>
          <a:prstGeom prst="rect">
            <a:avLst/>
          </a:prstGeom>
          <a:noFill/>
          <a:ln w="19050">
            <a:solidFill>
              <a:schemeClr val="bg1"/>
            </a:solidFill>
          </a:ln>
        </p:spPr>
      </p:pic>
      <p:pic>
        <p:nvPicPr>
          <p:cNvPr id="13" name="Picture 12">
            <a:extLst>
              <a:ext uri="{FF2B5EF4-FFF2-40B4-BE49-F238E27FC236}">
                <a16:creationId xmlns:a16="http://schemas.microsoft.com/office/drawing/2014/main" id="{B4CF9601-A9ED-45E7-92F0-241CB51A2F16}"/>
              </a:ext>
            </a:extLst>
          </p:cNvPr>
          <p:cNvPicPr>
            <a:picLocks noChangeAspect="1"/>
          </p:cNvPicPr>
          <p:nvPr/>
        </p:nvPicPr>
        <p:blipFill>
          <a:blip r:embed="rId6"/>
          <a:stretch>
            <a:fillRect/>
          </a:stretch>
        </p:blipFill>
        <p:spPr>
          <a:xfrm>
            <a:off x="759231" y="2269708"/>
            <a:ext cx="4311986" cy="2663811"/>
          </a:xfrm>
          <a:prstGeom prst="rect">
            <a:avLst/>
          </a:prstGeom>
          <a:noFill/>
          <a:ln w="19050">
            <a:solidFill>
              <a:schemeClr val="bg1"/>
            </a:solidFill>
          </a:ln>
        </p:spPr>
      </p:pic>
      <p:pic>
        <p:nvPicPr>
          <p:cNvPr id="14" name="Picture 13">
            <a:extLst>
              <a:ext uri="{FF2B5EF4-FFF2-40B4-BE49-F238E27FC236}">
                <a16:creationId xmlns:a16="http://schemas.microsoft.com/office/drawing/2014/main" id="{C33A27B2-414A-417E-AB84-4EEA698DEC79}"/>
              </a:ext>
            </a:extLst>
          </p:cNvPr>
          <p:cNvPicPr>
            <a:picLocks noChangeAspect="1"/>
          </p:cNvPicPr>
          <p:nvPr/>
        </p:nvPicPr>
        <p:blipFill>
          <a:blip r:embed="rId7"/>
          <a:stretch>
            <a:fillRect/>
          </a:stretch>
        </p:blipFill>
        <p:spPr>
          <a:xfrm>
            <a:off x="1332768" y="2994822"/>
            <a:ext cx="4185838" cy="2746239"/>
          </a:xfrm>
          <a:prstGeom prst="rect">
            <a:avLst/>
          </a:prstGeom>
          <a:noFill/>
          <a:ln w="19050">
            <a:solidFill>
              <a:schemeClr val="bg1"/>
            </a:solidFill>
          </a:ln>
        </p:spPr>
      </p:pic>
      <p:pic>
        <p:nvPicPr>
          <p:cNvPr id="15" name="Picture 14">
            <a:extLst>
              <a:ext uri="{FF2B5EF4-FFF2-40B4-BE49-F238E27FC236}">
                <a16:creationId xmlns:a16="http://schemas.microsoft.com/office/drawing/2014/main" id="{1F4EBD5C-3FF6-4E1E-A3A1-CB8072EED93C}"/>
              </a:ext>
            </a:extLst>
          </p:cNvPr>
          <p:cNvPicPr>
            <a:picLocks noChangeAspect="1"/>
          </p:cNvPicPr>
          <p:nvPr/>
        </p:nvPicPr>
        <p:blipFill>
          <a:blip r:embed="rId8"/>
          <a:stretch>
            <a:fillRect/>
          </a:stretch>
        </p:blipFill>
        <p:spPr>
          <a:xfrm>
            <a:off x="2025838" y="3758041"/>
            <a:ext cx="3942465" cy="2867247"/>
          </a:xfrm>
          <a:prstGeom prst="rect">
            <a:avLst/>
          </a:prstGeom>
          <a:noFill/>
          <a:ln w="19050">
            <a:solidFill>
              <a:schemeClr val="bg1"/>
            </a:solidFill>
          </a:ln>
        </p:spPr>
      </p:pic>
      <p:pic>
        <p:nvPicPr>
          <p:cNvPr id="16" name="Picture 15">
            <a:extLst>
              <a:ext uri="{FF2B5EF4-FFF2-40B4-BE49-F238E27FC236}">
                <a16:creationId xmlns:a16="http://schemas.microsoft.com/office/drawing/2014/main" id="{196F2456-F65C-4D69-9AAB-08D1383A31DF}"/>
              </a:ext>
            </a:extLst>
          </p:cNvPr>
          <p:cNvPicPr>
            <a:picLocks noChangeAspect="1"/>
          </p:cNvPicPr>
          <p:nvPr/>
        </p:nvPicPr>
        <p:blipFill>
          <a:blip r:embed="rId9"/>
          <a:stretch>
            <a:fillRect/>
          </a:stretch>
        </p:blipFill>
        <p:spPr>
          <a:xfrm>
            <a:off x="6403984" y="1404635"/>
            <a:ext cx="4105721" cy="2525587"/>
          </a:xfrm>
          <a:prstGeom prst="rect">
            <a:avLst/>
          </a:prstGeom>
          <a:noFill/>
          <a:ln w="19050">
            <a:solidFill>
              <a:schemeClr val="bg1"/>
            </a:solidFill>
          </a:ln>
        </p:spPr>
      </p:pic>
      <p:pic>
        <p:nvPicPr>
          <p:cNvPr id="18" name="Picture 17">
            <a:extLst>
              <a:ext uri="{FF2B5EF4-FFF2-40B4-BE49-F238E27FC236}">
                <a16:creationId xmlns:a16="http://schemas.microsoft.com/office/drawing/2014/main" id="{F7B97DFD-64D0-4404-899D-8467A85689D9}"/>
              </a:ext>
            </a:extLst>
          </p:cNvPr>
          <p:cNvPicPr>
            <a:picLocks noChangeAspect="1"/>
          </p:cNvPicPr>
          <p:nvPr/>
        </p:nvPicPr>
        <p:blipFill>
          <a:blip r:embed="rId10"/>
          <a:stretch>
            <a:fillRect/>
          </a:stretch>
        </p:blipFill>
        <p:spPr>
          <a:xfrm>
            <a:off x="6740546" y="1905136"/>
            <a:ext cx="4250619" cy="2702471"/>
          </a:xfrm>
          <a:prstGeom prst="rect">
            <a:avLst/>
          </a:prstGeom>
          <a:noFill/>
          <a:ln w="19050">
            <a:solidFill>
              <a:schemeClr val="bg1"/>
            </a:solidFill>
          </a:ln>
        </p:spPr>
      </p:pic>
      <p:pic>
        <p:nvPicPr>
          <p:cNvPr id="19" name="Picture 18">
            <a:extLst>
              <a:ext uri="{FF2B5EF4-FFF2-40B4-BE49-F238E27FC236}">
                <a16:creationId xmlns:a16="http://schemas.microsoft.com/office/drawing/2014/main" id="{0A9018F1-C21E-4A3D-A1AC-A994623CABB8}"/>
              </a:ext>
            </a:extLst>
          </p:cNvPr>
          <p:cNvPicPr>
            <a:picLocks noChangeAspect="1"/>
          </p:cNvPicPr>
          <p:nvPr/>
        </p:nvPicPr>
        <p:blipFill>
          <a:blip r:embed="rId11"/>
          <a:stretch>
            <a:fillRect/>
          </a:stretch>
        </p:blipFill>
        <p:spPr>
          <a:xfrm>
            <a:off x="7219839" y="2602381"/>
            <a:ext cx="4292457" cy="2729070"/>
          </a:xfrm>
          <a:prstGeom prst="rect">
            <a:avLst/>
          </a:prstGeom>
          <a:noFill/>
          <a:ln w="19050">
            <a:solidFill>
              <a:schemeClr val="bg1"/>
            </a:solidFill>
          </a:ln>
        </p:spPr>
      </p:pic>
      <p:pic>
        <p:nvPicPr>
          <p:cNvPr id="20" name="Picture 19">
            <a:extLst>
              <a:ext uri="{FF2B5EF4-FFF2-40B4-BE49-F238E27FC236}">
                <a16:creationId xmlns:a16="http://schemas.microsoft.com/office/drawing/2014/main" id="{2256F6FF-2B63-4A7D-A2A6-37109EB55402}"/>
              </a:ext>
            </a:extLst>
          </p:cNvPr>
          <p:cNvPicPr>
            <a:picLocks noChangeAspect="1"/>
          </p:cNvPicPr>
          <p:nvPr/>
        </p:nvPicPr>
        <p:blipFill>
          <a:blip r:embed="rId12"/>
          <a:stretch>
            <a:fillRect/>
          </a:stretch>
        </p:blipFill>
        <p:spPr>
          <a:xfrm>
            <a:off x="7544194" y="3626768"/>
            <a:ext cx="4488942" cy="2621631"/>
          </a:xfrm>
          <a:prstGeom prst="rect">
            <a:avLst/>
          </a:prstGeom>
          <a:noFill/>
          <a:ln w="19050">
            <a:solidFill>
              <a:schemeClr val="bg1"/>
            </a:solidFill>
          </a:ln>
        </p:spPr>
      </p:pic>
    </p:spTree>
    <p:extLst>
      <p:ext uri="{BB962C8B-B14F-4D97-AF65-F5344CB8AC3E}">
        <p14:creationId xmlns:p14="http://schemas.microsoft.com/office/powerpoint/2010/main" val="33682135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F031471-83D0-4EB0-B7B5-AF19386615EF}"/>
              </a:ext>
            </a:extLst>
          </p:cNvPr>
          <p:cNvGrpSpPr/>
          <p:nvPr/>
        </p:nvGrpSpPr>
        <p:grpSpPr>
          <a:xfrm>
            <a:off x="-127986" y="0"/>
            <a:ext cx="12319986" cy="6906141"/>
            <a:chOff x="-127986" y="0"/>
            <a:chExt cx="12319986" cy="6906141"/>
          </a:xfrm>
        </p:grpSpPr>
        <p:grpSp>
          <p:nvGrpSpPr>
            <p:cNvPr id="11" name="Group 10">
              <a:extLst>
                <a:ext uri="{FF2B5EF4-FFF2-40B4-BE49-F238E27FC236}">
                  <a16:creationId xmlns:a16="http://schemas.microsoft.com/office/drawing/2014/main" id="{65484A85-2D2E-4C38-B41A-4A53CE3D58E8}"/>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825D390B-3BB6-4A6B-BCCA-F6DCC0BD5105}"/>
                  </a:ext>
                </a:extLst>
              </p:cNvPr>
              <p:cNvGrpSpPr/>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E741778A-61C2-4B77-B131-FB9A7E49398F}"/>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D89F9C4B-AF4D-48E8-A971-63183738C32D}"/>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32" name="Picture 31">
                <a:extLst>
                  <a:ext uri="{FF2B5EF4-FFF2-40B4-BE49-F238E27FC236}">
                    <a16:creationId xmlns:a16="http://schemas.microsoft.com/office/drawing/2014/main" id="{01D7495F-ED1D-470E-8D57-E74BCB67806C}"/>
                  </a:ext>
                </a:extLst>
              </p:cNvPr>
              <p:cNvPicPr>
                <a:picLocks noChangeAspect="1"/>
              </p:cNvPicPr>
              <p:nvPr/>
            </p:nvPicPr>
            <p:blipFill rotWithShape="1">
              <a:blip r:embed="rId2" cstate="screen">
                <a:duotone>
                  <a:prstClr val="black"/>
                  <a:schemeClr val="accent4">
                    <a:tint val="45000"/>
                    <a:satMod val="400000"/>
                  </a:schemeClr>
                </a:duotone>
                <a:alphaModFix amt="55000"/>
                <a:extLst>
                  <a:ext uri="{28A0092B-C50C-407E-A947-70E740481C1C}">
                    <a14:useLocalDpi xmlns:a14="http://schemas.microsoft.com/office/drawing/2010/main"/>
                  </a:ext>
                </a:extLst>
              </a:blip>
              <a:srcRect l="29638" t="56969" r="19950" b="1602"/>
              <a:stretch/>
            </p:blipFill>
            <p:spPr>
              <a:xfrm>
                <a:off x="0" y="4016826"/>
                <a:ext cx="6059390" cy="2841174"/>
              </a:xfrm>
              <a:prstGeom prst="rect">
                <a:avLst/>
              </a:prstGeom>
            </p:spPr>
          </p:pic>
        </p:grpSp>
        <p:grpSp>
          <p:nvGrpSpPr>
            <p:cNvPr id="12" name="Group 11">
              <a:extLst>
                <a:ext uri="{FF2B5EF4-FFF2-40B4-BE49-F238E27FC236}">
                  <a16:creationId xmlns:a16="http://schemas.microsoft.com/office/drawing/2014/main" id="{787795E7-A577-44BE-872E-A112CF7A24E8}"/>
                </a:ext>
              </a:extLst>
            </p:cNvPr>
            <p:cNvGrpSpPr/>
            <p:nvPr/>
          </p:nvGrpSpPr>
          <p:grpSpPr>
            <a:xfrm>
              <a:off x="-127986" y="1514613"/>
              <a:ext cx="7246510" cy="5391528"/>
              <a:chOff x="-127986" y="1514613"/>
              <a:chExt cx="7246510" cy="5391528"/>
            </a:xfrm>
          </p:grpSpPr>
          <p:grpSp>
            <p:nvGrpSpPr>
              <p:cNvPr id="13" name="Group 12">
                <a:extLst>
                  <a:ext uri="{FF2B5EF4-FFF2-40B4-BE49-F238E27FC236}">
                    <a16:creationId xmlns:a16="http://schemas.microsoft.com/office/drawing/2014/main" id="{10D61A83-B6A4-4C5D-8B7D-14F9E4E94E7E}"/>
                  </a:ext>
                </a:extLst>
              </p:cNvPr>
              <p:cNvGrpSpPr/>
              <p:nvPr/>
            </p:nvGrpSpPr>
            <p:grpSpPr>
              <a:xfrm>
                <a:off x="-127986" y="4908928"/>
                <a:ext cx="4053890" cy="1997213"/>
                <a:chOff x="-127986" y="4908928"/>
                <a:chExt cx="4053890" cy="1997213"/>
              </a:xfrm>
            </p:grpSpPr>
            <p:pic>
              <p:nvPicPr>
                <p:cNvPr id="29" name="Picture 28">
                  <a:extLst>
                    <a:ext uri="{FF2B5EF4-FFF2-40B4-BE49-F238E27FC236}">
                      <a16:creationId xmlns:a16="http://schemas.microsoft.com/office/drawing/2014/main" id="{0E0BE040-8CF4-4155-95AA-A69684CC7B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986" y="4908928"/>
                  <a:ext cx="1615644" cy="1730229"/>
                </a:xfrm>
                <a:prstGeom prst="rect">
                  <a:avLst/>
                </a:prstGeom>
              </p:spPr>
            </p:pic>
            <p:pic>
              <p:nvPicPr>
                <p:cNvPr id="30" name="Picture 29">
                  <a:extLst>
                    <a:ext uri="{FF2B5EF4-FFF2-40B4-BE49-F238E27FC236}">
                      <a16:creationId xmlns:a16="http://schemas.microsoft.com/office/drawing/2014/main" id="{B8EB1B5A-877C-4BF0-A0D7-77F57E65AE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2098" y="5492335"/>
                  <a:ext cx="1413806" cy="1413806"/>
                </a:xfrm>
                <a:prstGeom prst="rect">
                  <a:avLst/>
                </a:prstGeom>
              </p:spPr>
            </p:pic>
          </p:grpSp>
          <p:pic>
            <p:nvPicPr>
              <p:cNvPr id="14" name="Picture 13">
                <a:extLst>
                  <a:ext uri="{FF2B5EF4-FFF2-40B4-BE49-F238E27FC236}">
                    <a16:creationId xmlns:a16="http://schemas.microsoft.com/office/drawing/2014/main" id="{FE898265-C421-44E2-9313-5E8C670F54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3673" y="5248557"/>
                <a:ext cx="475339" cy="475339"/>
              </a:xfrm>
              <a:prstGeom prst="rect">
                <a:avLst/>
              </a:prstGeom>
            </p:spPr>
          </p:pic>
          <p:pic>
            <p:nvPicPr>
              <p:cNvPr id="15" name="Picture 14">
                <a:extLst>
                  <a:ext uri="{FF2B5EF4-FFF2-40B4-BE49-F238E27FC236}">
                    <a16:creationId xmlns:a16="http://schemas.microsoft.com/office/drawing/2014/main" id="{A9BFDD9F-6AE6-412D-AED5-F06D28C276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1159" y="5561925"/>
                <a:ext cx="972297" cy="972297"/>
              </a:xfrm>
              <a:prstGeom prst="rect">
                <a:avLst/>
              </a:prstGeom>
            </p:spPr>
          </p:pic>
          <p:pic>
            <p:nvPicPr>
              <p:cNvPr id="16" name="Picture 15">
                <a:extLst>
                  <a:ext uri="{FF2B5EF4-FFF2-40B4-BE49-F238E27FC236}">
                    <a16:creationId xmlns:a16="http://schemas.microsoft.com/office/drawing/2014/main" id="{90021E8E-A91E-4194-8739-C325962024C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3569" y="4526249"/>
                <a:ext cx="382679" cy="382679"/>
              </a:xfrm>
              <a:prstGeom prst="rect">
                <a:avLst/>
              </a:prstGeom>
            </p:spPr>
          </p:pic>
          <p:pic>
            <p:nvPicPr>
              <p:cNvPr id="17" name="Picture 16">
                <a:extLst>
                  <a:ext uri="{FF2B5EF4-FFF2-40B4-BE49-F238E27FC236}">
                    <a16:creationId xmlns:a16="http://schemas.microsoft.com/office/drawing/2014/main" id="{4B93D4C1-096B-42A4-A687-73D881D01F73}"/>
                  </a:ext>
                </a:extLst>
              </p:cNvPr>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307722" y="5537094"/>
                <a:ext cx="779918" cy="779918"/>
              </a:xfrm>
              <a:prstGeom prst="rect">
                <a:avLst/>
              </a:prstGeom>
            </p:spPr>
          </p:pic>
          <p:grpSp>
            <p:nvGrpSpPr>
              <p:cNvPr id="18" name="Group 17">
                <a:extLst>
                  <a:ext uri="{FF2B5EF4-FFF2-40B4-BE49-F238E27FC236}">
                    <a16:creationId xmlns:a16="http://schemas.microsoft.com/office/drawing/2014/main" id="{F4183592-EB33-4B0B-AEAE-32DD941F2969}"/>
                  </a:ext>
                </a:extLst>
              </p:cNvPr>
              <p:cNvGrpSpPr/>
              <p:nvPr/>
            </p:nvGrpSpPr>
            <p:grpSpPr>
              <a:xfrm>
                <a:off x="2108301" y="6230360"/>
                <a:ext cx="400895" cy="485499"/>
                <a:chOff x="9240741" y="1285432"/>
                <a:chExt cx="400895" cy="485499"/>
              </a:xfrm>
            </p:grpSpPr>
            <p:pic>
              <p:nvPicPr>
                <p:cNvPr id="26" name="Picture 25">
                  <a:extLst>
                    <a:ext uri="{FF2B5EF4-FFF2-40B4-BE49-F238E27FC236}">
                      <a16:creationId xmlns:a16="http://schemas.microsoft.com/office/drawing/2014/main" id="{957DA1A7-89D5-44FE-8581-858FB71BDC47}"/>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7" name="Picture 26">
                  <a:extLst>
                    <a:ext uri="{FF2B5EF4-FFF2-40B4-BE49-F238E27FC236}">
                      <a16:creationId xmlns:a16="http://schemas.microsoft.com/office/drawing/2014/main" id="{9002D992-C321-4A1A-88B5-790905EFC1A0}"/>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8" name="Picture 27">
                  <a:extLst>
                    <a:ext uri="{FF2B5EF4-FFF2-40B4-BE49-F238E27FC236}">
                      <a16:creationId xmlns:a16="http://schemas.microsoft.com/office/drawing/2014/main" id="{430B095A-85F1-4990-AC4D-AFFC343F7C25}"/>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19" name="Group 18">
                <a:extLst>
                  <a:ext uri="{FF2B5EF4-FFF2-40B4-BE49-F238E27FC236}">
                    <a16:creationId xmlns:a16="http://schemas.microsoft.com/office/drawing/2014/main" id="{7F1866EC-B06D-4E8D-B920-9BAB67C324B3}"/>
                  </a:ext>
                </a:extLst>
              </p:cNvPr>
              <p:cNvGrpSpPr/>
              <p:nvPr/>
            </p:nvGrpSpPr>
            <p:grpSpPr>
              <a:xfrm>
                <a:off x="6717629" y="1514613"/>
                <a:ext cx="400895" cy="485499"/>
                <a:chOff x="9240741" y="1285432"/>
                <a:chExt cx="400895" cy="485499"/>
              </a:xfrm>
            </p:grpSpPr>
            <p:pic>
              <p:nvPicPr>
                <p:cNvPr id="23" name="Picture 22">
                  <a:extLst>
                    <a:ext uri="{FF2B5EF4-FFF2-40B4-BE49-F238E27FC236}">
                      <a16:creationId xmlns:a16="http://schemas.microsoft.com/office/drawing/2014/main" id="{2DABA543-CA02-493E-B407-B5E5C91D5DEE}"/>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4" name="Picture 23">
                  <a:extLst>
                    <a:ext uri="{FF2B5EF4-FFF2-40B4-BE49-F238E27FC236}">
                      <a16:creationId xmlns:a16="http://schemas.microsoft.com/office/drawing/2014/main" id="{1899ED1E-9B16-460F-962C-540A84CC3BFD}"/>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5" name="Picture 24">
                  <a:extLst>
                    <a:ext uri="{FF2B5EF4-FFF2-40B4-BE49-F238E27FC236}">
                      <a16:creationId xmlns:a16="http://schemas.microsoft.com/office/drawing/2014/main" id="{F8EDE044-6243-4B34-B803-A4BE1B2DD80B}"/>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20" name="Group 19">
                <a:extLst>
                  <a:ext uri="{FF2B5EF4-FFF2-40B4-BE49-F238E27FC236}">
                    <a16:creationId xmlns:a16="http://schemas.microsoft.com/office/drawing/2014/main" id="{9C546B25-C3F0-4AD5-8429-D9F409268A54}"/>
                  </a:ext>
                </a:extLst>
              </p:cNvPr>
              <p:cNvGrpSpPr>
                <a:grpSpLocks noChangeAspect="1"/>
              </p:cNvGrpSpPr>
              <p:nvPr/>
            </p:nvGrpSpPr>
            <p:grpSpPr>
              <a:xfrm>
                <a:off x="4295136" y="6101943"/>
                <a:ext cx="482790" cy="458152"/>
                <a:chOff x="9321216" y="1285432"/>
                <a:chExt cx="320420" cy="304069"/>
              </a:xfrm>
            </p:grpSpPr>
            <p:pic>
              <p:nvPicPr>
                <p:cNvPr id="21" name="Picture 20">
                  <a:extLst>
                    <a:ext uri="{FF2B5EF4-FFF2-40B4-BE49-F238E27FC236}">
                      <a16:creationId xmlns:a16="http://schemas.microsoft.com/office/drawing/2014/main" id="{684DE9D5-0817-4658-858D-9097A3423338}"/>
                    </a:ext>
                  </a:extLst>
                </p:cNvPr>
                <p:cNvPicPr>
                  <a:picLocks noChangeAspect="1"/>
                </p:cNvPicPr>
                <p:nvPr/>
              </p:nvPicPr>
              <p:blipFill>
                <a:blip r:embed="rId12"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2" name="Picture 21">
                  <a:extLst>
                    <a:ext uri="{FF2B5EF4-FFF2-40B4-BE49-F238E27FC236}">
                      <a16:creationId xmlns:a16="http://schemas.microsoft.com/office/drawing/2014/main" id="{CED913CD-5A1A-41C8-AC7D-CBDA152C8C95}"/>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4" name="Text Placeholder 3">
            <a:extLst>
              <a:ext uri="{FF2B5EF4-FFF2-40B4-BE49-F238E27FC236}">
                <a16:creationId xmlns:a16="http://schemas.microsoft.com/office/drawing/2014/main" id="{5EFE3262-9787-4228-BBBA-27CE82C7F6CB}"/>
              </a:ext>
            </a:extLst>
          </p:cNvPr>
          <p:cNvSpPr>
            <a:spLocks noGrp="1"/>
          </p:cNvSpPr>
          <p:nvPr>
            <p:ph type="body" idx="1"/>
          </p:nvPr>
        </p:nvSpPr>
        <p:spPr/>
        <p:txBody>
          <a:bodyPr/>
          <a:lstStyle/>
          <a:p>
            <a:r>
              <a:rPr lang="en-US" dirty="0"/>
              <a:t>https://arcg.is/0HLGv1</a:t>
            </a:r>
          </a:p>
        </p:txBody>
      </p:sp>
      <p:sp>
        <p:nvSpPr>
          <p:cNvPr id="3" name="Title 2">
            <a:extLst>
              <a:ext uri="{FF2B5EF4-FFF2-40B4-BE49-F238E27FC236}">
                <a16:creationId xmlns:a16="http://schemas.microsoft.com/office/drawing/2014/main" id="{FA7EE2F5-D736-47AF-9A47-72DAE873F87D}"/>
              </a:ext>
            </a:extLst>
          </p:cNvPr>
          <p:cNvSpPr>
            <a:spLocks noGrp="1"/>
          </p:cNvSpPr>
          <p:nvPr>
            <p:ph type="title"/>
          </p:nvPr>
        </p:nvSpPr>
        <p:spPr>
          <a:xfrm>
            <a:off x="6976871" y="2348110"/>
            <a:ext cx="4527741" cy="1169551"/>
          </a:xfrm>
        </p:spPr>
        <p:txBody>
          <a:bodyPr/>
          <a:lstStyle/>
          <a:p>
            <a:r>
              <a:rPr lang="en-US" dirty="0"/>
              <a:t>Visualization and exploration</a:t>
            </a:r>
          </a:p>
        </p:txBody>
      </p:sp>
      <p:pic>
        <p:nvPicPr>
          <p:cNvPr id="6" name="Picture Placeholder 5" descr="Graphical user interface, application&#10;&#10;Description automatically generated">
            <a:extLst>
              <a:ext uri="{FF2B5EF4-FFF2-40B4-BE49-F238E27FC236}">
                <a16:creationId xmlns:a16="http://schemas.microsoft.com/office/drawing/2014/main" id="{BE2AE205-B0BD-47D9-B4EE-ADC809FBAB9F}"/>
              </a:ext>
            </a:extLst>
          </p:cNvPr>
          <p:cNvPicPr>
            <a:picLocks noGrp="1" noChangeAspect="1"/>
          </p:cNvPicPr>
          <p:nvPr>
            <p:ph type="pic" sz="quarter" idx="12"/>
          </p:nvPr>
        </p:nvPicPr>
        <p:blipFill>
          <a:blip r:embed="rId14"/>
          <a:srcRect l="6342" r="6342"/>
          <a:stretch>
            <a:fillRect/>
          </a:stretch>
        </p:blipFill>
        <p:spPr/>
      </p:pic>
    </p:spTree>
    <p:extLst>
      <p:ext uri="{BB962C8B-B14F-4D97-AF65-F5344CB8AC3E}">
        <p14:creationId xmlns:p14="http://schemas.microsoft.com/office/powerpoint/2010/main" val="81303562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E7761EF5-E35E-4CC4-91B6-73A40701EAE0}"/>
              </a:ext>
            </a:extLst>
          </p:cNvPr>
          <p:cNvGrpSpPr/>
          <p:nvPr/>
        </p:nvGrpSpPr>
        <p:grpSpPr>
          <a:xfrm>
            <a:off x="0" y="0"/>
            <a:ext cx="12192000" cy="6858000"/>
            <a:chOff x="0" y="0"/>
            <a:chExt cx="12192000" cy="6858000"/>
          </a:xfrm>
        </p:grpSpPr>
        <p:grpSp>
          <p:nvGrpSpPr>
            <p:cNvPr id="103" name="Group 102">
              <a:extLst>
                <a:ext uri="{FF2B5EF4-FFF2-40B4-BE49-F238E27FC236}">
                  <a16:creationId xmlns:a16="http://schemas.microsoft.com/office/drawing/2014/main" id="{12E35DFF-D686-464C-9A54-908866E2A574}"/>
                </a:ext>
              </a:extLst>
            </p:cNvPr>
            <p:cNvGrpSpPr/>
            <p:nvPr/>
          </p:nvGrpSpPr>
          <p:grpSpPr>
            <a:xfrm>
              <a:off x="0" y="0"/>
              <a:ext cx="12192000" cy="6858000"/>
              <a:chOff x="0" y="0"/>
              <a:chExt cx="12192000" cy="6858000"/>
            </a:xfrm>
          </p:grpSpPr>
          <p:sp>
            <p:nvSpPr>
              <p:cNvPr id="121" name="Rectangle 120">
                <a:extLst>
                  <a:ext uri="{FF2B5EF4-FFF2-40B4-BE49-F238E27FC236}">
                    <a16:creationId xmlns:a16="http://schemas.microsoft.com/office/drawing/2014/main" id="{56742305-1044-4ABE-8F71-A08E1AED7D0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2" name="Picture 121">
                <a:extLst>
                  <a:ext uri="{FF2B5EF4-FFF2-40B4-BE49-F238E27FC236}">
                    <a16:creationId xmlns:a16="http://schemas.microsoft.com/office/drawing/2014/main" id="{A54EEDE3-02CB-4817-AEDF-CB14E08EEE5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04" name="Group 103">
              <a:extLst>
                <a:ext uri="{FF2B5EF4-FFF2-40B4-BE49-F238E27FC236}">
                  <a16:creationId xmlns:a16="http://schemas.microsoft.com/office/drawing/2014/main" id="{158C33D4-A429-4CDB-BA24-EE4A91E3CD28}"/>
                </a:ext>
              </a:extLst>
            </p:cNvPr>
            <p:cNvGrpSpPr/>
            <p:nvPr/>
          </p:nvGrpSpPr>
          <p:grpSpPr>
            <a:xfrm>
              <a:off x="208303" y="146055"/>
              <a:ext cx="11731071" cy="6595922"/>
              <a:chOff x="208303" y="146055"/>
              <a:chExt cx="11731071" cy="6595922"/>
            </a:xfrm>
          </p:grpSpPr>
          <p:grpSp>
            <p:nvGrpSpPr>
              <p:cNvPr id="105" name="Group 104">
                <a:extLst>
                  <a:ext uri="{FF2B5EF4-FFF2-40B4-BE49-F238E27FC236}">
                    <a16:creationId xmlns:a16="http://schemas.microsoft.com/office/drawing/2014/main" id="{3A3BF7C3-598C-4085-8A20-0F74C6D40430}"/>
                  </a:ext>
                </a:extLst>
              </p:cNvPr>
              <p:cNvGrpSpPr/>
              <p:nvPr/>
            </p:nvGrpSpPr>
            <p:grpSpPr>
              <a:xfrm>
                <a:off x="11604987" y="146055"/>
                <a:ext cx="334387" cy="435843"/>
                <a:chOff x="11604987" y="146055"/>
                <a:chExt cx="334387" cy="435843"/>
              </a:xfrm>
            </p:grpSpPr>
            <p:grpSp>
              <p:nvGrpSpPr>
                <p:cNvPr id="113" name="Group 112">
                  <a:extLst>
                    <a:ext uri="{FF2B5EF4-FFF2-40B4-BE49-F238E27FC236}">
                      <a16:creationId xmlns:a16="http://schemas.microsoft.com/office/drawing/2014/main" id="{BD4922F3-F29E-4423-9213-F7CFF4631A1A}"/>
                    </a:ext>
                  </a:extLst>
                </p:cNvPr>
                <p:cNvGrpSpPr>
                  <a:grpSpLocks noChangeAspect="1"/>
                </p:cNvGrpSpPr>
                <p:nvPr/>
              </p:nvGrpSpPr>
              <p:grpSpPr>
                <a:xfrm>
                  <a:off x="11770125" y="399018"/>
                  <a:ext cx="169249" cy="182880"/>
                  <a:chOff x="7310041" y="760941"/>
                  <a:chExt cx="1043386" cy="1127422"/>
                </a:xfrm>
              </p:grpSpPr>
              <p:sp>
                <p:nvSpPr>
                  <p:cNvPr id="118" name="Freeform 33">
                    <a:extLst>
                      <a:ext uri="{FF2B5EF4-FFF2-40B4-BE49-F238E27FC236}">
                        <a16:creationId xmlns:a16="http://schemas.microsoft.com/office/drawing/2014/main" id="{CA2F762C-8CB4-4919-9C2B-DC6C6F9C81D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9" name="Rectangle 118">
                    <a:extLst>
                      <a:ext uri="{FF2B5EF4-FFF2-40B4-BE49-F238E27FC236}">
                        <a16:creationId xmlns:a16="http://schemas.microsoft.com/office/drawing/2014/main" id="{FF2E89E7-D025-4906-A7F1-9A5FA8A2298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0" name="Rectangle 119">
                    <a:extLst>
                      <a:ext uri="{FF2B5EF4-FFF2-40B4-BE49-F238E27FC236}">
                        <a16:creationId xmlns:a16="http://schemas.microsoft.com/office/drawing/2014/main" id="{EE54A166-667B-442B-B216-C69E87C4879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14" name="Group 113">
                  <a:extLst>
                    <a:ext uri="{FF2B5EF4-FFF2-40B4-BE49-F238E27FC236}">
                      <a16:creationId xmlns:a16="http://schemas.microsoft.com/office/drawing/2014/main" id="{032D4394-31DB-4D8F-B390-8928DDFADF61}"/>
                    </a:ext>
                  </a:extLst>
                </p:cNvPr>
                <p:cNvGrpSpPr>
                  <a:grpSpLocks noChangeAspect="1"/>
                </p:cNvGrpSpPr>
                <p:nvPr/>
              </p:nvGrpSpPr>
              <p:grpSpPr>
                <a:xfrm>
                  <a:off x="11604987" y="146055"/>
                  <a:ext cx="73152" cy="73152"/>
                  <a:chOff x="7310041" y="760941"/>
                  <a:chExt cx="1043386" cy="1127422"/>
                </a:xfrm>
              </p:grpSpPr>
              <p:sp>
                <p:nvSpPr>
                  <p:cNvPr id="115" name="Freeform 30">
                    <a:extLst>
                      <a:ext uri="{FF2B5EF4-FFF2-40B4-BE49-F238E27FC236}">
                        <a16:creationId xmlns:a16="http://schemas.microsoft.com/office/drawing/2014/main" id="{DB43D0B3-FB96-4950-975D-9AF9F961597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6" name="Rectangle 115">
                    <a:extLst>
                      <a:ext uri="{FF2B5EF4-FFF2-40B4-BE49-F238E27FC236}">
                        <a16:creationId xmlns:a16="http://schemas.microsoft.com/office/drawing/2014/main" id="{79F2AC5E-FCCC-49B3-89CB-FBDF5015257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17" name="Rectangle 116">
                    <a:extLst>
                      <a:ext uri="{FF2B5EF4-FFF2-40B4-BE49-F238E27FC236}">
                        <a16:creationId xmlns:a16="http://schemas.microsoft.com/office/drawing/2014/main" id="{F996272C-0BB0-41A0-83CE-E489B22180F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06" name="Group 105">
                <a:extLst>
                  <a:ext uri="{FF2B5EF4-FFF2-40B4-BE49-F238E27FC236}">
                    <a16:creationId xmlns:a16="http://schemas.microsoft.com/office/drawing/2014/main" id="{1A8B7048-78CB-4DB0-873E-5057A8A1527E}"/>
                  </a:ext>
                </a:extLst>
              </p:cNvPr>
              <p:cNvGrpSpPr/>
              <p:nvPr/>
            </p:nvGrpSpPr>
            <p:grpSpPr>
              <a:xfrm>
                <a:off x="208303" y="5787704"/>
                <a:ext cx="437544" cy="389381"/>
                <a:chOff x="9178262" y="1315181"/>
                <a:chExt cx="437544" cy="389381"/>
              </a:xfrm>
            </p:grpSpPr>
            <p:pic>
              <p:nvPicPr>
                <p:cNvPr id="111" name="Picture 110">
                  <a:extLst>
                    <a:ext uri="{FF2B5EF4-FFF2-40B4-BE49-F238E27FC236}">
                      <a16:creationId xmlns:a16="http://schemas.microsoft.com/office/drawing/2014/main" id="{E0CD46EB-5C33-4F6C-B1D0-D3E9B2266F9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12" name="Picture 111">
                  <a:extLst>
                    <a:ext uri="{FF2B5EF4-FFF2-40B4-BE49-F238E27FC236}">
                      <a16:creationId xmlns:a16="http://schemas.microsoft.com/office/drawing/2014/main" id="{FB7315DA-EEE4-4F57-9FE3-64ED54AAB51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07" name="Group 106">
                <a:extLst>
                  <a:ext uri="{FF2B5EF4-FFF2-40B4-BE49-F238E27FC236}">
                    <a16:creationId xmlns:a16="http://schemas.microsoft.com/office/drawing/2014/main" id="{005017F5-7156-426B-ADDF-F1D60F2E0E63}"/>
                  </a:ext>
                </a:extLst>
              </p:cNvPr>
              <p:cNvGrpSpPr/>
              <p:nvPr/>
            </p:nvGrpSpPr>
            <p:grpSpPr>
              <a:xfrm>
                <a:off x="250899" y="6421937"/>
                <a:ext cx="669934" cy="274320"/>
                <a:chOff x="9445759" y="1430242"/>
                <a:chExt cx="669934" cy="274320"/>
              </a:xfrm>
            </p:grpSpPr>
            <p:pic>
              <p:nvPicPr>
                <p:cNvPr id="109" name="Picture 108">
                  <a:extLst>
                    <a:ext uri="{FF2B5EF4-FFF2-40B4-BE49-F238E27FC236}">
                      <a16:creationId xmlns:a16="http://schemas.microsoft.com/office/drawing/2014/main" id="{98184DB4-A9BD-48FC-A6B9-FF5B5707F69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10" name="Picture 109">
                  <a:extLst>
                    <a:ext uri="{FF2B5EF4-FFF2-40B4-BE49-F238E27FC236}">
                      <a16:creationId xmlns:a16="http://schemas.microsoft.com/office/drawing/2014/main" id="{50355FBA-41B7-46AC-9B9C-155CED318A4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08" name="Picture 107">
                <a:extLst>
                  <a:ext uri="{FF2B5EF4-FFF2-40B4-BE49-F238E27FC236}">
                    <a16:creationId xmlns:a16="http://schemas.microsoft.com/office/drawing/2014/main" id="{3D8B759B-A9AA-4481-93E7-0CFAC0ED2AE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0" name="Rectangle: Rounded Corners 79">
            <a:extLst>
              <a:ext uri="{FF2B5EF4-FFF2-40B4-BE49-F238E27FC236}">
                <a16:creationId xmlns:a16="http://schemas.microsoft.com/office/drawing/2014/main" id="{70F96684-DD77-492F-A196-2E6F0A7689C4}"/>
              </a:ext>
            </a:extLst>
          </p:cNvPr>
          <p:cNvSpPr/>
          <p:nvPr/>
        </p:nvSpPr>
        <p:spPr bwMode="auto">
          <a:xfrm>
            <a:off x="3642232" y="1370579"/>
            <a:ext cx="1691443" cy="2905494"/>
          </a:xfrm>
          <a:prstGeom prst="roundRect">
            <a:avLst/>
          </a:prstGeom>
          <a:gradFill flip="none" rotWithShape="1">
            <a:gsLst>
              <a:gs pos="0">
                <a:schemeClr val="accent4">
                  <a:alpha val="55000"/>
                </a:schemeClr>
              </a:gs>
              <a:gs pos="100000">
                <a:schemeClr val="accent4">
                  <a:alpha val="2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37" name="Title 11">
            <a:extLst>
              <a:ext uri="{FF2B5EF4-FFF2-40B4-BE49-F238E27FC236}">
                <a16:creationId xmlns:a16="http://schemas.microsoft.com/office/drawing/2014/main" id="{CC526985-5FEB-4183-B6D9-EBE0CB54F65B}"/>
              </a:ext>
            </a:extLst>
          </p:cNvPr>
          <p:cNvSpPr txBox="1">
            <a:spLocks/>
          </p:cNvSpPr>
          <p:nvPr/>
        </p:nvSpPr>
        <p:spPr>
          <a:xfrm>
            <a:off x="4930247" y="4611287"/>
            <a:ext cx="7038004" cy="72560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Ink Free" panose="03080402000500000000" pitchFamily="66" charset="0"/>
              </a:rPr>
              <a:t>Spatial problem solving</a:t>
            </a:r>
          </a:p>
        </p:txBody>
      </p:sp>
      <p:pic>
        <p:nvPicPr>
          <p:cNvPr id="38" name="Picture 37">
            <a:extLst>
              <a:ext uri="{FF2B5EF4-FFF2-40B4-BE49-F238E27FC236}">
                <a16:creationId xmlns:a16="http://schemas.microsoft.com/office/drawing/2014/main" id="{8DFB7B1B-9DF3-4FE2-B7D7-79750227DB8B}"/>
              </a:ext>
            </a:extLst>
          </p:cNvPr>
          <p:cNvPicPr>
            <a:picLocks noChangeAspect="1"/>
          </p:cNvPicPr>
          <p:nvPr/>
        </p:nvPicPr>
        <p:blipFill rotWithShape="1">
          <a:blip r:embed="rId6">
            <a:alphaModFix amt="20000"/>
          </a:blip>
          <a:srcRect l="2222" t="14183" r="85886" b="16574"/>
          <a:stretch/>
        </p:blipFill>
        <p:spPr>
          <a:xfrm>
            <a:off x="346127" y="1725461"/>
            <a:ext cx="1744849" cy="1828800"/>
          </a:xfrm>
          <a:prstGeom prst="rect">
            <a:avLst/>
          </a:prstGeom>
        </p:spPr>
      </p:pic>
      <p:pic>
        <p:nvPicPr>
          <p:cNvPr id="39" name="Picture 38">
            <a:extLst>
              <a:ext uri="{FF2B5EF4-FFF2-40B4-BE49-F238E27FC236}">
                <a16:creationId xmlns:a16="http://schemas.microsoft.com/office/drawing/2014/main" id="{D3A3BF60-E7F8-4BB8-96E0-D32E9204840C}"/>
              </a:ext>
            </a:extLst>
          </p:cNvPr>
          <p:cNvPicPr>
            <a:picLocks noChangeAspect="1"/>
          </p:cNvPicPr>
          <p:nvPr/>
        </p:nvPicPr>
        <p:blipFill rotWithShape="1">
          <a:blip r:embed="rId6">
            <a:alphaModFix amt="20000"/>
          </a:blip>
          <a:srcRect l="25978" t="14183" r="62536" b="16574"/>
          <a:stretch/>
        </p:blipFill>
        <p:spPr>
          <a:xfrm>
            <a:off x="2045246" y="1725461"/>
            <a:ext cx="1685276" cy="1828800"/>
          </a:xfrm>
          <a:prstGeom prst="rect">
            <a:avLst/>
          </a:prstGeom>
        </p:spPr>
      </p:pic>
      <p:pic>
        <p:nvPicPr>
          <p:cNvPr id="40" name="Picture 39">
            <a:extLst>
              <a:ext uri="{FF2B5EF4-FFF2-40B4-BE49-F238E27FC236}">
                <a16:creationId xmlns:a16="http://schemas.microsoft.com/office/drawing/2014/main" id="{90BD3BD8-B4DA-4FA3-B4E6-CC96A0528D5D}"/>
              </a:ext>
            </a:extLst>
          </p:cNvPr>
          <p:cNvPicPr>
            <a:picLocks noChangeAspect="1"/>
          </p:cNvPicPr>
          <p:nvPr/>
        </p:nvPicPr>
        <p:blipFill rotWithShape="1">
          <a:blip r:embed="rId6">
            <a:alphaModFix amt="20000"/>
          </a:blip>
          <a:srcRect l="14607" t="14183" r="73907" b="16574"/>
          <a:stretch/>
        </p:blipFill>
        <p:spPr>
          <a:xfrm>
            <a:off x="3676916" y="1725461"/>
            <a:ext cx="1685276" cy="1828800"/>
          </a:xfrm>
          <a:prstGeom prst="rect">
            <a:avLst/>
          </a:prstGeom>
        </p:spPr>
      </p:pic>
      <p:pic>
        <p:nvPicPr>
          <p:cNvPr id="41" name="Picture 40">
            <a:extLst>
              <a:ext uri="{FF2B5EF4-FFF2-40B4-BE49-F238E27FC236}">
                <a16:creationId xmlns:a16="http://schemas.microsoft.com/office/drawing/2014/main" id="{B316E198-22D4-4C37-B6A4-C3DB8AB6AB5F}"/>
              </a:ext>
            </a:extLst>
          </p:cNvPr>
          <p:cNvPicPr>
            <a:picLocks noChangeAspect="1"/>
          </p:cNvPicPr>
          <p:nvPr/>
        </p:nvPicPr>
        <p:blipFill rotWithShape="1">
          <a:blip r:embed="rId6">
            <a:alphaModFix amt="20000"/>
          </a:blip>
          <a:srcRect l="36938" t="14183" r="51576" b="16574"/>
          <a:stretch/>
        </p:blipFill>
        <p:spPr>
          <a:xfrm>
            <a:off x="5306426" y="1725461"/>
            <a:ext cx="1685276" cy="1828800"/>
          </a:xfrm>
          <a:prstGeom prst="rect">
            <a:avLst/>
          </a:prstGeom>
        </p:spPr>
      </p:pic>
      <p:pic>
        <p:nvPicPr>
          <p:cNvPr id="42" name="Picture 41">
            <a:extLst>
              <a:ext uri="{FF2B5EF4-FFF2-40B4-BE49-F238E27FC236}">
                <a16:creationId xmlns:a16="http://schemas.microsoft.com/office/drawing/2014/main" id="{500CC714-6F62-44E4-BC12-C19348482D14}"/>
              </a:ext>
            </a:extLst>
          </p:cNvPr>
          <p:cNvPicPr>
            <a:picLocks noChangeAspect="1"/>
          </p:cNvPicPr>
          <p:nvPr/>
        </p:nvPicPr>
        <p:blipFill rotWithShape="1">
          <a:blip r:embed="rId6">
            <a:alphaModFix amt="20000"/>
          </a:blip>
          <a:srcRect l="73219" t="14008" r="15295" b="16750"/>
          <a:stretch/>
        </p:blipFill>
        <p:spPr>
          <a:xfrm>
            <a:off x="6959276" y="1725461"/>
            <a:ext cx="1685276" cy="1828800"/>
          </a:xfrm>
          <a:prstGeom prst="rect">
            <a:avLst/>
          </a:prstGeom>
        </p:spPr>
      </p:pic>
      <p:pic>
        <p:nvPicPr>
          <p:cNvPr id="43" name="Picture 42">
            <a:extLst>
              <a:ext uri="{FF2B5EF4-FFF2-40B4-BE49-F238E27FC236}">
                <a16:creationId xmlns:a16="http://schemas.microsoft.com/office/drawing/2014/main" id="{FD899F40-83B4-4C05-B444-CCC6F31EC841}"/>
              </a:ext>
            </a:extLst>
          </p:cNvPr>
          <p:cNvPicPr>
            <a:picLocks noChangeAspect="1"/>
          </p:cNvPicPr>
          <p:nvPr/>
        </p:nvPicPr>
        <p:blipFill rotWithShape="1">
          <a:blip r:embed="rId6">
            <a:alphaModFix amt="20000"/>
          </a:blip>
          <a:srcRect l="60971" t="14183" r="27543" b="16574"/>
          <a:stretch/>
        </p:blipFill>
        <p:spPr>
          <a:xfrm>
            <a:off x="8539488" y="1725461"/>
            <a:ext cx="1685276" cy="1828800"/>
          </a:xfrm>
          <a:prstGeom prst="rect">
            <a:avLst/>
          </a:prstGeom>
        </p:spPr>
      </p:pic>
      <p:pic>
        <p:nvPicPr>
          <p:cNvPr id="44" name="Picture 43">
            <a:extLst>
              <a:ext uri="{FF2B5EF4-FFF2-40B4-BE49-F238E27FC236}">
                <a16:creationId xmlns:a16="http://schemas.microsoft.com/office/drawing/2014/main" id="{84B43A47-2BE9-4E72-8670-5BC6F4F41985}"/>
              </a:ext>
            </a:extLst>
          </p:cNvPr>
          <p:cNvPicPr>
            <a:picLocks noChangeAspect="1"/>
          </p:cNvPicPr>
          <p:nvPr/>
        </p:nvPicPr>
        <p:blipFill rotWithShape="1">
          <a:blip r:embed="rId6">
            <a:alphaModFix amt="20000"/>
          </a:blip>
          <a:srcRect l="84702" t="14183" r="3812" b="16574"/>
          <a:stretch/>
        </p:blipFill>
        <p:spPr>
          <a:xfrm>
            <a:off x="10210570" y="1725461"/>
            <a:ext cx="1685276" cy="1828800"/>
          </a:xfrm>
          <a:prstGeom prst="rect">
            <a:avLst/>
          </a:prstGeom>
        </p:spPr>
      </p:pic>
      <p:pic>
        <p:nvPicPr>
          <p:cNvPr id="45" name="Graphic 44">
            <a:extLst>
              <a:ext uri="{FF2B5EF4-FFF2-40B4-BE49-F238E27FC236}">
                <a16:creationId xmlns:a16="http://schemas.microsoft.com/office/drawing/2014/main" id="{293C9B5D-7D61-411F-AD10-EBAA26F66443}"/>
              </a:ext>
            </a:extLst>
          </p:cNvPr>
          <p:cNvPicPr>
            <a:picLocks noChangeAspect="1"/>
          </p:cNvPicPr>
          <p:nvPr/>
        </p:nvPicPr>
        <p:blipFill>
          <a:blip r:embed="rId7">
            <a:alphaModFix amt="20000"/>
            <a:extLst>
              <a:ext uri="{96DAC541-7B7A-43D3-8B79-37D633B846F1}">
                <asvg:svgBlip xmlns:asvg="http://schemas.microsoft.com/office/drawing/2016/SVG/main" r:embed="rId8"/>
              </a:ext>
            </a:extLst>
          </a:blip>
          <a:stretch>
            <a:fillRect/>
          </a:stretch>
        </p:blipFill>
        <p:spPr>
          <a:xfrm>
            <a:off x="912279" y="2320288"/>
            <a:ext cx="659418" cy="659418"/>
          </a:xfrm>
          <a:prstGeom prst="rect">
            <a:avLst/>
          </a:prstGeom>
        </p:spPr>
      </p:pic>
      <p:pic>
        <p:nvPicPr>
          <p:cNvPr id="46" name="Graphic 45">
            <a:extLst>
              <a:ext uri="{FF2B5EF4-FFF2-40B4-BE49-F238E27FC236}">
                <a16:creationId xmlns:a16="http://schemas.microsoft.com/office/drawing/2014/main" id="{7DFBC55F-CA42-4A88-A4EA-466DE413EE90}"/>
              </a:ext>
            </a:extLst>
          </p:cNvPr>
          <p:cNvPicPr>
            <a:picLocks noChangeAspect="1"/>
          </p:cNvPicPr>
          <p:nvPr/>
        </p:nvPicPr>
        <p:blipFill>
          <a:blip r:embed="rId9">
            <a:alphaModFix amt="20000"/>
            <a:extLst>
              <a:ext uri="{96DAC541-7B7A-43D3-8B79-37D633B846F1}">
                <asvg:svgBlip xmlns:asvg="http://schemas.microsoft.com/office/drawing/2016/SVG/main" r:embed="rId10"/>
              </a:ext>
            </a:extLst>
          </a:blip>
          <a:stretch>
            <a:fillRect/>
          </a:stretch>
        </p:blipFill>
        <p:spPr>
          <a:xfrm>
            <a:off x="5797831" y="2320288"/>
            <a:ext cx="659418" cy="659418"/>
          </a:xfrm>
          <a:prstGeom prst="rect">
            <a:avLst/>
          </a:prstGeom>
        </p:spPr>
      </p:pic>
      <p:pic>
        <p:nvPicPr>
          <p:cNvPr id="47" name="Graphic 46">
            <a:extLst>
              <a:ext uri="{FF2B5EF4-FFF2-40B4-BE49-F238E27FC236}">
                <a16:creationId xmlns:a16="http://schemas.microsoft.com/office/drawing/2014/main" id="{6ACD636B-B877-4609-864A-E04A6338BE58}"/>
              </a:ext>
            </a:extLst>
          </p:cNvPr>
          <p:cNvPicPr>
            <a:picLocks noChangeAspect="1"/>
          </p:cNvPicPr>
          <p:nvPr/>
        </p:nvPicPr>
        <p:blipFill>
          <a:blip r:embed="rId11">
            <a:alphaModFix amt="20000"/>
            <a:extLst>
              <a:ext uri="{96DAC541-7B7A-43D3-8B79-37D633B846F1}">
                <asvg:svgBlip xmlns:asvg="http://schemas.microsoft.com/office/drawing/2016/SVG/main" r:embed="rId12"/>
              </a:ext>
            </a:extLst>
          </a:blip>
          <a:stretch>
            <a:fillRect/>
          </a:stretch>
        </p:blipFill>
        <p:spPr>
          <a:xfrm>
            <a:off x="10714476" y="2320289"/>
            <a:ext cx="659418" cy="659418"/>
          </a:xfrm>
          <a:prstGeom prst="rect">
            <a:avLst/>
          </a:prstGeom>
        </p:spPr>
      </p:pic>
      <p:pic>
        <p:nvPicPr>
          <p:cNvPr id="48" name="Graphic 47">
            <a:extLst>
              <a:ext uri="{FF2B5EF4-FFF2-40B4-BE49-F238E27FC236}">
                <a16:creationId xmlns:a16="http://schemas.microsoft.com/office/drawing/2014/main" id="{39DEC6CB-0697-47BF-A9FD-BE6E897E20F2}"/>
              </a:ext>
            </a:extLst>
          </p:cNvPr>
          <p:cNvPicPr>
            <a:picLocks noChangeAspect="1"/>
          </p:cNvPicPr>
          <p:nvPr/>
        </p:nvPicPr>
        <p:blipFill>
          <a:blip r:embed="rId13">
            <a:alphaModFix amt="20000"/>
            <a:extLst>
              <a:ext uri="{96DAC541-7B7A-43D3-8B79-37D633B846F1}">
                <asvg:svgBlip xmlns:asvg="http://schemas.microsoft.com/office/drawing/2016/SVG/main" r:embed="rId14"/>
              </a:ext>
            </a:extLst>
          </a:blip>
          <a:stretch>
            <a:fillRect/>
          </a:stretch>
        </p:blipFill>
        <p:spPr>
          <a:xfrm>
            <a:off x="7380461" y="2310152"/>
            <a:ext cx="659418" cy="659418"/>
          </a:xfrm>
          <a:prstGeom prst="rect">
            <a:avLst/>
          </a:prstGeom>
        </p:spPr>
      </p:pic>
      <p:pic>
        <p:nvPicPr>
          <p:cNvPr id="49" name="Graphic 48">
            <a:extLst>
              <a:ext uri="{FF2B5EF4-FFF2-40B4-BE49-F238E27FC236}">
                <a16:creationId xmlns:a16="http://schemas.microsoft.com/office/drawing/2014/main" id="{11DEE803-09D3-498D-B0AC-5F955300CF7A}"/>
              </a:ext>
            </a:extLst>
          </p:cNvPr>
          <p:cNvPicPr>
            <a:picLocks noChangeAspect="1"/>
          </p:cNvPicPr>
          <p:nvPr/>
        </p:nvPicPr>
        <p:blipFill>
          <a:blip r:embed="rId15">
            <a:alphaModFix amt="20000"/>
            <a:extLst>
              <a:ext uri="{96DAC541-7B7A-43D3-8B79-37D633B846F1}">
                <asvg:svgBlip xmlns:asvg="http://schemas.microsoft.com/office/drawing/2016/SVG/main" r:embed="rId16"/>
              </a:ext>
            </a:extLst>
          </a:blip>
          <a:stretch>
            <a:fillRect/>
          </a:stretch>
        </p:blipFill>
        <p:spPr>
          <a:xfrm>
            <a:off x="8992960" y="2310152"/>
            <a:ext cx="659418" cy="659418"/>
          </a:xfrm>
          <a:prstGeom prst="rect">
            <a:avLst/>
          </a:prstGeom>
        </p:spPr>
      </p:pic>
      <p:pic>
        <p:nvPicPr>
          <p:cNvPr id="50" name="Graphic 49">
            <a:extLst>
              <a:ext uri="{FF2B5EF4-FFF2-40B4-BE49-F238E27FC236}">
                <a16:creationId xmlns:a16="http://schemas.microsoft.com/office/drawing/2014/main" id="{277CD4EA-2D51-4EDB-8BDE-7DF163A41FD1}"/>
              </a:ext>
            </a:extLst>
          </p:cNvPr>
          <p:cNvPicPr>
            <a:picLocks noChangeAspect="1"/>
          </p:cNvPicPr>
          <p:nvPr/>
        </p:nvPicPr>
        <p:blipFill>
          <a:blip r:embed="rId17">
            <a:alphaModFix amt="20000"/>
            <a:extLst>
              <a:ext uri="{96DAC541-7B7A-43D3-8B79-37D633B846F1}">
                <asvg:svgBlip xmlns:asvg="http://schemas.microsoft.com/office/drawing/2016/SVG/main" r:embed="rId18"/>
              </a:ext>
            </a:extLst>
          </a:blip>
          <a:stretch>
            <a:fillRect/>
          </a:stretch>
        </p:blipFill>
        <p:spPr>
          <a:xfrm>
            <a:off x="4191007" y="2344079"/>
            <a:ext cx="659418" cy="659418"/>
          </a:xfrm>
          <a:prstGeom prst="rect">
            <a:avLst/>
          </a:prstGeom>
        </p:spPr>
      </p:pic>
      <p:pic>
        <p:nvPicPr>
          <p:cNvPr id="51" name="Graphic 50">
            <a:extLst>
              <a:ext uri="{FF2B5EF4-FFF2-40B4-BE49-F238E27FC236}">
                <a16:creationId xmlns:a16="http://schemas.microsoft.com/office/drawing/2014/main" id="{1C280440-00C8-4B44-B332-F9C20F0D8C7A}"/>
              </a:ext>
            </a:extLst>
          </p:cNvPr>
          <p:cNvPicPr>
            <a:picLocks noChangeAspect="1"/>
          </p:cNvPicPr>
          <p:nvPr/>
        </p:nvPicPr>
        <p:blipFill>
          <a:blip r:embed="rId19">
            <a:alphaModFix amt="20000"/>
            <a:extLst>
              <a:ext uri="{96DAC541-7B7A-43D3-8B79-37D633B846F1}">
                <asvg:svgBlip xmlns:asvg="http://schemas.microsoft.com/office/drawing/2016/SVG/main" r:embed="rId20"/>
              </a:ext>
            </a:extLst>
          </a:blip>
          <a:stretch>
            <a:fillRect/>
          </a:stretch>
        </p:blipFill>
        <p:spPr>
          <a:xfrm>
            <a:off x="2529646" y="2320288"/>
            <a:ext cx="659418" cy="659418"/>
          </a:xfrm>
          <a:prstGeom prst="rect">
            <a:avLst/>
          </a:prstGeom>
        </p:spPr>
      </p:pic>
      <p:grpSp>
        <p:nvGrpSpPr>
          <p:cNvPr id="52" name="Group 51">
            <a:extLst>
              <a:ext uri="{FF2B5EF4-FFF2-40B4-BE49-F238E27FC236}">
                <a16:creationId xmlns:a16="http://schemas.microsoft.com/office/drawing/2014/main" id="{67C260F2-C50E-4779-9588-43F165F5104C}"/>
              </a:ext>
            </a:extLst>
          </p:cNvPr>
          <p:cNvGrpSpPr/>
          <p:nvPr/>
        </p:nvGrpSpPr>
        <p:grpSpPr>
          <a:xfrm>
            <a:off x="343294" y="1725461"/>
            <a:ext cx="1744849" cy="2292774"/>
            <a:chOff x="263164" y="2480673"/>
            <a:chExt cx="1744849" cy="2292774"/>
          </a:xfrm>
        </p:grpSpPr>
        <p:pic>
          <p:nvPicPr>
            <p:cNvPr id="53" name="Picture 52">
              <a:extLst>
                <a:ext uri="{FF2B5EF4-FFF2-40B4-BE49-F238E27FC236}">
                  <a16:creationId xmlns:a16="http://schemas.microsoft.com/office/drawing/2014/main" id="{3616EE1C-A70E-47A2-94CB-7076289F4E2C}"/>
                </a:ext>
              </a:extLst>
            </p:cNvPr>
            <p:cNvPicPr>
              <a:picLocks noChangeAspect="1"/>
            </p:cNvPicPr>
            <p:nvPr/>
          </p:nvPicPr>
          <p:blipFill rotWithShape="1">
            <a:blip r:embed="rId6">
              <a:alphaModFix amt="60000"/>
            </a:blip>
            <a:srcRect l="2222" t="14183" r="85886" b="16574"/>
            <a:stretch/>
          </p:blipFill>
          <p:spPr>
            <a:xfrm>
              <a:off x="263164" y="2480673"/>
              <a:ext cx="1744849" cy="1828800"/>
            </a:xfrm>
            <a:prstGeom prst="rect">
              <a:avLst/>
            </a:prstGeom>
          </p:spPr>
        </p:pic>
        <p:pic>
          <p:nvPicPr>
            <p:cNvPr id="54" name="Graphic 4">
              <a:extLst>
                <a:ext uri="{FF2B5EF4-FFF2-40B4-BE49-F238E27FC236}">
                  <a16:creationId xmlns:a16="http://schemas.microsoft.com/office/drawing/2014/main" id="{698DF0F8-A4BC-4AB9-BE58-A7E36A6C1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316" y="3075500"/>
              <a:ext cx="659418" cy="659418"/>
            </a:xfrm>
            <a:prstGeom prst="rect">
              <a:avLst/>
            </a:prstGeom>
          </p:spPr>
        </p:pic>
        <p:sp>
          <p:nvSpPr>
            <p:cNvPr id="55" name="TextBox 29">
              <a:extLst>
                <a:ext uri="{FF2B5EF4-FFF2-40B4-BE49-F238E27FC236}">
                  <a16:creationId xmlns:a16="http://schemas.microsoft.com/office/drawing/2014/main" id="{940BF7E4-2A7C-4E9B-9977-68E0C8086922}"/>
                </a:ext>
              </a:extLst>
            </p:cNvPr>
            <p:cNvSpPr txBox="1"/>
            <p:nvPr/>
          </p:nvSpPr>
          <p:spPr>
            <a:xfrm>
              <a:off x="320346"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Engineering</a:t>
              </a:r>
            </a:p>
          </p:txBody>
        </p:sp>
      </p:grpSp>
      <p:grpSp>
        <p:nvGrpSpPr>
          <p:cNvPr id="56" name="Group 55">
            <a:extLst>
              <a:ext uri="{FF2B5EF4-FFF2-40B4-BE49-F238E27FC236}">
                <a16:creationId xmlns:a16="http://schemas.microsoft.com/office/drawing/2014/main" id="{179DDE9E-B5CB-457B-B2EC-5B19AAFBCAB3}"/>
              </a:ext>
            </a:extLst>
          </p:cNvPr>
          <p:cNvGrpSpPr/>
          <p:nvPr/>
        </p:nvGrpSpPr>
        <p:grpSpPr>
          <a:xfrm>
            <a:off x="2042413" y="1725461"/>
            <a:ext cx="1685276" cy="2292774"/>
            <a:chOff x="1962283" y="2480673"/>
            <a:chExt cx="1685276" cy="2292774"/>
          </a:xfrm>
        </p:grpSpPr>
        <p:pic>
          <p:nvPicPr>
            <p:cNvPr id="57" name="Picture 56">
              <a:extLst>
                <a:ext uri="{FF2B5EF4-FFF2-40B4-BE49-F238E27FC236}">
                  <a16:creationId xmlns:a16="http://schemas.microsoft.com/office/drawing/2014/main" id="{B6483F09-842D-435C-A7EE-C8DC7B908BDE}"/>
                </a:ext>
              </a:extLst>
            </p:cNvPr>
            <p:cNvPicPr>
              <a:picLocks noChangeAspect="1"/>
            </p:cNvPicPr>
            <p:nvPr/>
          </p:nvPicPr>
          <p:blipFill rotWithShape="1">
            <a:blip r:embed="rId6">
              <a:alphaModFix amt="60000"/>
            </a:blip>
            <a:srcRect l="25978" t="14183" r="62536" b="16574"/>
            <a:stretch/>
          </p:blipFill>
          <p:spPr>
            <a:xfrm>
              <a:off x="1962283" y="2480673"/>
              <a:ext cx="1685276" cy="1828800"/>
            </a:xfrm>
            <a:prstGeom prst="rect">
              <a:avLst/>
            </a:prstGeom>
          </p:spPr>
        </p:pic>
        <p:pic>
          <p:nvPicPr>
            <p:cNvPr id="58" name="Graphic 16">
              <a:extLst>
                <a:ext uri="{FF2B5EF4-FFF2-40B4-BE49-F238E27FC236}">
                  <a16:creationId xmlns:a16="http://schemas.microsoft.com/office/drawing/2014/main" id="{D035641D-4EA6-417B-B883-96714E1442A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46683" y="3075500"/>
              <a:ext cx="659418" cy="659418"/>
            </a:xfrm>
            <a:prstGeom prst="rect">
              <a:avLst/>
            </a:prstGeom>
          </p:spPr>
        </p:pic>
        <p:sp>
          <p:nvSpPr>
            <p:cNvPr id="59" name="TextBox 30">
              <a:extLst>
                <a:ext uri="{FF2B5EF4-FFF2-40B4-BE49-F238E27FC236}">
                  <a16:creationId xmlns:a16="http://schemas.microsoft.com/office/drawing/2014/main" id="{B180455B-B866-4711-B836-531C2A841762}"/>
                </a:ext>
              </a:extLst>
            </p:cNvPr>
            <p:cNvSpPr txBox="1"/>
            <p:nvPr/>
          </p:nvSpPr>
          <p:spPr>
            <a:xfrm>
              <a:off x="2033692"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Visualization</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Exploration</a:t>
              </a:r>
            </a:p>
          </p:txBody>
        </p:sp>
      </p:grpSp>
      <p:grpSp>
        <p:nvGrpSpPr>
          <p:cNvPr id="60" name="Group 59">
            <a:extLst>
              <a:ext uri="{FF2B5EF4-FFF2-40B4-BE49-F238E27FC236}">
                <a16:creationId xmlns:a16="http://schemas.microsoft.com/office/drawing/2014/main" id="{4BDAEAF8-C3B7-4976-AB29-02190FB5E865}"/>
              </a:ext>
            </a:extLst>
          </p:cNvPr>
          <p:cNvGrpSpPr/>
          <p:nvPr/>
        </p:nvGrpSpPr>
        <p:grpSpPr>
          <a:xfrm>
            <a:off x="3674083" y="1725461"/>
            <a:ext cx="1685276" cy="2292774"/>
            <a:chOff x="3593953" y="2480673"/>
            <a:chExt cx="1685276" cy="2292774"/>
          </a:xfrm>
        </p:grpSpPr>
        <p:pic>
          <p:nvPicPr>
            <p:cNvPr id="61" name="Picture 60">
              <a:extLst>
                <a:ext uri="{FF2B5EF4-FFF2-40B4-BE49-F238E27FC236}">
                  <a16:creationId xmlns:a16="http://schemas.microsoft.com/office/drawing/2014/main" id="{1E3616A0-59FE-47F8-ADCB-D16C25DC160E}"/>
                </a:ext>
              </a:extLst>
            </p:cNvPr>
            <p:cNvPicPr>
              <a:picLocks noChangeAspect="1"/>
            </p:cNvPicPr>
            <p:nvPr/>
          </p:nvPicPr>
          <p:blipFill rotWithShape="1">
            <a:blip r:embed="rId6">
              <a:alphaModFix amt="60000"/>
            </a:blip>
            <a:srcRect l="14607" t="14183" r="73907" b="16574"/>
            <a:stretch/>
          </p:blipFill>
          <p:spPr>
            <a:xfrm>
              <a:off x="3593953" y="2480673"/>
              <a:ext cx="1685276" cy="1828800"/>
            </a:xfrm>
            <a:prstGeom prst="rect">
              <a:avLst/>
            </a:prstGeom>
          </p:spPr>
        </p:pic>
        <p:pic>
          <p:nvPicPr>
            <p:cNvPr id="62" name="Graphic 14">
              <a:extLst>
                <a:ext uri="{FF2B5EF4-FFF2-40B4-BE49-F238E27FC236}">
                  <a16:creationId xmlns:a16="http://schemas.microsoft.com/office/drawing/2014/main" id="{D44D488D-6230-4748-B41F-1F2DC6E51B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8044" y="3099291"/>
              <a:ext cx="659418" cy="659418"/>
            </a:xfrm>
            <a:prstGeom prst="rect">
              <a:avLst/>
            </a:prstGeom>
          </p:spPr>
        </p:pic>
        <p:sp>
          <p:nvSpPr>
            <p:cNvPr id="63" name="TextBox 31">
              <a:extLst>
                <a:ext uri="{FF2B5EF4-FFF2-40B4-BE49-F238E27FC236}">
                  <a16:creationId xmlns:a16="http://schemas.microsoft.com/office/drawing/2014/main" id="{1BFF3643-98D6-4EBB-91FA-E177DA0E3760}"/>
                </a:ext>
              </a:extLst>
            </p:cNvPr>
            <p:cNvSpPr txBox="1"/>
            <p:nvPr/>
          </p:nvSpPr>
          <p:spPr>
            <a:xfrm>
              <a:off x="365507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Spatial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Analysis</a:t>
              </a:r>
            </a:p>
          </p:txBody>
        </p:sp>
      </p:grpSp>
      <p:grpSp>
        <p:nvGrpSpPr>
          <p:cNvPr id="64" name="Group 63">
            <a:extLst>
              <a:ext uri="{FF2B5EF4-FFF2-40B4-BE49-F238E27FC236}">
                <a16:creationId xmlns:a16="http://schemas.microsoft.com/office/drawing/2014/main" id="{9CC72E91-8022-48D3-9C5E-BCE637088ABE}"/>
              </a:ext>
            </a:extLst>
          </p:cNvPr>
          <p:cNvGrpSpPr/>
          <p:nvPr/>
        </p:nvGrpSpPr>
        <p:grpSpPr>
          <a:xfrm>
            <a:off x="5303593" y="1725461"/>
            <a:ext cx="1685276" cy="2292774"/>
            <a:chOff x="5223463" y="2480673"/>
            <a:chExt cx="1685276" cy="2292774"/>
          </a:xfrm>
        </p:grpSpPr>
        <p:pic>
          <p:nvPicPr>
            <p:cNvPr id="65" name="Picture 64">
              <a:extLst>
                <a:ext uri="{FF2B5EF4-FFF2-40B4-BE49-F238E27FC236}">
                  <a16:creationId xmlns:a16="http://schemas.microsoft.com/office/drawing/2014/main" id="{3F266C61-46D0-468E-B2E9-01D97D9AE8E1}"/>
                </a:ext>
              </a:extLst>
            </p:cNvPr>
            <p:cNvPicPr>
              <a:picLocks noChangeAspect="1"/>
            </p:cNvPicPr>
            <p:nvPr/>
          </p:nvPicPr>
          <p:blipFill rotWithShape="1">
            <a:blip r:embed="rId6">
              <a:alphaModFix amt="60000"/>
            </a:blip>
            <a:srcRect l="36938" t="14183" r="51576" b="16574"/>
            <a:stretch/>
          </p:blipFill>
          <p:spPr>
            <a:xfrm>
              <a:off x="5223463" y="2480673"/>
              <a:ext cx="1685276" cy="1828800"/>
            </a:xfrm>
            <a:prstGeom prst="rect">
              <a:avLst/>
            </a:prstGeom>
          </p:spPr>
        </p:pic>
        <p:pic>
          <p:nvPicPr>
            <p:cNvPr id="66" name="Graphic 6">
              <a:extLst>
                <a:ext uri="{FF2B5EF4-FFF2-40B4-BE49-F238E27FC236}">
                  <a16:creationId xmlns:a16="http://schemas.microsoft.com/office/drawing/2014/main" id="{853CD25B-24FA-4C85-B66E-B6CEB76B05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4868" y="3075500"/>
              <a:ext cx="659418" cy="659418"/>
            </a:xfrm>
            <a:prstGeom prst="rect">
              <a:avLst/>
            </a:prstGeom>
          </p:spPr>
        </p:pic>
        <p:sp>
          <p:nvSpPr>
            <p:cNvPr id="67" name="TextBox 32">
              <a:extLst>
                <a:ext uri="{FF2B5EF4-FFF2-40B4-BE49-F238E27FC236}">
                  <a16:creationId xmlns:a16="http://schemas.microsoft.com/office/drawing/2014/main" id="{BC98DEAB-EC50-445B-AC02-D47E43340303}"/>
                </a:ext>
              </a:extLst>
            </p:cNvPr>
            <p:cNvSpPr txBox="1"/>
            <p:nvPr/>
          </p:nvSpPr>
          <p:spPr>
            <a:xfrm>
              <a:off x="532243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Machine Learning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AI</a:t>
              </a:r>
            </a:p>
          </p:txBody>
        </p:sp>
      </p:grpSp>
      <p:grpSp>
        <p:nvGrpSpPr>
          <p:cNvPr id="68" name="Group 67">
            <a:extLst>
              <a:ext uri="{FF2B5EF4-FFF2-40B4-BE49-F238E27FC236}">
                <a16:creationId xmlns:a16="http://schemas.microsoft.com/office/drawing/2014/main" id="{6EAF8D84-04F8-49A0-BA7D-D75303E91B6F}"/>
              </a:ext>
            </a:extLst>
          </p:cNvPr>
          <p:cNvGrpSpPr/>
          <p:nvPr/>
        </p:nvGrpSpPr>
        <p:grpSpPr>
          <a:xfrm>
            <a:off x="6956443" y="1725461"/>
            <a:ext cx="1685276" cy="2292774"/>
            <a:chOff x="6876313" y="2480673"/>
            <a:chExt cx="1685276" cy="2292774"/>
          </a:xfrm>
        </p:grpSpPr>
        <p:pic>
          <p:nvPicPr>
            <p:cNvPr id="69" name="Picture 68">
              <a:extLst>
                <a:ext uri="{FF2B5EF4-FFF2-40B4-BE49-F238E27FC236}">
                  <a16:creationId xmlns:a16="http://schemas.microsoft.com/office/drawing/2014/main" id="{8AF91C62-0947-41A5-8B8C-6522E8BB2D24}"/>
                </a:ext>
              </a:extLst>
            </p:cNvPr>
            <p:cNvPicPr>
              <a:picLocks noChangeAspect="1"/>
            </p:cNvPicPr>
            <p:nvPr/>
          </p:nvPicPr>
          <p:blipFill rotWithShape="1">
            <a:blip r:embed="rId6">
              <a:alphaModFix amt="60000"/>
            </a:blip>
            <a:srcRect l="73219" t="14008" r="15295" b="16750"/>
            <a:stretch/>
          </p:blipFill>
          <p:spPr>
            <a:xfrm>
              <a:off x="6876313" y="2480673"/>
              <a:ext cx="1685276" cy="1828800"/>
            </a:xfrm>
            <a:prstGeom prst="rect">
              <a:avLst/>
            </a:prstGeom>
          </p:spPr>
        </p:pic>
        <p:pic>
          <p:nvPicPr>
            <p:cNvPr id="70" name="Graphic 10">
              <a:extLst>
                <a:ext uri="{FF2B5EF4-FFF2-40B4-BE49-F238E27FC236}">
                  <a16:creationId xmlns:a16="http://schemas.microsoft.com/office/drawing/2014/main" id="{DB0C708C-334B-44DB-8539-DDC8B9520F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97498" y="3065364"/>
              <a:ext cx="659418" cy="659418"/>
            </a:xfrm>
            <a:prstGeom prst="rect">
              <a:avLst/>
            </a:prstGeom>
          </p:spPr>
        </p:pic>
        <p:sp>
          <p:nvSpPr>
            <p:cNvPr id="71" name="TextBox 33">
              <a:extLst>
                <a:ext uri="{FF2B5EF4-FFF2-40B4-BE49-F238E27FC236}">
                  <a16:creationId xmlns:a16="http://schemas.microsoft.com/office/drawing/2014/main" id="{56FE59DA-E2AD-46F8-8E92-D55ACB7B411E}"/>
                </a:ext>
              </a:extLst>
            </p:cNvPr>
            <p:cNvSpPr txBox="1"/>
            <p:nvPr/>
          </p:nvSpPr>
          <p:spPr>
            <a:xfrm>
              <a:off x="693399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Big 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Analytics</a:t>
              </a:r>
            </a:p>
          </p:txBody>
        </p:sp>
      </p:grpSp>
      <p:grpSp>
        <p:nvGrpSpPr>
          <p:cNvPr id="72" name="Group 71">
            <a:extLst>
              <a:ext uri="{FF2B5EF4-FFF2-40B4-BE49-F238E27FC236}">
                <a16:creationId xmlns:a16="http://schemas.microsoft.com/office/drawing/2014/main" id="{BF3D4EEF-638F-4FC2-BE75-329F7C7C2B02}"/>
              </a:ext>
            </a:extLst>
          </p:cNvPr>
          <p:cNvGrpSpPr/>
          <p:nvPr/>
        </p:nvGrpSpPr>
        <p:grpSpPr>
          <a:xfrm>
            <a:off x="8536655" y="1725461"/>
            <a:ext cx="1685276" cy="2292774"/>
            <a:chOff x="8456525" y="2480673"/>
            <a:chExt cx="1685276" cy="2292774"/>
          </a:xfrm>
        </p:grpSpPr>
        <p:pic>
          <p:nvPicPr>
            <p:cNvPr id="73" name="Picture 72">
              <a:extLst>
                <a:ext uri="{FF2B5EF4-FFF2-40B4-BE49-F238E27FC236}">
                  <a16:creationId xmlns:a16="http://schemas.microsoft.com/office/drawing/2014/main" id="{70D9448E-C7D5-42FC-85E4-65852B3D1D24}"/>
                </a:ext>
              </a:extLst>
            </p:cNvPr>
            <p:cNvPicPr>
              <a:picLocks noChangeAspect="1"/>
            </p:cNvPicPr>
            <p:nvPr/>
          </p:nvPicPr>
          <p:blipFill rotWithShape="1">
            <a:blip r:embed="rId6">
              <a:alphaModFix amt="60000"/>
            </a:blip>
            <a:srcRect l="60971" t="14183" r="27543" b="16574"/>
            <a:stretch/>
          </p:blipFill>
          <p:spPr>
            <a:xfrm>
              <a:off x="8456525" y="2480673"/>
              <a:ext cx="1685276" cy="1828800"/>
            </a:xfrm>
            <a:prstGeom prst="rect">
              <a:avLst/>
            </a:prstGeom>
          </p:spPr>
        </p:pic>
        <p:pic>
          <p:nvPicPr>
            <p:cNvPr id="74" name="Graphic 12">
              <a:extLst>
                <a:ext uri="{FF2B5EF4-FFF2-40B4-BE49-F238E27FC236}">
                  <a16:creationId xmlns:a16="http://schemas.microsoft.com/office/drawing/2014/main" id="{7D037C76-4D37-498F-A458-15EEF0519E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09997" y="3065364"/>
              <a:ext cx="659418" cy="659418"/>
            </a:xfrm>
            <a:prstGeom prst="rect">
              <a:avLst/>
            </a:prstGeom>
          </p:spPr>
        </p:pic>
        <p:sp>
          <p:nvSpPr>
            <p:cNvPr id="75" name="TextBox 34">
              <a:extLst>
                <a:ext uri="{FF2B5EF4-FFF2-40B4-BE49-F238E27FC236}">
                  <a16:creationId xmlns:a16="http://schemas.microsoft.com/office/drawing/2014/main" id="{345573B3-544D-42F0-BE32-87E3F27B3076}"/>
                </a:ext>
              </a:extLst>
            </p:cNvPr>
            <p:cNvSpPr txBox="1"/>
            <p:nvPr/>
          </p:nvSpPr>
          <p:spPr>
            <a:xfrm>
              <a:off x="853234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Modeling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Scripting</a:t>
              </a:r>
            </a:p>
          </p:txBody>
        </p:sp>
      </p:grpSp>
      <p:grpSp>
        <p:nvGrpSpPr>
          <p:cNvPr id="76" name="Group 75">
            <a:extLst>
              <a:ext uri="{FF2B5EF4-FFF2-40B4-BE49-F238E27FC236}">
                <a16:creationId xmlns:a16="http://schemas.microsoft.com/office/drawing/2014/main" id="{D32093FF-B65B-4B02-A1DC-E1646C65DBEE}"/>
              </a:ext>
            </a:extLst>
          </p:cNvPr>
          <p:cNvGrpSpPr/>
          <p:nvPr/>
        </p:nvGrpSpPr>
        <p:grpSpPr>
          <a:xfrm>
            <a:off x="10207737" y="1725461"/>
            <a:ext cx="1688109" cy="2292774"/>
            <a:chOff x="10127607" y="2480673"/>
            <a:chExt cx="1688109" cy="2292774"/>
          </a:xfrm>
        </p:grpSpPr>
        <p:pic>
          <p:nvPicPr>
            <p:cNvPr id="77" name="Picture 76">
              <a:extLst>
                <a:ext uri="{FF2B5EF4-FFF2-40B4-BE49-F238E27FC236}">
                  <a16:creationId xmlns:a16="http://schemas.microsoft.com/office/drawing/2014/main" id="{185744ED-771C-46C1-9E37-14154EB1FF44}"/>
                </a:ext>
              </a:extLst>
            </p:cNvPr>
            <p:cNvPicPr>
              <a:picLocks noChangeAspect="1"/>
            </p:cNvPicPr>
            <p:nvPr/>
          </p:nvPicPr>
          <p:blipFill rotWithShape="1">
            <a:blip r:embed="rId6">
              <a:alphaModFix amt="60000"/>
            </a:blip>
            <a:srcRect l="84702" t="14183" r="3812" b="16574"/>
            <a:stretch/>
          </p:blipFill>
          <p:spPr>
            <a:xfrm>
              <a:off x="10127607" y="2480673"/>
              <a:ext cx="1685276" cy="1828800"/>
            </a:xfrm>
            <a:prstGeom prst="rect">
              <a:avLst/>
            </a:prstGeom>
          </p:spPr>
        </p:pic>
        <p:pic>
          <p:nvPicPr>
            <p:cNvPr id="78" name="Graphic 8">
              <a:extLst>
                <a:ext uri="{FF2B5EF4-FFF2-40B4-BE49-F238E27FC236}">
                  <a16:creationId xmlns:a16="http://schemas.microsoft.com/office/drawing/2014/main" id="{861FBFF5-73C4-4857-A0C8-DFD2BD1CE9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1513" y="3075501"/>
              <a:ext cx="659418" cy="659418"/>
            </a:xfrm>
            <a:prstGeom prst="rect">
              <a:avLst/>
            </a:prstGeom>
          </p:spPr>
        </p:pic>
        <p:sp>
          <p:nvSpPr>
            <p:cNvPr id="79" name="TextBox 35">
              <a:extLst>
                <a:ext uri="{FF2B5EF4-FFF2-40B4-BE49-F238E27FC236}">
                  <a16:creationId xmlns:a16="http://schemas.microsoft.com/office/drawing/2014/main" id="{2E31A177-B9EC-4FE1-975A-6C27B3C41225}"/>
                </a:ext>
              </a:extLst>
            </p:cNvPr>
            <p:cNvSpPr txBox="1"/>
            <p:nvPr/>
          </p:nvSpPr>
          <p:spPr>
            <a:xfrm>
              <a:off x="10324529"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Sharing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Collaboration</a:t>
              </a:r>
            </a:p>
          </p:txBody>
        </p:sp>
      </p:grpSp>
      <p:pic>
        <p:nvPicPr>
          <p:cNvPr id="3" name="Picture 2">
            <a:extLst>
              <a:ext uri="{FF2B5EF4-FFF2-40B4-BE49-F238E27FC236}">
                <a16:creationId xmlns:a16="http://schemas.microsoft.com/office/drawing/2014/main" id="{EBB2CC19-1409-4CA5-A7E3-A50C1571FFE3}"/>
              </a:ext>
            </a:extLst>
          </p:cNvPr>
          <p:cNvPicPr>
            <a:picLocks noChangeAspect="1"/>
          </p:cNvPicPr>
          <p:nvPr/>
        </p:nvPicPr>
        <p:blipFill>
          <a:blip r:embed="rId21">
            <a:lum bright="70000" contrast="-70000"/>
          </a:blip>
          <a:stretch>
            <a:fillRect/>
          </a:stretch>
        </p:blipFill>
        <p:spPr>
          <a:xfrm rot="5400000" flipH="1">
            <a:off x="3951288" y="4123035"/>
            <a:ext cx="998968" cy="958949"/>
          </a:xfrm>
          <a:prstGeom prst="rect">
            <a:avLst/>
          </a:prstGeom>
        </p:spPr>
      </p:pic>
    </p:spTree>
    <p:extLst>
      <p:ext uri="{BB962C8B-B14F-4D97-AF65-F5344CB8AC3E}">
        <p14:creationId xmlns:p14="http://schemas.microsoft.com/office/powerpoint/2010/main" val="3121743880"/>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7" name="Group 1266">
            <a:extLst>
              <a:ext uri="{FF2B5EF4-FFF2-40B4-BE49-F238E27FC236}">
                <a16:creationId xmlns:a16="http://schemas.microsoft.com/office/drawing/2014/main" id="{EC3BBC2D-1747-43CB-9530-F76B3267D55F}"/>
              </a:ext>
            </a:extLst>
          </p:cNvPr>
          <p:cNvGrpSpPr/>
          <p:nvPr/>
        </p:nvGrpSpPr>
        <p:grpSpPr>
          <a:xfrm>
            <a:off x="0" y="0"/>
            <a:ext cx="12192000" cy="6858000"/>
            <a:chOff x="0" y="0"/>
            <a:chExt cx="12192000" cy="6858000"/>
          </a:xfrm>
        </p:grpSpPr>
        <p:grpSp>
          <p:nvGrpSpPr>
            <p:cNvPr id="1268" name="Group 1267">
              <a:extLst>
                <a:ext uri="{FF2B5EF4-FFF2-40B4-BE49-F238E27FC236}">
                  <a16:creationId xmlns:a16="http://schemas.microsoft.com/office/drawing/2014/main" id="{6B30163A-469B-4385-84AC-C1F991B992B1}"/>
                </a:ext>
              </a:extLst>
            </p:cNvPr>
            <p:cNvGrpSpPr/>
            <p:nvPr/>
          </p:nvGrpSpPr>
          <p:grpSpPr>
            <a:xfrm>
              <a:off x="0" y="0"/>
              <a:ext cx="12192000" cy="6858000"/>
              <a:chOff x="0" y="0"/>
              <a:chExt cx="12192000" cy="6858000"/>
            </a:xfrm>
          </p:grpSpPr>
          <p:sp>
            <p:nvSpPr>
              <p:cNvPr id="1287" name="Rectangle 1286">
                <a:extLst>
                  <a:ext uri="{FF2B5EF4-FFF2-40B4-BE49-F238E27FC236}">
                    <a16:creationId xmlns:a16="http://schemas.microsoft.com/office/drawing/2014/main" id="{7F42D239-2555-4994-87CC-4306F57EA26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88" name="Picture 1287">
                <a:extLst>
                  <a:ext uri="{FF2B5EF4-FFF2-40B4-BE49-F238E27FC236}">
                    <a16:creationId xmlns:a16="http://schemas.microsoft.com/office/drawing/2014/main" id="{88205F55-C85B-4977-BAB6-C4A0C6F6CD2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269" name="Group 1268">
              <a:extLst>
                <a:ext uri="{FF2B5EF4-FFF2-40B4-BE49-F238E27FC236}">
                  <a16:creationId xmlns:a16="http://schemas.microsoft.com/office/drawing/2014/main" id="{6060CFA5-CD7D-492C-848C-431F1F659E03}"/>
                </a:ext>
              </a:extLst>
            </p:cNvPr>
            <p:cNvGrpSpPr/>
            <p:nvPr/>
          </p:nvGrpSpPr>
          <p:grpSpPr>
            <a:xfrm>
              <a:off x="208303" y="146055"/>
              <a:ext cx="11731071" cy="6595922"/>
              <a:chOff x="208303" y="146055"/>
              <a:chExt cx="11731071" cy="6595922"/>
            </a:xfrm>
          </p:grpSpPr>
          <p:grpSp>
            <p:nvGrpSpPr>
              <p:cNvPr id="1270" name="Group 1269">
                <a:extLst>
                  <a:ext uri="{FF2B5EF4-FFF2-40B4-BE49-F238E27FC236}">
                    <a16:creationId xmlns:a16="http://schemas.microsoft.com/office/drawing/2014/main" id="{86792896-F977-4989-A386-319E993B192D}"/>
                  </a:ext>
                </a:extLst>
              </p:cNvPr>
              <p:cNvGrpSpPr/>
              <p:nvPr/>
            </p:nvGrpSpPr>
            <p:grpSpPr>
              <a:xfrm>
                <a:off x="11604987" y="146055"/>
                <a:ext cx="334387" cy="435843"/>
                <a:chOff x="11604987" y="146055"/>
                <a:chExt cx="334387" cy="435843"/>
              </a:xfrm>
            </p:grpSpPr>
            <p:grpSp>
              <p:nvGrpSpPr>
                <p:cNvPr id="1278" name="Group 1277">
                  <a:extLst>
                    <a:ext uri="{FF2B5EF4-FFF2-40B4-BE49-F238E27FC236}">
                      <a16:creationId xmlns:a16="http://schemas.microsoft.com/office/drawing/2014/main" id="{A07799CE-D4ED-4F70-9A16-1BC7B5A42AD0}"/>
                    </a:ext>
                  </a:extLst>
                </p:cNvPr>
                <p:cNvGrpSpPr>
                  <a:grpSpLocks noChangeAspect="1"/>
                </p:cNvGrpSpPr>
                <p:nvPr/>
              </p:nvGrpSpPr>
              <p:grpSpPr>
                <a:xfrm>
                  <a:off x="11770125" y="399018"/>
                  <a:ext cx="169249" cy="182880"/>
                  <a:chOff x="7310041" y="760941"/>
                  <a:chExt cx="1043386" cy="1127422"/>
                </a:xfrm>
              </p:grpSpPr>
              <p:sp>
                <p:nvSpPr>
                  <p:cNvPr id="1284" name="Freeform 33">
                    <a:extLst>
                      <a:ext uri="{FF2B5EF4-FFF2-40B4-BE49-F238E27FC236}">
                        <a16:creationId xmlns:a16="http://schemas.microsoft.com/office/drawing/2014/main" id="{E2EEA978-CDB2-4DD7-BC90-896A958BC6C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85" name="Rectangle 1284">
                    <a:extLst>
                      <a:ext uri="{FF2B5EF4-FFF2-40B4-BE49-F238E27FC236}">
                        <a16:creationId xmlns:a16="http://schemas.microsoft.com/office/drawing/2014/main" id="{0CBEDAD5-C72E-4A0A-9939-6E4CD601384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86" name="Rectangle 1285">
                    <a:extLst>
                      <a:ext uri="{FF2B5EF4-FFF2-40B4-BE49-F238E27FC236}">
                        <a16:creationId xmlns:a16="http://schemas.microsoft.com/office/drawing/2014/main" id="{652C7F4C-1A1F-468E-81FB-83D9257C8F8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279" name="Group 1278">
                  <a:extLst>
                    <a:ext uri="{FF2B5EF4-FFF2-40B4-BE49-F238E27FC236}">
                      <a16:creationId xmlns:a16="http://schemas.microsoft.com/office/drawing/2014/main" id="{CCAE28B1-B6E7-47A7-8E18-2F51A85042DD}"/>
                    </a:ext>
                  </a:extLst>
                </p:cNvPr>
                <p:cNvGrpSpPr>
                  <a:grpSpLocks noChangeAspect="1"/>
                </p:cNvGrpSpPr>
                <p:nvPr/>
              </p:nvGrpSpPr>
              <p:grpSpPr>
                <a:xfrm>
                  <a:off x="11604987" y="146055"/>
                  <a:ext cx="73152" cy="73152"/>
                  <a:chOff x="7310041" y="760941"/>
                  <a:chExt cx="1043386" cy="1127422"/>
                </a:xfrm>
              </p:grpSpPr>
              <p:sp>
                <p:nvSpPr>
                  <p:cNvPr id="1280" name="Freeform 30">
                    <a:extLst>
                      <a:ext uri="{FF2B5EF4-FFF2-40B4-BE49-F238E27FC236}">
                        <a16:creationId xmlns:a16="http://schemas.microsoft.com/office/drawing/2014/main" id="{E4C98283-636B-47D7-AFE7-4EF72F0C401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81" name="Rectangle 1280">
                    <a:extLst>
                      <a:ext uri="{FF2B5EF4-FFF2-40B4-BE49-F238E27FC236}">
                        <a16:creationId xmlns:a16="http://schemas.microsoft.com/office/drawing/2014/main" id="{EFF9C419-D15D-474D-B3CE-B488713F679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82" name="Rectangle 1281">
                    <a:extLst>
                      <a:ext uri="{FF2B5EF4-FFF2-40B4-BE49-F238E27FC236}">
                        <a16:creationId xmlns:a16="http://schemas.microsoft.com/office/drawing/2014/main" id="{FC151810-C6C5-498C-B75B-163173629A4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271" name="Group 1270">
                <a:extLst>
                  <a:ext uri="{FF2B5EF4-FFF2-40B4-BE49-F238E27FC236}">
                    <a16:creationId xmlns:a16="http://schemas.microsoft.com/office/drawing/2014/main" id="{523BC2D1-3171-4E55-AD3D-E302B44ADFBE}"/>
                  </a:ext>
                </a:extLst>
              </p:cNvPr>
              <p:cNvGrpSpPr/>
              <p:nvPr/>
            </p:nvGrpSpPr>
            <p:grpSpPr>
              <a:xfrm>
                <a:off x="208303" y="5787704"/>
                <a:ext cx="437544" cy="389381"/>
                <a:chOff x="9178262" y="1315181"/>
                <a:chExt cx="437544" cy="389381"/>
              </a:xfrm>
            </p:grpSpPr>
            <p:pic>
              <p:nvPicPr>
                <p:cNvPr id="1276" name="Picture 1275">
                  <a:extLst>
                    <a:ext uri="{FF2B5EF4-FFF2-40B4-BE49-F238E27FC236}">
                      <a16:creationId xmlns:a16="http://schemas.microsoft.com/office/drawing/2014/main" id="{80FB3841-7C3C-4F4D-B8E2-6B2FEBB8523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277" name="Picture 1276">
                  <a:extLst>
                    <a:ext uri="{FF2B5EF4-FFF2-40B4-BE49-F238E27FC236}">
                      <a16:creationId xmlns:a16="http://schemas.microsoft.com/office/drawing/2014/main" id="{75368863-DA8E-43C4-B0E0-0090881728A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272" name="Group 1271">
                <a:extLst>
                  <a:ext uri="{FF2B5EF4-FFF2-40B4-BE49-F238E27FC236}">
                    <a16:creationId xmlns:a16="http://schemas.microsoft.com/office/drawing/2014/main" id="{AB484831-CF6E-45B9-800B-28B57F3A7A2E}"/>
                  </a:ext>
                </a:extLst>
              </p:cNvPr>
              <p:cNvGrpSpPr/>
              <p:nvPr/>
            </p:nvGrpSpPr>
            <p:grpSpPr>
              <a:xfrm>
                <a:off x="250899" y="6421937"/>
                <a:ext cx="669934" cy="274320"/>
                <a:chOff x="9445759" y="1430242"/>
                <a:chExt cx="669934" cy="274320"/>
              </a:xfrm>
            </p:grpSpPr>
            <p:pic>
              <p:nvPicPr>
                <p:cNvPr id="1274" name="Picture 1273">
                  <a:extLst>
                    <a:ext uri="{FF2B5EF4-FFF2-40B4-BE49-F238E27FC236}">
                      <a16:creationId xmlns:a16="http://schemas.microsoft.com/office/drawing/2014/main" id="{31D5AAD8-FDE3-4907-95F5-39080183583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275" name="Picture 1274">
                  <a:extLst>
                    <a:ext uri="{FF2B5EF4-FFF2-40B4-BE49-F238E27FC236}">
                      <a16:creationId xmlns:a16="http://schemas.microsoft.com/office/drawing/2014/main" id="{F2C9FAA6-5EC8-4C75-8F4F-3847679B6CF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273" name="Picture 1272">
                <a:extLst>
                  <a:ext uri="{FF2B5EF4-FFF2-40B4-BE49-F238E27FC236}">
                    <a16:creationId xmlns:a16="http://schemas.microsoft.com/office/drawing/2014/main" id="{EECC8174-26F5-4EEB-BDBE-30F249354AE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grpSp>
        <p:nvGrpSpPr>
          <p:cNvPr id="407" name="Group 406">
            <a:extLst>
              <a:ext uri="{FF2B5EF4-FFF2-40B4-BE49-F238E27FC236}">
                <a16:creationId xmlns:a16="http://schemas.microsoft.com/office/drawing/2014/main" id="{6404AD3C-503A-4E87-B3D2-5F771241BFF9}"/>
              </a:ext>
            </a:extLst>
          </p:cNvPr>
          <p:cNvGrpSpPr/>
          <p:nvPr/>
        </p:nvGrpSpPr>
        <p:grpSpPr>
          <a:xfrm>
            <a:off x="1648313" y="5696179"/>
            <a:ext cx="7968093" cy="3049147"/>
            <a:chOff x="-795266" y="2523348"/>
            <a:chExt cx="7968093" cy="3049147"/>
          </a:xfrm>
        </p:grpSpPr>
        <p:grpSp>
          <p:nvGrpSpPr>
            <p:cNvPr id="408" name="Group 407">
              <a:extLst>
                <a:ext uri="{FF2B5EF4-FFF2-40B4-BE49-F238E27FC236}">
                  <a16:creationId xmlns:a16="http://schemas.microsoft.com/office/drawing/2014/main" id="{698DFE73-6486-4394-8F9C-F2A94BC4BAC3}"/>
                </a:ext>
              </a:extLst>
            </p:cNvPr>
            <p:cNvGrpSpPr/>
            <p:nvPr/>
          </p:nvGrpSpPr>
          <p:grpSpPr>
            <a:xfrm>
              <a:off x="-795266" y="2564310"/>
              <a:ext cx="7750048" cy="2550131"/>
              <a:chOff x="2205414" y="3542159"/>
              <a:chExt cx="7750048" cy="2550131"/>
            </a:xfrm>
          </p:grpSpPr>
          <p:cxnSp>
            <p:nvCxnSpPr>
              <p:cNvPr id="448" name="Straight Connector 447">
                <a:extLst>
                  <a:ext uri="{FF2B5EF4-FFF2-40B4-BE49-F238E27FC236}">
                    <a16:creationId xmlns:a16="http://schemas.microsoft.com/office/drawing/2014/main" id="{11CC1A87-FF45-46EB-9CB6-C1DF5795D9FE}"/>
                  </a:ext>
                </a:extLst>
              </p:cNvPr>
              <p:cNvCxnSpPr>
                <a:cxnSpLocks/>
              </p:cNvCxnSpPr>
              <p:nvPr/>
            </p:nvCxnSpPr>
            <p:spPr bwMode="auto">
              <a:xfrm rot="9890561">
                <a:off x="8719419" y="4818769"/>
                <a:ext cx="122853" cy="18307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49" name="Straight Connector 448">
                <a:extLst>
                  <a:ext uri="{FF2B5EF4-FFF2-40B4-BE49-F238E27FC236}">
                    <a16:creationId xmlns:a16="http://schemas.microsoft.com/office/drawing/2014/main" id="{FBB545D6-9800-4CBF-BEB1-E7AFDE40F914}"/>
                  </a:ext>
                </a:extLst>
              </p:cNvPr>
              <p:cNvCxnSpPr>
                <a:cxnSpLocks/>
              </p:cNvCxnSpPr>
              <p:nvPr/>
            </p:nvCxnSpPr>
            <p:spPr bwMode="auto">
              <a:xfrm rot="9890561">
                <a:off x="8845219" y="4824516"/>
                <a:ext cx="4929" cy="1543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0" name="Straight Connector 449">
                <a:extLst>
                  <a:ext uri="{FF2B5EF4-FFF2-40B4-BE49-F238E27FC236}">
                    <a16:creationId xmlns:a16="http://schemas.microsoft.com/office/drawing/2014/main" id="{BAB468D2-0DEA-4F89-B68E-AAE9D64CF522}"/>
                  </a:ext>
                </a:extLst>
              </p:cNvPr>
              <p:cNvCxnSpPr>
                <a:cxnSpLocks/>
              </p:cNvCxnSpPr>
              <p:nvPr/>
            </p:nvCxnSpPr>
            <p:spPr bwMode="auto">
              <a:xfrm rot="9890561" flipH="1">
                <a:off x="8849159" y="4830386"/>
                <a:ext cx="51467" cy="14134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1" name="Straight Connector 450">
                <a:extLst>
                  <a:ext uri="{FF2B5EF4-FFF2-40B4-BE49-F238E27FC236}">
                    <a16:creationId xmlns:a16="http://schemas.microsoft.com/office/drawing/2014/main" id="{AB38FAD9-3701-479C-BD7A-A477822DFDB2}"/>
                  </a:ext>
                </a:extLst>
              </p:cNvPr>
              <p:cNvCxnSpPr>
                <a:cxnSpLocks/>
              </p:cNvCxnSpPr>
              <p:nvPr/>
            </p:nvCxnSpPr>
            <p:spPr bwMode="auto">
              <a:xfrm rot="9890561" flipH="1">
                <a:off x="8854599" y="4876496"/>
                <a:ext cx="91180" cy="89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2" name="Straight Connector 451">
                <a:extLst>
                  <a:ext uri="{FF2B5EF4-FFF2-40B4-BE49-F238E27FC236}">
                    <a16:creationId xmlns:a16="http://schemas.microsoft.com/office/drawing/2014/main" id="{4F68CCFC-B460-4F06-81FA-0282D1CC5C65}"/>
                  </a:ext>
                </a:extLst>
              </p:cNvPr>
              <p:cNvCxnSpPr>
                <a:cxnSpLocks/>
              </p:cNvCxnSpPr>
              <p:nvPr/>
            </p:nvCxnSpPr>
            <p:spPr bwMode="auto">
              <a:xfrm rot="9890561" flipH="1" flipV="1">
                <a:off x="8876781" y="4942666"/>
                <a:ext cx="245443" cy="1190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3" name="Straight Connector 452">
                <a:extLst>
                  <a:ext uri="{FF2B5EF4-FFF2-40B4-BE49-F238E27FC236}">
                    <a16:creationId xmlns:a16="http://schemas.microsoft.com/office/drawing/2014/main" id="{54D2C1B2-8C94-4F10-8C59-4EC8FC630C91}"/>
                  </a:ext>
                </a:extLst>
              </p:cNvPr>
              <p:cNvCxnSpPr>
                <a:cxnSpLocks/>
              </p:cNvCxnSpPr>
              <p:nvPr/>
            </p:nvCxnSpPr>
            <p:spPr bwMode="auto">
              <a:xfrm rot="9890561" flipH="1" flipV="1">
                <a:off x="8874240" y="4965700"/>
                <a:ext cx="96520" cy="960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4" name="Straight Connector 453">
                <a:extLst>
                  <a:ext uri="{FF2B5EF4-FFF2-40B4-BE49-F238E27FC236}">
                    <a16:creationId xmlns:a16="http://schemas.microsoft.com/office/drawing/2014/main" id="{A2D1D2B2-BE74-478B-A8F6-0A60AA5CE290}"/>
                  </a:ext>
                </a:extLst>
              </p:cNvPr>
              <p:cNvCxnSpPr>
                <a:cxnSpLocks/>
              </p:cNvCxnSpPr>
              <p:nvPr/>
            </p:nvCxnSpPr>
            <p:spPr bwMode="auto">
              <a:xfrm rot="9890561" flipH="1" flipV="1">
                <a:off x="8897750" y="4973901"/>
                <a:ext cx="3568" cy="20589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5" name="Straight Connector 454">
                <a:extLst>
                  <a:ext uri="{FF2B5EF4-FFF2-40B4-BE49-F238E27FC236}">
                    <a16:creationId xmlns:a16="http://schemas.microsoft.com/office/drawing/2014/main" id="{B26706DD-AD0C-4A11-B3E4-04B6EA94E569}"/>
                  </a:ext>
                </a:extLst>
              </p:cNvPr>
              <p:cNvCxnSpPr>
                <a:cxnSpLocks/>
              </p:cNvCxnSpPr>
              <p:nvPr/>
            </p:nvCxnSpPr>
            <p:spPr bwMode="auto">
              <a:xfrm rot="9890561" flipV="1">
                <a:off x="8701478" y="5001071"/>
                <a:ext cx="188209" cy="15102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6" name="Straight Connector 455">
                <a:extLst>
                  <a:ext uri="{FF2B5EF4-FFF2-40B4-BE49-F238E27FC236}">
                    <a16:creationId xmlns:a16="http://schemas.microsoft.com/office/drawing/2014/main" id="{1C2879E0-8506-493C-9DA0-B740D36BDE08}"/>
                  </a:ext>
                </a:extLst>
              </p:cNvPr>
              <p:cNvCxnSpPr>
                <a:cxnSpLocks/>
              </p:cNvCxnSpPr>
              <p:nvPr/>
            </p:nvCxnSpPr>
            <p:spPr bwMode="auto">
              <a:xfrm rot="9890561" flipV="1">
                <a:off x="8718257" y="5000245"/>
                <a:ext cx="144658" cy="3005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7" name="Straight Connector 456">
                <a:extLst>
                  <a:ext uri="{FF2B5EF4-FFF2-40B4-BE49-F238E27FC236}">
                    <a16:creationId xmlns:a16="http://schemas.microsoft.com/office/drawing/2014/main" id="{508EF86A-9090-45EB-BBB4-91073A155E75}"/>
                  </a:ext>
                </a:extLst>
              </p:cNvPr>
              <p:cNvCxnSpPr>
                <a:cxnSpLocks/>
              </p:cNvCxnSpPr>
              <p:nvPr/>
            </p:nvCxnSpPr>
            <p:spPr bwMode="auto">
              <a:xfrm rot="9890561">
                <a:off x="8533421" y="4732796"/>
                <a:ext cx="122853" cy="18307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8" name="Straight Connector 457">
                <a:extLst>
                  <a:ext uri="{FF2B5EF4-FFF2-40B4-BE49-F238E27FC236}">
                    <a16:creationId xmlns:a16="http://schemas.microsoft.com/office/drawing/2014/main" id="{6A47662E-831D-4B89-A715-4B70D6D3EC75}"/>
                  </a:ext>
                </a:extLst>
              </p:cNvPr>
              <p:cNvCxnSpPr>
                <a:cxnSpLocks/>
              </p:cNvCxnSpPr>
              <p:nvPr/>
            </p:nvCxnSpPr>
            <p:spPr bwMode="auto">
              <a:xfrm rot="9890561">
                <a:off x="8659221" y="4738543"/>
                <a:ext cx="4929" cy="1543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9" name="Straight Connector 458">
                <a:extLst>
                  <a:ext uri="{FF2B5EF4-FFF2-40B4-BE49-F238E27FC236}">
                    <a16:creationId xmlns:a16="http://schemas.microsoft.com/office/drawing/2014/main" id="{A97F58C6-DC5B-4F3A-BA6E-98CD759710D8}"/>
                  </a:ext>
                </a:extLst>
              </p:cNvPr>
              <p:cNvCxnSpPr>
                <a:cxnSpLocks/>
              </p:cNvCxnSpPr>
              <p:nvPr/>
            </p:nvCxnSpPr>
            <p:spPr bwMode="auto">
              <a:xfrm rot="9890561" flipH="1">
                <a:off x="8663161" y="4744413"/>
                <a:ext cx="51467" cy="14134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0" name="Straight Connector 459">
                <a:extLst>
                  <a:ext uri="{FF2B5EF4-FFF2-40B4-BE49-F238E27FC236}">
                    <a16:creationId xmlns:a16="http://schemas.microsoft.com/office/drawing/2014/main" id="{294CDC40-1408-4CAD-8BB8-1C7FC893AE66}"/>
                  </a:ext>
                </a:extLst>
              </p:cNvPr>
              <p:cNvCxnSpPr>
                <a:cxnSpLocks/>
              </p:cNvCxnSpPr>
              <p:nvPr/>
            </p:nvCxnSpPr>
            <p:spPr bwMode="auto">
              <a:xfrm rot="9890561" flipH="1">
                <a:off x="8668601" y="4790523"/>
                <a:ext cx="91180" cy="89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1" name="Straight Connector 460">
                <a:extLst>
                  <a:ext uri="{FF2B5EF4-FFF2-40B4-BE49-F238E27FC236}">
                    <a16:creationId xmlns:a16="http://schemas.microsoft.com/office/drawing/2014/main" id="{0502AA08-744A-4A5B-A102-51F9E07224C9}"/>
                  </a:ext>
                </a:extLst>
              </p:cNvPr>
              <p:cNvCxnSpPr>
                <a:cxnSpLocks/>
              </p:cNvCxnSpPr>
              <p:nvPr/>
            </p:nvCxnSpPr>
            <p:spPr bwMode="auto">
              <a:xfrm rot="9890561" flipH="1" flipV="1">
                <a:off x="8690783" y="4856693"/>
                <a:ext cx="245443" cy="1190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2" name="Straight Connector 461">
                <a:extLst>
                  <a:ext uri="{FF2B5EF4-FFF2-40B4-BE49-F238E27FC236}">
                    <a16:creationId xmlns:a16="http://schemas.microsoft.com/office/drawing/2014/main" id="{68ECDEA0-E646-4637-BF36-D4CE9AC808F5}"/>
                  </a:ext>
                </a:extLst>
              </p:cNvPr>
              <p:cNvCxnSpPr>
                <a:cxnSpLocks/>
              </p:cNvCxnSpPr>
              <p:nvPr/>
            </p:nvCxnSpPr>
            <p:spPr bwMode="auto">
              <a:xfrm rot="9890561" flipH="1" flipV="1">
                <a:off x="8688242" y="4879727"/>
                <a:ext cx="96520" cy="960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3" name="Straight Connector 462">
                <a:extLst>
                  <a:ext uri="{FF2B5EF4-FFF2-40B4-BE49-F238E27FC236}">
                    <a16:creationId xmlns:a16="http://schemas.microsoft.com/office/drawing/2014/main" id="{DF4B10CE-ED26-4289-88E6-34C1134DCF41}"/>
                  </a:ext>
                </a:extLst>
              </p:cNvPr>
              <p:cNvCxnSpPr>
                <a:cxnSpLocks/>
              </p:cNvCxnSpPr>
              <p:nvPr/>
            </p:nvCxnSpPr>
            <p:spPr bwMode="auto">
              <a:xfrm rot="9890561" flipH="1" flipV="1">
                <a:off x="8711752" y="4887928"/>
                <a:ext cx="3568" cy="20589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4" name="Straight Connector 463">
                <a:extLst>
                  <a:ext uri="{FF2B5EF4-FFF2-40B4-BE49-F238E27FC236}">
                    <a16:creationId xmlns:a16="http://schemas.microsoft.com/office/drawing/2014/main" id="{BA3A168D-380B-44AA-8912-36414245F355}"/>
                  </a:ext>
                </a:extLst>
              </p:cNvPr>
              <p:cNvCxnSpPr>
                <a:cxnSpLocks/>
              </p:cNvCxnSpPr>
              <p:nvPr/>
            </p:nvCxnSpPr>
            <p:spPr bwMode="auto">
              <a:xfrm rot="9890561" flipV="1">
                <a:off x="8515480" y="4915098"/>
                <a:ext cx="188209" cy="15102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5" name="Straight Connector 464">
                <a:extLst>
                  <a:ext uri="{FF2B5EF4-FFF2-40B4-BE49-F238E27FC236}">
                    <a16:creationId xmlns:a16="http://schemas.microsoft.com/office/drawing/2014/main" id="{C38D2423-B9AD-4DE7-B8DD-8F174861FB40}"/>
                  </a:ext>
                </a:extLst>
              </p:cNvPr>
              <p:cNvCxnSpPr>
                <a:cxnSpLocks/>
              </p:cNvCxnSpPr>
              <p:nvPr/>
            </p:nvCxnSpPr>
            <p:spPr bwMode="auto">
              <a:xfrm rot="9890561" flipV="1">
                <a:off x="8532259" y="4914272"/>
                <a:ext cx="144658" cy="3005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6" name="Straight Connector 465">
                <a:extLst>
                  <a:ext uri="{FF2B5EF4-FFF2-40B4-BE49-F238E27FC236}">
                    <a16:creationId xmlns:a16="http://schemas.microsoft.com/office/drawing/2014/main" id="{7F89E7F7-C5F3-4654-A906-03849E5DAA0C}"/>
                  </a:ext>
                </a:extLst>
              </p:cNvPr>
              <p:cNvCxnSpPr>
                <a:cxnSpLocks/>
              </p:cNvCxnSpPr>
              <p:nvPr/>
            </p:nvCxnSpPr>
            <p:spPr bwMode="auto">
              <a:xfrm rot="6975777">
                <a:off x="8751204" y="4713863"/>
                <a:ext cx="122853" cy="18307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7" name="Straight Connector 466">
                <a:extLst>
                  <a:ext uri="{FF2B5EF4-FFF2-40B4-BE49-F238E27FC236}">
                    <a16:creationId xmlns:a16="http://schemas.microsoft.com/office/drawing/2014/main" id="{17A4F58A-625B-44A2-BAE3-AD4704592A50}"/>
                  </a:ext>
                </a:extLst>
              </p:cNvPr>
              <p:cNvCxnSpPr>
                <a:cxnSpLocks/>
              </p:cNvCxnSpPr>
              <p:nvPr/>
            </p:nvCxnSpPr>
            <p:spPr bwMode="auto">
              <a:xfrm rot="6975777">
                <a:off x="8847923" y="4672405"/>
                <a:ext cx="4929" cy="1543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8" name="Straight Connector 467">
                <a:extLst>
                  <a:ext uri="{FF2B5EF4-FFF2-40B4-BE49-F238E27FC236}">
                    <a16:creationId xmlns:a16="http://schemas.microsoft.com/office/drawing/2014/main" id="{4DDF5212-1D1E-48CB-9AF8-BB286B31CB45}"/>
                  </a:ext>
                </a:extLst>
              </p:cNvPr>
              <p:cNvCxnSpPr>
                <a:cxnSpLocks/>
              </p:cNvCxnSpPr>
              <p:nvPr/>
            </p:nvCxnSpPr>
            <p:spPr bwMode="auto">
              <a:xfrm rot="6975777" flipH="1">
                <a:off x="8842180" y="4658086"/>
                <a:ext cx="51467" cy="14134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9" name="Straight Connector 468">
                <a:extLst>
                  <a:ext uri="{FF2B5EF4-FFF2-40B4-BE49-F238E27FC236}">
                    <a16:creationId xmlns:a16="http://schemas.microsoft.com/office/drawing/2014/main" id="{32724DB1-0CF8-4CB9-8E5B-E9E80861753F}"/>
                  </a:ext>
                </a:extLst>
              </p:cNvPr>
              <p:cNvCxnSpPr>
                <a:cxnSpLocks/>
              </p:cNvCxnSpPr>
              <p:nvPr/>
            </p:nvCxnSpPr>
            <p:spPr bwMode="auto">
              <a:xfrm rot="6975777" flipH="1">
                <a:off x="8854130" y="4678425"/>
                <a:ext cx="91180" cy="89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0" name="Straight Connector 469">
                <a:extLst>
                  <a:ext uri="{FF2B5EF4-FFF2-40B4-BE49-F238E27FC236}">
                    <a16:creationId xmlns:a16="http://schemas.microsoft.com/office/drawing/2014/main" id="{FD78B305-59BC-448C-9A38-C344754E5AB7}"/>
                  </a:ext>
                </a:extLst>
              </p:cNvPr>
              <p:cNvCxnSpPr>
                <a:cxnSpLocks/>
              </p:cNvCxnSpPr>
              <p:nvPr/>
            </p:nvCxnSpPr>
            <p:spPr bwMode="auto">
              <a:xfrm rot="6975777" flipH="1" flipV="1">
                <a:off x="8903478" y="4642694"/>
                <a:ext cx="245443" cy="1190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1" name="Straight Connector 470">
                <a:extLst>
                  <a:ext uri="{FF2B5EF4-FFF2-40B4-BE49-F238E27FC236}">
                    <a16:creationId xmlns:a16="http://schemas.microsoft.com/office/drawing/2014/main" id="{B00305D1-D4D4-4143-95A6-C21E5A1F618B}"/>
                  </a:ext>
                </a:extLst>
              </p:cNvPr>
              <p:cNvCxnSpPr>
                <a:cxnSpLocks/>
              </p:cNvCxnSpPr>
              <p:nvPr/>
            </p:nvCxnSpPr>
            <p:spPr bwMode="auto">
              <a:xfrm rot="6975777" flipH="1" flipV="1">
                <a:off x="8935639" y="4719570"/>
                <a:ext cx="96520" cy="960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2" name="Straight Connector 471">
                <a:extLst>
                  <a:ext uri="{FF2B5EF4-FFF2-40B4-BE49-F238E27FC236}">
                    <a16:creationId xmlns:a16="http://schemas.microsoft.com/office/drawing/2014/main" id="{2D6BD4E3-82E4-4D44-A0DA-DC63D31D455D}"/>
                  </a:ext>
                </a:extLst>
              </p:cNvPr>
              <p:cNvCxnSpPr>
                <a:cxnSpLocks/>
              </p:cNvCxnSpPr>
              <p:nvPr/>
            </p:nvCxnSpPr>
            <p:spPr bwMode="auto">
              <a:xfrm rot="6975777" flipH="1" flipV="1">
                <a:off x="9014253" y="4723632"/>
                <a:ext cx="3568" cy="20589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3" name="Straight Connector 472">
                <a:extLst>
                  <a:ext uri="{FF2B5EF4-FFF2-40B4-BE49-F238E27FC236}">
                    <a16:creationId xmlns:a16="http://schemas.microsoft.com/office/drawing/2014/main" id="{2D59CC05-E6D1-4526-8873-0C81C43F9158}"/>
                  </a:ext>
                </a:extLst>
              </p:cNvPr>
              <p:cNvCxnSpPr>
                <a:cxnSpLocks/>
              </p:cNvCxnSpPr>
              <p:nvPr/>
            </p:nvCxnSpPr>
            <p:spPr bwMode="auto">
              <a:xfrm rot="6975777" flipV="1">
                <a:off x="8852964" y="4828841"/>
                <a:ext cx="188209" cy="15102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4" name="Straight Connector 473">
                <a:extLst>
                  <a:ext uri="{FF2B5EF4-FFF2-40B4-BE49-F238E27FC236}">
                    <a16:creationId xmlns:a16="http://schemas.microsoft.com/office/drawing/2014/main" id="{AF099359-1F33-453E-8FEF-47D5999D34A4}"/>
                  </a:ext>
                </a:extLst>
              </p:cNvPr>
              <p:cNvCxnSpPr>
                <a:cxnSpLocks/>
              </p:cNvCxnSpPr>
              <p:nvPr/>
            </p:nvCxnSpPr>
            <p:spPr bwMode="auto">
              <a:xfrm rot="6975777" flipV="1">
                <a:off x="8825458" y="4852511"/>
                <a:ext cx="144658" cy="3005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475" name="Oval 474">
                <a:extLst>
                  <a:ext uri="{FF2B5EF4-FFF2-40B4-BE49-F238E27FC236}">
                    <a16:creationId xmlns:a16="http://schemas.microsoft.com/office/drawing/2014/main" id="{FE2E13EC-70BC-41C7-8E1F-57F74C676F82}"/>
                  </a:ext>
                </a:extLst>
              </p:cNvPr>
              <p:cNvSpPr/>
              <p:nvPr/>
            </p:nvSpPr>
            <p:spPr bwMode="auto">
              <a:xfrm rot="4903389" flipV="1">
                <a:off x="8712292" y="4486175"/>
                <a:ext cx="30034" cy="3003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76" name="Oval 475">
                <a:extLst>
                  <a:ext uri="{FF2B5EF4-FFF2-40B4-BE49-F238E27FC236}">
                    <a16:creationId xmlns:a16="http://schemas.microsoft.com/office/drawing/2014/main" id="{168D8742-8338-4458-A029-5D0E9E918B1C}"/>
                  </a:ext>
                </a:extLst>
              </p:cNvPr>
              <p:cNvSpPr/>
              <p:nvPr/>
            </p:nvSpPr>
            <p:spPr bwMode="auto">
              <a:xfrm rot="4903389" flipV="1">
                <a:off x="8603263" y="4621882"/>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77" name="Oval 476">
                <a:extLst>
                  <a:ext uri="{FF2B5EF4-FFF2-40B4-BE49-F238E27FC236}">
                    <a16:creationId xmlns:a16="http://schemas.microsoft.com/office/drawing/2014/main" id="{9E800265-1A3A-4122-802E-36A374977DE7}"/>
                  </a:ext>
                </a:extLst>
              </p:cNvPr>
              <p:cNvSpPr/>
              <p:nvPr/>
            </p:nvSpPr>
            <p:spPr bwMode="auto">
              <a:xfrm rot="4903389" flipV="1">
                <a:off x="9030492" y="4655406"/>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78" name="Oval 477">
                <a:extLst>
                  <a:ext uri="{FF2B5EF4-FFF2-40B4-BE49-F238E27FC236}">
                    <a16:creationId xmlns:a16="http://schemas.microsoft.com/office/drawing/2014/main" id="{1EAB2C71-74D2-445A-AB02-3F8451298955}"/>
                  </a:ext>
                </a:extLst>
              </p:cNvPr>
              <p:cNvSpPr/>
              <p:nvPr/>
            </p:nvSpPr>
            <p:spPr bwMode="auto">
              <a:xfrm rot="4903389" flipV="1">
                <a:off x="9140244" y="4795215"/>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79" name="Oval 478">
                <a:extLst>
                  <a:ext uri="{FF2B5EF4-FFF2-40B4-BE49-F238E27FC236}">
                    <a16:creationId xmlns:a16="http://schemas.microsoft.com/office/drawing/2014/main" id="{B05C2BB7-441A-45A8-BE3D-053D57680B21}"/>
                  </a:ext>
                </a:extLst>
              </p:cNvPr>
              <p:cNvSpPr/>
              <p:nvPr/>
            </p:nvSpPr>
            <p:spPr bwMode="auto">
              <a:xfrm rot="4903389">
                <a:off x="8650688" y="4868414"/>
                <a:ext cx="46206" cy="4620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0" name="Oval 479">
                <a:extLst>
                  <a:ext uri="{FF2B5EF4-FFF2-40B4-BE49-F238E27FC236}">
                    <a16:creationId xmlns:a16="http://schemas.microsoft.com/office/drawing/2014/main" id="{FDB2C399-ABB0-4415-8886-917F994AE929}"/>
                  </a:ext>
                </a:extLst>
              </p:cNvPr>
              <p:cNvSpPr/>
              <p:nvPr/>
            </p:nvSpPr>
            <p:spPr bwMode="auto">
              <a:xfrm rot="4903389" flipH="1" flipV="1">
                <a:off x="8891024" y="4752679"/>
                <a:ext cx="67759" cy="6775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1" name="Oval 480">
                <a:extLst>
                  <a:ext uri="{FF2B5EF4-FFF2-40B4-BE49-F238E27FC236}">
                    <a16:creationId xmlns:a16="http://schemas.microsoft.com/office/drawing/2014/main" id="{07B0E924-8A33-4039-99AB-E46854CFE81B}"/>
                  </a:ext>
                </a:extLst>
              </p:cNvPr>
              <p:cNvSpPr/>
              <p:nvPr/>
            </p:nvSpPr>
            <p:spPr bwMode="auto">
              <a:xfrm rot="4903389" flipV="1">
                <a:off x="8472056" y="4493935"/>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2" name="Oval 481">
                <a:extLst>
                  <a:ext uri="{FF2B5EF4-FFF2-40B4-BE49-F238E27FC236}">
                    <a16:creationId xmlns:a16="http://schemas.microsoft.com/office/drawing/2014/main" id="{F1D8FA6F-B2E9-4A20-A14C-5E0073B68EED}"/>
                  </a:ext>
                </a:extLst>
              </p:cNvPr>
              <p:cNvSpPr/>
              <p:nvPr/>
            </p:nvSpPr>
            <p:spPr bwMode="auto">
              <a:xfrm rot="4903389" flipV="1">
                <a:off x="9003127" y="4936624"/>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3" name="Oval 482">
                <a:extLst>
                  <a:ext uri="{FF2B5EF4-FFF2-40B4-BE49-F238E27FC236}">
                    <a16:creationId xmlns:a16="http://schemas.microsoft.com/office/drawing/2014/main" id="{283044A2-7822-4AA0-A07F-A4D1467F2B3C}"/>
                  </a:ext>
                </a:extLst>
              </p:cNvPr>
              <p:cNvSpPr/>
              <p:nvPr/>
            </p:nvSpPr>
            <p:spPr bwMode="auto">
              <a:xfrm rot="4903389" flipV="1">
                <a:off x="9037798" y="4501134"/>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4" name="Oval 483">
                <a:extLst>
                  <a:ext uri="{FF2B5EF4-FFF2-40B4-BE49-F238E27FC236}">
                    <a16:creationId xmlns:a16="http://schemas.microsoft.com/office/drawing/2014/main" id="{5174CCD6-3F0F-4837-A805-2301D052AF2A}"/>
                  </a:ext>
                </a:extLst>
              </p:cNvPr>
              <p:cNvSpPr/>
              <p:nvPr/>
            </p:nvSpPr>
            <p:spPr bwMode="auto">
              <a:xfrm rot="4903389" flipV="1">
                <a:off x="8935132" y="4703590"/>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5" name="Oval 484">
                <a:extLst>
                  <a:ext uri="{FF2B5EF4-FFF2-40B4-BE49-F238E27FC236}">
                    <a16:creationId xmlns:a16="http://schemas.microsoft.com/office/drawing/2014/main" id="{37A8AE39-55EB-42B6-AE11-891279217F75}"/>
                  </a:ext>
                </a:extLst>
              </p:cNvPr>
              <p:cNvSpPr/>
              <p:nvPr/>
            </p:nvSpPr>
            <p:spPr bwMode="auto">
              <a:xfrm rot="4903389" flipV="1">
                <a:off x="8859599" y="5136501"/>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6" name="Oval 485">
                <a:extLst>
                  <a:ext uri="{FF2B5EF4-FFF2-40B4-BE49-F238E27FC236}">
                    <a16:creationId xmlns:a16="http://schemas.microsoft.com/office/drawing/2014/main" id="{5F1AC6D7-45AA-4983-A281-E24CB994FBCA}"/>
                  </a:ext>
                </a:extLst>
              </p:cNvPr>
              <p:cNvSpPr/>
              <p:nvPr/>
            </p:nvSpPr>
            <p:spPr bwMode="auto">
              <a:xfrm rot="4903389" flipV="1">
                <a:off x="8608077" y="5125260"/>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7" name="Oval 486">
                <a:extLst>
                  <a:ext uri="{FF2B5EF4-FFF2-40B4-BE49-F238E27FC236}">
                    <a16:creationId xmlns:a16="http://schemas.microsoft.com/office/drawing/2014/main" id="{3D6A117B-C200-4C25-AD00-D3E53E56B384}"/>
                  </a:ext>
                </a:extLst>
              </p:cNvPr>
              <p:cNvSpPr/>
              <p:nvPr/>
            </p:nvSpPr>
            <p:spPr bwMode="auto">
              <a:xfrm rot="4903389" flipV="1">
                <a:off x="8761443" y="4786392"/>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8" name="Oval 487">
                <a:extLst>
                  <a:ext uri="{FF2B5EF4-FFF2-40B4-BE49-F238E27FC236}">
                    <a16:creationId xmlns:a16="http://schemas.microsoft.com/office/drawing/2014/main" id="{774E14D9-D1F8-4576-B710-0E628DEED02C}"/>
                  </a:ext>
                </a:extLst>
              </p:cNvPr>
              <p:cNvSpPr/>
              <p:nvPr/>
            </p:nvSpPr>
            <p:spPr bwMode="auto">
              <a:xfrm rot="4903389" flipV="1">
                <a:off x="8456053" y="4781806"/>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9" name="Oval 488">
                <a:extLst>
                  <a:ext uri="{FF2B5EF4-FFF2-40B4-BE49-F238E27FC236}">
                    <a16:creationId xmlns:a16="http://schemas.microsoft.com/office/drawing/2014/main" id="{E78E8D91-D273-4D1D-803D-03793ED830AD}"/>
                  </a:ext>
                </a:extLst>
              </p:cNvPr>
              <p:cNvSpPr/>
              <p:nvPr/>
            </p:nvSpPr>
            <p:spPr bwMode="auto">
              <a:xfrm rot="4903389" flipV="1">
                <a:off x="9177432" y="5109443"/>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0" name="Oval 489">
                <a:extLst>
                  <a:ext uri="{FF2B5EF4-FFF2-40B4-BE49-F238E27FC236}">
                    <a16:creationId xmlns:a16="http://schemas.microsoft.com/office/drawing/2014/main" id="{16681057-235E-43D4-B8D3-93AB3C2B1184}"/>
                  </a:ext>
                </a:extLst>
              </p:cNvPr>
              <p:cNvSpPr/>
              <p:nvPr/>
            </p:nvSpPr>
            <p:spPr bwMode="auto">
              <a:xfrm rot="4903389" flipV="1">
                <a:off x="8849848" y="4961581"/>
                <a:ext cx="30034" cy="3003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1" name="Oval 490">
                <a:extLst>
                  <a:ext uri="{FF2B5EF4-FFF2-40B4-BE49-F238E27FC236}">
                    <a16:creationId xmlns:a16="http://schemas.microsoft.com/office/drawing/2014/main" id="{0B4B195B-9D2C-4BA9-BD90-0240C7836FBA}"/>
                  </a:ext>
                </a:extLst>
              </p:cNvPr>
              <p:cNvSpPr/>
              <p:nvPr/>
            </p:nvSpPr>
            <p:spPr bwMode="auto">
              <a:xfrm rot="4903389" flipV="1">
                <a:off x="8787815" y="5170384"/>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2" name="Oval 491">
                <a:extLst>
                  <a:ext uri="{FF2B5EF4-FFF2-40B4-BE49-F238E27FC236}">
                    <a16:creationId xmlns:a16="http://schemas.microsoft.com/office/drawing/2014/main" id="{1EE0CFC1-DD8E-40A9-857B-F59DF051C281}"/>
                  </a:ext>
                </a:extLst>
              </p:cNvPr>
              <p:cNvSpPr/>
              <p:nvPr/>
            </p:nvSpPr>
            <p:spPr bwMode="auto">
              <a:xfrm rot="4903389" flipV="1">
                <a:off x="8923103" y="4547652"/>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3" name="Oval 492">
                <a:extLst>
                  <a:ext uri="{FF2B5EF4-FFF2-40B4-BE49-F238E27FC236}">
                    <a16:creationId xmlns:a16="http://schemas.microsoft.com/office/drawing/2014/main" id="{067D5BCB-A679-45E3-8107-3C9F233D21EB}"/>
                  </a:ext>
                </a:extLst>
              </p:cNvPr>
              <p:cNvSpPr/>
              <p:nvPr/>
            </p:nvSpPr>
            <p:spPr bwMode="auto">
              <a:xfrm rot="4903389" flipV="1">
                <a:off x="8757951" y="4605009"/>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4" name="Oval 493">
                <a:extLst>
                  <a:ext uri="{FF2B5EF4-FFF2-40B4-BE49-F238E27FC236}">
                    <a16:creationId xmlns:a16="http://schemas.microsoft.com/office/drawing/2014/main" id="{A891E413-FB02-4175-A8B2-0F5C37677089}"/>
                  </a:ext>
                </a:extLst>
              </p:cNvPr>
              <p:cNvSpPr/>
              <p:nvPr/>
            </p:nvSpPr>
            <p:spPr bwMode="auto">
              <a:xfrm rot="4903389" flipV="1">
                <a:off x="8902164" y="4872467"/>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5" name="Oval 494">
                <a:extLst>
                  <a:ext uri="{FF2B5EF4-FFF2-40B4-BE49-F238E27FC236}">
                    <a16:creationId xmlns:a16="http://schemas.microsoft.com/office/drawing/2014/main" id="{AE063FAE-6282-4BA4-9202-8156F115FB7A}"/>
                  </a:ext>
                </a:extLst>
              </p:cNvPr>
              <p:cNvSpPr/>
              <p:nvPr/>
            </p:nvSpPr>
            <p:spPr bwMode="auto">
              <a:xfrm rot="4903389" flipV="1">
                <a:off x="8961093" y="5059100"/>
                <a:ext cx="30034" cy="3003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6" name="Oval 495">
                <a:extLst>
                  <a:ext uri="{FF2B5EF4-FFF2-40B4-BE49-F238E27FC236}">
                    <a16:creationId xmlns:a16="http://schemas.microsoft.com/office/drawing/2014/main" id="{648106D4-CF7B-4798-A129-0B667C055E0B}"/>
                  </a:ext>
                </a:extLst>
              </p:cNvPr>
              <p:cNvSpPr/>
              <p:nvPr/>
            </p:nvSpPr>
            <p:spPr bwMode="auto">
              <a:xfrm rot="4903389" flipV="1">
                <a:off x="8956607" y="5232592"/>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7" name="Oval 496">
                <a:extLst>
                  <a:ext uri="{FF2B5EF4-FFF2-40B4-BE49-F238E27FC236}">
                    <a16:creationId xmlns:a16="http://schemas.microsoft.com/office/drawing/2014/main" id="{5D084F4E-DAED-4223-9FFE-41EF39C4F73F}"/>
                  </a:ext>
                </a:extLst>
              </p:cNvPr>
              <p:cNvSpPr/>
              <p:nvPr/>
            </p:nvSpPr>
            <p:spPr bwMode="auto">
              <a:xfrm rot="4903389" flipV="1">
                <a:off x="8711364" y="5028079"/>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498" name="Straight Connector 497">
                <a:extLst>
                  <a:ext uri="{FF2B5EF4-FFF2-40B4-BE49-F238E27FC236}">
                    <a16:creationId xmlns:a16="http://schemas.microsoft.com/office/drawing/2014/main" id="{4FD39B01-0811-4A3C-B340-03036AB9F647}"/>
                  </a:ext>
                </a:extLst>
              </p:cNvPr>
              <p:cNvCxnSpPr>
                <a:cxnSpLocks/>
                <a:stCxn id="495" idx="5"/>
                <a:endCxn id="489" idx="1"/>
              </p:cNvCxnSpPr>
              <p:nvPr/>
            </p:nvCxnSpPr>
            <p:spPr bwMode="auto">
              <a:xfrm rot="4903389" flipV="1">
                <a:off x="9055085" y="5005716"/>
                <a:ext cx="57225" cy="18478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99" name="Straight Connector 498">
                <a:extLst>
                  <a:ext uri="{FF2B5EF4-FFF2-40B4-BE49-F238E27FC236}">
                    <a16:creationId xmlns:a16="http://schemas.microsoft.com/office/drawing/2014/main" id="{55932563-2480-46D7-9D72-17ED833CC857}"/>
                  </a:ext>
                </a:extLst>
              </p:cNvPr>
              <p:cNvCxnSpPr>
                <a:cxnSpLocks/>
                <a:endCxn id="479" idx="3"/>
              </p:cNvCxnSpPr>
              <p:nvPr/>
            </p:nvCxnSpPr>
            <p:spPr bwMode="auto">
              <a:xfrm rot="4903389" flipV="1">
                <a:off x="8379717" y="4639332"/>
                <a:ext cx="380929" cy="11656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0" name="Straight Connector 499">
                <a:extLst>
                  <a:ext uri="{FF2B5EF4-FFF2-40B4-BE49-F238E27FC236}">
                    <a16:creationId xmlns:a16="http://schemas.microsoft.com/office/drawing/2014/main" id="{979F2AC8-6D18-4C5A-940F-63960554F227}"/>
                  </a:ext>
                </a:extLst>
              </p:cNvPr>
              <p:cNvCxnSpPr>
                <a:cxnSpLocks/>
                <a:endCxn id="480" idx="1"/>
              </p:cNvCxnSpPr>
              <p:nvPr/>
            </p:nvCxnSpPr>
            <p:spPr bwMode="auto">
              <a:xfrm rot="4903389" flipH="1" flipV="1">
                <a:off x="8639778" y="4805634"/>
                <a:ext cx="255527" cy="31426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501" name="Arc 500">
                <a:extLst>
                  <a:ext uri="{FF2B5EF4-FFF2-40B4-BE49-F238E27FC236}">
                    <a16:creationId xmlns:a16="http://schemas.microsoft.com/office/drawing/2014/main" id="{F97A2F15-3E87-4C2A-8696-0AB69029189C}"/>
                  </a:ext>
                </a:extLst>
              </p:cNvPr>
              <p:cNvSpPr/>
              <p:nvPr/>
            </p:nvSpPr>
            <p:spPr bwMode="auto">
              <a:xfrm rot="6242976">
                <a:off x="7422778" y="4843519"/>
                <a:ext cx="190971" cy="1429725"/>
              </a:xfrm>
              <a:prstGeom prst="arc">
                <a:avLst>
                  <a:gd name="adj1" fmla="val 17057927"/>
                  <a:gd name="adj2" fmla="val 5418042"/>
                </a:avLst>
              </a:prstGeom>
              <a:noFill/>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cxnSp>
            <p:nvCxnSpPr>
              <p:cNvPr id="502" name="Straight Connector 501">
                <a:extLst>
                  <a:ext uri="{FF2B5EF4-FFF2-40B4-BE49-F238E27FC236}">
                    <a16:creationId xmlns:a16="http://schemas.microsoft.com/office/drawing/2014/main" id="{B230FF98-9351-4BAC-BF99-07C182B790E2}"/>
                  </a:ext>
                </a:extLst>
              </p:cNvPr>
              <p:cNvCxnSpPr>
                <a:cxnSpLocks/>
              </p:cNvCxnSpPr>
              <p:nvPr/>
            </p:nvCxnSpPr>
            <p:spPr bwMode="auto">
              <a:xfrm rot="20164195">
                <a:off x="6189906" y="3861187"/>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3" name="Straight Connector 502">
                <a:extLst>
                  <a:ext uri="{FF2B5EF4-FFF2-40B4-BE49-F238E27FC236}">
                    <a16:creationId xmlns:a16="http://schemas.microsoft.com/office/drawing/2014/main" id="{53FA150C-E8D0-4071-8F29-EB36C97B6E9B}"/>
                  </a:ext>
                </a:extLst>
              </p:cNvPr>
              <p:cNvCxnSpPr>
                <a:cxnSpLocks/>
              </p:cNvCxnSpPr>
              <p:nvPr/>
            </p:nvCxnSpPr>
            <p:spPr bwMode="auto">
              <a:xfrm rot="20164195">
                <a:off x="6182313" y="3904626"/>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4" name="Straight Connector 503">
                <a:extLst>
                  <a:ext uri="{FF2B5EF4-FFF2-40B4-BE49-F238E27FC236}">
                    <a16:creationId xmlns:a16="http://schemas.microsoft.com/office/drawing/2014/main" id="{CE7E1616-5918-4372-85CC-2A5294A2A670}"/>
                  </a:ext>
                </a:extLst>
              </p:cNvPr>
              <p:cNvCxnSpPr>
                <a:cxnSpLocks/>
              </p:cNvCxnSpPr>
              <p:nvPr/>
            </p:nvCxnSpPr>
            <p:spPr bwMode="auto">
              <a:xfrm rot="20164195" flipH="1">
                <a:off x="6116555" y="3919441"/>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5" name="Straight Connector 504">
                <a:extLst>
                  <a:ext uri="{FF2B5EF4-FFF2-40B4-BE49-F238E27FC236}">
                    <a16:creationId xmlns:a16="http://schemas.microsoft.com/office/drawing/2014/main" id="{375B52EF-D7E4-4053-B304-80B61A3C5A28}"/>
                  </a:ext>
                </a:extLst>
              </p:cNvPr>
              <p:cNvCxnSpPr>
                <a:cxnSpLocks/>
              </p:cNvCxnSpPr>
              <p:nvPr/>
            </p:nvCxnSpPr>
            <p:spPr bwMode="auto">
              <a:xfrm rot="20164195" flipH="1">
                <a:off x="6053609" y="3932587"/>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6" name="Straight Connector 505">
                <a:extLst>
                  <a:ext uri="{FF2B5EF4-FFF2-40B4-BE49-F238E27FC236}">
                    <a16:creationId xmlns:a16="http://schemas.microsoft.com/office/drawing/2014/main" id="{E02BEA4F-B436-4B92-A84E-32915C178ACC}"/>
                  </a:ext>
                </a:extLst>
              </p:cNvPr>
              <p:cNvCxnSpPr>
                <a:cxnSpLocks/>
              </p:cNvCxnSpPr>
              <p:nvPr/>
            </p:nvCxnSpPr>
            <p:spPr bwMode="auto">
              <a:xfrm rot="20164195" flipH="1" flipV="1">
                <a:off x="5807139" y="3827730"/>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7" name="Straight Connector 506">
                <a:extLst>
                  <a:ext uri="{FF2B5EF4-FFF2-40B4-BE49-F238E27FC236}">
                    <a16:creationId xmlns:a16="http://schemas.microsoft.com/office/drawing/2014/main" id="{A1547383-AAA3-40BD-9271-09614EECE05F}"/>
                  </a:ext>
                </a:extLst>
              </p:cNvPr>
              <p:cNvCxnSpPr>
                <a:cxnSpLocks/>
              </p:cNvCxnSpPr>
              <p:nvPr/>
            </p:nvCxnSpPr>
            <p:spPr bwMode="auto">
              <a:xfrm rot="20164195" flipH="1" flipV="1">
                <a:off x="6080809" y="3653786"/>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8" name="Straight Connector 507">
                <a:extLst>
                  <a:ext uri="{FF2B5EF4-FFF2-40B4-BE49-F238E27FC236}">
                    <a16:creationId xmlns:a16="http://schemas.microsoft.com/office/drawing/2014/main" id="{374E2DF2-66BB-4C5D-AD3B-F952C1A37047}"/>
                  </a:ext>
                </a:extLst>
              </p:cNvPr>
              <p:cNvCxnSpPr>
                <a:cxnSpLocks/>
              </p:cNvCxnSpPr>
              <p:nvPr/>
            </p:nvCxnSpPr>
            <p:spPr bwMode="auto">
              <a:xfrm rot="20164195" flipV="1">
                <a:off x="6094541" y="3669337"/>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9" name="Straight Connector 508">
                <a:extLst>
                  <a:ext uri="{FF2B5EF4-FFF2-40B4-BE49-F238E27FC236}">
                    <a16:creationId xmlns:a16="http://schemas.microsoft.com/office/drawing/2014/main" id="{EF92781D-2F9D-4537-9094-0DBB9C31E881}"/>
                  </a:ext>
                </a:extLst>
              </p:cNvPr>
              <p:cNvCxnSpPr>
                <a:cxnSpLocks/>
              </p:cNvCxnSpPr>
              <p:nvPr/>
            </p:nvCxnSpPr>
            <p:spPr bwMode="auto">
              <a:xfrm rot="20164195" flipV="1">
                <a:off x="6141912" y="3827370"/>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0" name="Straight Connector 509">
                <a:extLst>
                  <a:ext uri="{FF2B5EF4-FFF2-40B4-BE49-F238E27FC236}">
                    <a16:creationId xmlns:a16="http://schemas.microsoft.com/office/drawing/2014/main" id="{8A094D5A-F31A-4DBC-84F5-927BB2E626DD}"/>
                  </a:ext>
                </a:extLst>
              </p:cNvPr>
              <p:cNvCxnSpPr>
                <a:cxnSpLocks/>
              </p:cNvCxnSpPr>
              <p:nvPr/>
            </p:nvCxnSpPr>
            <p:spPr bwMode="auto">
              <a:xfrm rot="20164195">
                <a:off x="6448579" y="3935531"/>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1" name="Straight Connector 510">
                <a:extLst>
                  <a:ext uri="{FF2B5EF4-FFF2-40B4-BE49-F238E27FC236}">
                    <a16:creationId xmlns:a16="http://schemas.microsoft.com/office/drawing/2014/main" id="{28E6A3E7-50D0-4B60-A301-C9D10714A05E}"/>
                  </a:ext>
                </a:extLst>
              </p:cNvPr>
              <p:cNvCxnSpPr>
                <a:cxnSpLocks/>
              </p:cNvCxnSpPr>
              <p:nvPr/>
            </p:nvCxnSpPr>
            <p:spPr bwMode="auto">
              <a:xfrm rot="20164195">
                <a:off x="6440986" y="3978970"/>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2" name="Straight Connector 511">
                <a:extLst>
                  <a:ext uri="{FF2B5EF4-FFF2-40B4-BE49-F238E27FC236}">
                    <a16:creationId xmlns:a16="http://schemas.microsoft.com/office/drawing/2014/main" id="{C7AAE56C-BFC8-4981-ABFB-287AD77EE68D}"/>
                  </a:ext>
                </a:extLst>
              </p:cNvPr>
              <p:cNvCxnSpPr>
                <a:cxnSpLocks/>
              </p:cNvCxnSpPr>
              <p:nvPr/>
            </p:nvCxnSpPr>
            <p:spPr bwMode="auto">
              <a:xfrm rot="20164195" flipH="1">
                <a:off x="6375228" y="3993785"/>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3" name="Straight Connector 512">
                <a:extLst>
                  <a:ext uri="{FF2B5EF4-FFF2-40B4-BE49-F238E27FC236}">
                    <a16:creationId xmlns:a16="http://schemas.microsoft.com/office/drawing/2014/main" id="{CFFA2493-09A1-4CE1-9961-B2FB2064714A}"/>
                  </a:ext>
                </a:extLst>
              </p:cNvPr>
              <p:cNvCxnSpPr>
                <a:cxnSpLocks/>
              </p:cNvCxnSpPr>
              <p:nvPr/>
            </p:nvCxnSpPr>
            <p:spPr bwMode="auto">
              <a:xfrm rot="20164195" flipH="1">
                <a:off x="6312282" y="4006931"/>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4" name="Straight Connector 513">
                <a:extLst>
                  <a:ext uri="{FF2B5EF4-FFF2-40B4-BE49-F238E27FC236}">
                    <a16:creationId xmlns:a16="http://schemas.microsoft.com/office/drawing/2014/main" id="{0C322689-6D68-4DF9-B91B-99BCBD644F9F}"/>
                  </a:ext>
                </a:extLst>
              </p:cNvPr>
              <p:cNvCxnSpPr>
                <a:cxnSpLocks/>
              </p:cNvCxnSpPr>
              <p:nvPr/>
            </p:nvCxnSpPr>
            <p:spPr bwMode="auto">
              <a:xfrm rot="20164195" flipH="1" flipV="1">
                <a:off x="6065812" y="3902074"/>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5" name="Straight Connector 514">
                <a:extLst>
                  <a:ext uri="{FF2B5EF4-FFF2-40B4-BE49-F238E27FC236}">
                    <a16:creationId xmlns:a16="http://schemas.microsoft.com/office/drawing/2014/main" id="{F22C1D8D-1BEA-4152-9425-64E7CDFB32EA}"/>
                  </a:ext>
                </a:extLst>
              </p:cNvPr>
              <p:cNvCxnSpPr>
                <a:cxnSpLocks/>
              </p:cNvCxnSpPr>
              <p:nvPr/>
            </p:nvCxnSpPr>
            <p:spPr bwMode="auto">
              <a:xfrm rot="20164195" flipH="1" flipV="1">
                <a:off x="6261267" y="3886803"/>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6" name="Straight Connector 515">
                <a:extLst>
                  <a:ext uri="{FF2B5EF4-FFF2-40B4-BE49-F238E27FC236}">
                    <a16:creationId xmlns:a16="http://schemas.microsoft.com/office/drawing/2014/main" id="{88D21355-3617-4910-AEB6-549DADF5B022}"/>
                  </a:ext>
                </a:extLst>
              </p:cNvPr>
              <p:cNvCxnSpPr>
                <a:cxnSpLocks/>
              </p:cNvCxnSpPr>
              <p:nvPr/>
            </p:nvCxnSpPr>
            <p:spPr bwMode="auto">
              <a:xfrm rot="20164195" flipV="1">
                <a:off x="6353214" y="3743681"/>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7" name="Straight Connector 516">
                <a:extLst>
                  <a:ext uri="{FF2B5EF4-FFF2-40B4-BE49-F238E27FC236}">
                    <a16:creationId xmlns:a16="http://schemas.microsoft.com/office/drawing/2014/main" id="{865B00D0-B28D-4438-97D0-F9B8A07455B0}"/>
                  </a:ext>
                </a:extLst>
              </p:cNvPr>
              <p:cNvCxnSpPr>
                <a:cxnSpLocks/>
              </p:cNvCxnSpPr>
              <p:nvPr/>
            </p:nvCxnSpPr>
            <p:spPr bwMode="auto">
              <a:xfrm rot="20164195" flipV="1">
                <a:off x="6400585" y="3901714"/>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8" name="Straight Connector 517">
                <a:extLst>
                  <a:ext uri="{FF2B5EF4-FFF2-40B4-BE49-F238E27FC236}">
                    <a16:creationId xmlns:a16="http://schemas.microsoft.com/office/drawing/2014/main" id="{C9334633-5741-4408-8AE6-729E9F838F65}"/>
                  </a:ext>
                </a:extLst>
              </p:cNvPr>
              <p:cNvCxnSpPr>
                <a:cxnSpLocks/>
              </p:cNvCxnSpPr>
              <p:nvPr/>
            </p:nvCxnSpPr>
            <p:spPr bwMode="auto">
              <a:xfrm rot="17249411">
                <a:off x="6169661" y="4003737"/>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9" name="Straight Connector 518">
                <a:extLst>
                  <a:ext uri="{FF2B5EF4-FFF2-40B4-BE49-F238E27FC236}">
                    <a16:creationId xmlns:a16="http://schemas.microsoft.com/office/drawing/2014/main" id="{123E84EB-DD7A-4A8A-9AB5-BD4FB3777C1D}"/>
                  </a:ext>
                </a:extLst>
              </p:cNvPr>
              <p:cNvCxnSpPr>
                <a:cxnSpLocks/>
              </p:cNvCxnSpPr>
              <p:nvPr/>
            </p:nvCxnSpPr>
            <p:spPr bwMode="auto">
              <a:xfrm rot="17249411">
                <a:off x="6209276" y="4102629"/>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0" name="Straight Connector 519">
                <a:extLst>
                  <a:ext uri="{FF2B5EF4-FFF2-40B4-BE49-F238E27FC236}">
                    <a16:creationId xmlns:a16="http://schemas.microsoft.com/office/drawing/2014/main" id="{ADDBD493-853A-4C4B-8736-06B182E76EE9}"/>
                  </a:ext>
                </a:extLst>
              </p:cNvPr>
              <p:cNvCxnSpPr>
                <a:cxnSpLocks/>
              </p:cNvCxnSpPr>
              <p:nvPr/>
            </p:nvCxnSpPr>
            <p:spPr bwMode="auto">
              <a:xfrm rot="17249411" flipH="1">
                <a:off x="6160132" y="414171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1" name="Straight Connector 520">
                <a:extLst>
                  <a:ext uri="{FF2B5EF4-FFF2-40B4-BE49-F238E27FC236}">
                    <a16:creationId xmlns:a16="http://schemas.microsoft.com/office/drawing/2014/main" id="{11BB975C-A194-436B-8B90-C0CF1FB186FB}"/>
                  </a:ext>
                </a:extLst>
              </p:cNvPr>
              <p:cNvCxnSpPr>
                <a:cxnSpLocks/>
              </p:cNvCxnSpPr>
              <p:nvPr/>
            </p:nvCxnSpPr>
            <p:spPr bwMode="auto">
              <a:xfrm rot="17249411" flipH="1">
                <a:off x="6093898" y="4189616"/>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2" name="Straight Connector 521">
                <a:extLst>
                  <a:ext uri="{FF2B5EF4-FFF2-40B4-BE49-F238E27FC236}">
                    <a16:creationId xmlns:a16="http://schemas.microsoft.com/office/drawing/2014/main" id="{3AD86A24-C58A-4B3B-B2B9-15018CAAD54A}"/>
                  </a:ext>
                </a:extLst>
              </p:cNvPr>
              <p:cNvCxnSpPr>
                <a:cxnSpLocks/>
              </p:cNvCxnSpPr>
              <p:nvPr/>
            </p:nvCxnSpPr>
            <p:spPr bwMode="auto">
              <a:xfrm rot="17249411" flipH="1" flipV="1">
                <a:off x="5832576" y="4222483"/>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3" name="Straight Connector 522">
                <a:extLst>
                  <a:ext uri="{FF2B5EF4-FFF2-40B4-BE49-F238E27FC236}">
                    <a16:creationId xmlns:a16="http://schemas.microsoft.com/office/drawing/2014/main" id="{ABD181F3-77AC-4D72-98F5-B31156C374A9}"/>
                  </a:ext>
                </a:extLst>
              </p:cNvPr>
              <p:cNvCxnSpPr>
                <a:cxnSpLocks/>
              </p:cNvCxnSpPr>
              <p:nvPr/>
            </p:nvCxnSpPr>
            <p:spPr bwMode="auto">
              <a:xfrm rot="17249411" flipH="1" flipV="1">
                <a:off x="5972197" y="4144270"/>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4" name="Straight Connector 523">
                <a:extLst>
                  <a:ext uri="{FF2B5EF4-FFF2-40B4-BE49-F238E27FC236}">
                    <a16:creationId xmlns:a16="http://schemas.microsoft.com/office/drawing/2014/main" id="{B8A5F6C9-1FCE-4C90-ABF1-E69031D8224D}"/>
                  </a:ext>
                </a:extLst>
              </p:cNvPr>
              <p:cNvCxnSpPr>
                <a:cxnSpLocks/>
              </p:cNvCxnSpPr>
              <p:nvPr/>
            </p:nvCxnSpPr>
            <p:spPr bwMode="auto">
              <a:xfrm rot="17249411" flipH="1" flipV="1">
                <a:off x="5979710" y="4002009"/>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5" name="Straight Connector 524">
                <a:extLst>
                  <a:ext uri="{FF2B5EF4-FFF2-40B4-BE49-F238E27FC236}">
                    <a16:creationId xmlns:a16="http://schemas.microsoft.com/office/drawing/2014/main" id="{A330E849-6309-4D85-886E-BCE4433B4088}"/>
                  </a:ext>
                </a:extLst>
              </p:cNvPr>
              <p:cNvCxnSpPr>
                <a:cxnSpLocks/>
              </p:cNvCxnSpPr>
              <p:nvPr/>
            </p:nvCxnSpPr>
            <p:spPr bwMode="auto">
              <a:xfrm rot="17249411" flipV="1">
                <a:off x="5932397" y="3923262"/>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6" name="Straight Connector 525">
                <a:extLst>
                  <a:ext uri="{FF2B5EF4-FFF2-40B4-BE49-F238E27FC236}">
                    <a16:creationId xmlns:a16="http://schemas.microsoft.com/office/drawing/2014/main" id="{99B69470-DE6F-4851-92ED-6DE9F5729854}"/>
                  </a:ext>
                </a:extLst>
              </p:cNvPr>
              <p:cNvCxnSpPr>
                <a:cxnSpLocks/>
              </p:cNvCxnSpPr>
              <p:nvPr/>
            </p:nvCxnSpPr>
            <p:spPr bwMode="auto">
              <a:xfrm rot="17249411" flipV="1">
                <a:off x="6032347" y="4040625"/>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527" name="Oval 526">
                <a:extLst>
                  <a:ext uri="{FF2B5EF4-FFF2-40B4-BE49-F238E27FC236}">
                    <a16:creationId xmlns:a16="http://schemas.microsoft.com/office/drawing/2014/main" id="{07622587-1BE0-42FD-ADEF-BD0474DC068D}"/>
                  </a:ext>
                </a:extLst>
              </p:cNvPr>
              <p:cNvSpPr/>
              <p:nvPr/>
            </p:nvSpPr>
            <p:spPr bwMode="auto">
              <a:xfrm rot="15177023" flipV="1">
                <a:off x="6402320" y="4482058"/>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28" name="Oval 527">
                <a:extLst>
                  <a:ext uri="{FF2B5EF4-FFF2-40B4-BE49-F238E27FC236}">
                    <a16:creationId xmlns:a16="http://schemas.microsoft.com/office/drawing/2014/main" id="{2C36A809-5F4B-4C58-8058-7ED02EA41AC7}"/>
                  </a:ext>
                </a:extLst>
              </p:cNvPr>
              <p:cNvSpPr/>
              <p:nvPr/>
            </p:nvSpPr>
            <p:spPr bwMode="auto">
              <a:xfrm rot="15177023" flipV="1">
                <a:off x="6533156" y="429818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29" name="Oval 528">
                <a:extLst>
                  <a:ext uri="{FF2B5EF4-FFF2-40B4-BE49-F238E27FC236}">
                    <a16:creationId xmlns:a16="http://schemas.microsoft.com/office/drawing/2014/main" id="{C47EAE58-B6E2-44A6-AA5A-832185F69EBE}"/>
                  </a:ext>
                </a:extLst>
              </p:cNvPr>
              <p:cNvSpPr/>
              <p:nvPr/>
            </p:nvSpPr>
            <p:spPr bwMode="auto">
              <a:xfrm rot="15177023" flipV="1">
                <a:off x="5971840" y="43402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0" name="Oval 529">
                <a:extLst>
                  <a:ext uri="{FF2B5EF4-FFF2-40B4-BE49-F238E27FC236}">
                    <a16:creationId xmlns:a16="http://schemas.microsoft.com/office/drawing/2014/main" id="{DDDBFC18-D1BD-4FC0-BA4E-A8F8B73F8C01}"/>
                  </a:ext>
                </a:extLst>
              </p:cNvPr>
              <p:cNvSpPr/>
              <p:nvPr/>
            </p:nvSpPr>
            <p:spPr bwMode="auto">
              <a:xfrm rot="15177023" flipV="1">
                <a:off x="5801359" y="418075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1" name="Oval 530">
                <a:extLst>
                  <a:ext uri="{FF2B5EF4-FFF2-40B4-BE49-F238E27FC236}">
                    <a16:creationId xmlns:a16="http://schemas.microsoft.com/office/drawing/2014/main" id="{C5F89CF1-E532-477A-BCDC-D984182E9A5D}"/>
                  </a:ext>
                </a:extLst>
              </p:cNvPr>
              <p:cNvSpPr/>
              <p:nvPr/>
            </p:nvSpPr>
            <p:spPr bwMode="auto">
              <a:xfrm rot="15177023">
                <a:off x="6382978" y="3954022"/>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2" name="Oval 531">
                <a:extLst>
                  <a:ext uri="{FF2B5EF4-FFF2-40B4-BE49-F238E27FC236}">
                    <a16:creationId xmlns:a16="http://schemas.microsoft.com/office/drawing/2014/main" id="{A1420237-28D4-4EC9-82D0-B1FDB96C6294}"/>
                  </a:ext>
                </a:extLst>
              </p:cNvPr>
              <p:cNvSpPr/>
              <p:nvPr/>
            </p:nvSpPr>
            <p:spPr bwMode="auto">
              <a:xfrm rot="15177023" flipH="1" flipV="1">
                <a:off x="6063872" y="4126422"/>
                <a:ext cx="89001" cy="8900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3" name="Oval 532">
                <a:extLst>
                  <a:ext uri="{FF2B5EF4-FFF2-40B4-BE49-F238E27FC236}">
                    <a16:creationId xmlns:a16="http://schemas.microsoft.com/office/drawing/2014/main" id="{082461D4-0848-42D8-A3FC-B671595C9358}"/>
                  </a:ext>
                </a:extLst>
              </p:cNvPr>
              <p:cNvSpPr/>
              <p:nvPr/>
            </p:nvSpPr>
            <p:spPr bwMode="auto">
              <a:xfrm rot="15177023" flipV="1">
                <a:off x="6729111" y="443799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4" name="Oval 533">
                <a:extLst>
                  <a:ext uri="{FF2B5EF4-FFF2-40B4-BE49-F238E27FC236}">
                    <a16:creationId xmlns:a16="http://schemas.microsoft.com/office/drawing/2014/main" id="{BE26FD9E-B4FD-449F-AA21-4AB874D29ED4}"/>
                  </a:ext>
                </a:extLst>
              </p:cNvPr>
              <p:cNvSpPr/>
              <p:nvPr/>
            </p:nvSpPr>
            <p:spPr bwMode="auto">
              <a:xfrm rot="15177023" flipV="1">
                <a:off x="5951026" y="396971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5" name="Oval 534">
                <a:extLst>
                  <a:ext uri="{FF2B5EF4-FFF2-40B4-BE49-F238E27FC236}">
                    <a16:creationId xmlns:a16="http://schemas.microsoft.com/office/drawing/2014/main" id="{73FEF8FD-BA5E-4A71-84D0-17DEEB327303}"/>
                  </a:ext>
                </a:extLst>
              </p:cNvPr>
              <p:cNvSpPr/>
              <p:nvPr/>
            </p:nvSpPr>
            <p:spPr bwMode="auto">
              <a:xfrm rot="15177023" flipV="1">
                <a:off x="5993260" y="454198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6" name="Oval 535">
                <a:extLst>
                  <a:ext uri="{FF2B5EF4-FFF2-40B4-BE49-F238E27FC236}">
                    <a16:creationId xmlns:a16="http://schemas.microsoft.com/office/drawing/2014/main" id="{DAEE892B-C025-4AA3-9E1E-160354506AD9}"/>
                  </a:ext>
                </a:extLst>
              </p:cNvPr>
              <p:cNvSpPr/>
              <p:nvPr/>
            </p:nvSpPr>
            <p:spPr bwMode="auto">
              <a:xfrm rot="15177023" flipV="1">
                <a:off x="6085976" y="425860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7" name="Oval 536">
                <a:extLst>
                  <a:ext uri="{FF2B5EF4-FFF2-40B4-BE49-F238E27FC236}">
                    <a16:creationId xmlns:a16="http://schemas.microsoft.com/office/drawing/2014/main" id="{A8832E31-ACD5-4CA2-A4C2-5C769E7AF5B8}"/>
                  </a:ext>
                </a:extLst>
              </p:cNvPr>
              <p:cNvSpPr/>
              <p:nvPr/>
            </p:nvSpPr>
            <p:spPr bwMode="auto">
              <a:xfrm rot="15177023" flipV="1">
                <a:off x="6097304" y="368149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8" name="Oval 537">
                <a:extLst>
                  <a:ext uri="{FF2B5EF4-FFF2-40B4-BE49-F238E27FC236}">
                    <a16:creationId xmlns:a16="http://schemas.microsoft.com/office/drawing/2014/main" id="{FD74D5C5-19C4-4E06-A824-71D20C5AB06E}"/>
                  </a:ext>
                </a:extLst>
              </p:cNvPr>
              <p:cNvSpPr/>
              <p:nvPr/>
            </p:nvSpPr>
            <p:spPr bwMode="auto">
              <a:xfrm rot="15177023" flipV="1">
                <a:off x="6426064" y="364570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9" name="Oval 538">
                <a:extLst>
                  <a:ext uri="{FF2B5EF4-FFF2-40B4-BE49-F238E27FC236}">
                    <a16:creationId xmlns:a16="http://schemas.microsoft.com/office/drawing/2014/main" id="{BF4D44A4-A073-452F-A336-7E67AB1F6140}"/>
                  </a:ext>
                </a:extLst>
              </p:cNvPr>
              <p:cNvSpPr/>
              <p:nvPr/>
            </p:nvSpPr>
            <p:spPr bwMode="auto">
              <a:xfrm rot="15177023" flipV="1">
                <a:off x="6294861" y="411632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0" name="Oval 539">
                <a:extLst>
                  <a:ext uri="{FF2B5EF4-FFF2-40B4-BE49-F238E27FC236}">
                    <a16:creationId xmlns:a16="http://schemas.microsoft.com/office/drawing/2014/main" id="{21ADC1DA-5B45-4DB5-8414-16B9B05A11CB}"/>
                  </a:ext>
                </a:extLst>
              </p:cNvPr>
              <p:cNvSpPr/>
              <p:nvPr/>
            </p:nvSpPr>
            <p:spPr bwMode="auto">
              <a:xfrm rot="15177023" flipV="1">
                <a:off x="6692215" y="406109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1" name="Oval 540">
                <a:extLst>
                  <a:ext uri="{FF2B5EF4-FFF2-40B4-BE49-F238E27FC236}">
                    <a16:creationId xmlns:a16="http://schemas.microsoft.com/office/drawing/2014/main" id="{156E14CE-935C-4EA1-B9B3-DFF7F0699486}"/>
                  </a:ext>
                </a:extLst>
              </p:cNvPr>
              <p:cNvSpPr/>
              <p:nvPr/>
            </p:nvSpPr>
            <p:spPr bwMode="auto">
              <a:xfrm rot="15177023" flipV="1">
                <a:off x="5690135" y="378029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2" name="Oval 541">
                <a:extLst>
                  <a:ext uri="{FF2B5EF4-FFF2-40B4-BE49-F238E27FC236}">
                    <a16:creationId xmlns:a16="http://schemas.microsoft.com/office/drawing/2014/main" id="{A552C5D6-C249-4C7F-B198-54DF117225F8}"/>
                  </a:ext>
                </a:extLst>
              </p:cNvPr>
              <p:cNvSpPr/>
              <p:nvPr/>
            </p:nvSpPr>
            <p:spPr bwMode="auto">
              <a:xfrm rot="15177023" flipV="1">
                <a:off x="6128516" y="3892475"/>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3" name="Oval 542">
                <a:extLst>
                  <a:ext uri="{FF2B5EF4-FFF2-40B4-BE49-F238E27FC236}">
                    <a16:creationId xmlns:a16="http://schemas.microsoft.com/office/drawing/2014/main" id="{C2B90E11-FE31-4888-8E9C-5DAC8A9261EA}"/>
                  </a:ext>
                </a:extLst>
              </p:cNvPr>
              <p:cNvSpPr/>
              <p:nvPr/>
            </p:nvSpPr>
            <p:spPr bwMode="auto">
              <a:xfrm rot="15177023" flipV="1">
                <a:off x="6183702" y="362313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4" name="Oval 543">
                <a:extLst>
                  <a:ext uri="{FF2B5EF4-FFF2-40B4-BE49-F238E27FC236}">
                    <a16:creationId xmlns:a16="http://schemas.microsoft.com/office/drawing/2014/main" id="{75A04E1A-FE82-4E18-AB5C-827629D7875C}"/>
                  </a:ext>
                </a:extLst>
              </p:cNvPr>
              <p:cNvSpPr/>
              <p:nvPr/>
            </p:nvSpPr>
            <p:spPr bwMode="auto">
              <a:xfrm rot="15177023" flipV="1">
                <a:off x="6132831" y="445862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5" name="Oval 544">
                <a:extLst>
                  <a:ext uri="{FF2B5EF4-FFF2-40B4-BE49-F238E27FC236}">
                    <a16:creationId xmlns:a16="http://schemas.microsoft.com/office/drawing/2014/main" id="{7ACAF99E-DDC9-4857-95FE-CE76C42320F6}"/>
                  </a:ext>
                </a:extLst>
              </p:cNvPr>
              <p:cNvSpPr/>
              <p:nvPr/>
            </p:nvSpPr>
            <p:spPr bwMode="auto">
              <a:xfrm rot="15177023" flipV="1">
                <a:off x="6335730" y="435108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6" name="Oval 545">
                <a:extLst>
                  <a:ext uri="{FF2B5EF4-FFF2-40B4-BE49-F238E27FC236}">
                    <a16:creationId xmlns:a16="http://schemas.microsoft.com/office/drawing/2014/main" id="{05AFCEB7-6D1A-476C-B79A-1B2C88B6C07F}"/>
                  </a:ext>
                </a:extLst>
              </p:cNvPr>
              <p:cNvSpPr/>
              <p:nvPr/>
            </p:nvSpPr>
            <p:spPr bwMode="auto">
              <a:xfrm rot="15177023" flipV="1">
                <a:off x="6094942" y="403277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7" name="Oval 546">
                <a:extLst>
                  <a:ext uri="{FF2B5EF4-FFF2-40B4-BE49-F238E27FC236}">
                    <a16:creationId xmlns:a16="http://schemas.microsoft.com/office/drawing/2014/main" id="{CC304DD0-01B1-4099-9EAE-96F7649E6D9A}"/>
                  </a:ext>
                </a:extLst>
              </p:cNvPr>
              <p:cNvSpPr/>
              <p:nvPr/>
            </p:nvSpPr>
            <p:spPr bwMode="auto">
              <a:xfrm rot="15177023" flipV="1">
                <a:off x="5964569" y="3788168"/>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8" name="Oval 547">
                <a:extLst>
                  <a:ext uri="{FF2B5EF4-FFF2-40B4-BE49-F238E27FC236}">
                    <a16:creationId xmlns:a16="http://schemas.microsoft.com/office/drawing/2014/main" id="{3CD1F348-9B73-4D57-AD9B-5DA55EC8B624}"/>
                  </a:ext>
                </a:extLst>
              </p:cNvPr>
              <p:cNvSpPr/>
              <p:nvPr/>
            </p:nvSpPr>
            <p:spPr bwMode="auto">
              <a:xfrm rot="15177023" flipV="1">
                <a:off x="5952124" y="357619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9" name="Oval 548">
                <a:extLst>
                  <a:ext uri="{FF2B5EF4-FFF2-40B4-BE49-F238E27FC236}">
                    <a16:creationId xmlns:a16="http://schemas.microsoft.com/office/drawing/2014/main" id="{7776B4FE-EA96-4392-BD72-5DD4B8BA257F}"/>
                  </a:ext>
                </a:extLst>
              </p:cNvPr>
              <p:cNvSpPr/>
              <p:nvPr/>
            </p:nvSpPr>
            <p:spPr bwMode="auto">
              <a:xfrm rot="15177023" flipV="1">
                <a:off x="6311452" y="379254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550" name="Straight Connector 549">
                <a:extLst>
                  <a:ext uri="{FF2B5EF4-FFF2-40B4-BE49-F238E27FC236}">
                    <a16:creationId xmlns:a16="http://schemas.microsoft.com/office/drawing/2014/main" id="{5A03F9AC-BB49-4D62-B0CF-73AFBF91F361}"/>
                  </a:ext>
                </a:extLst>
              </p:cNvPr>
              <p:cNvCxnSpPr>
                <a:cxnSpLocks/>
                <a:stCxn id="547" idx="5"/>
                <a:endCxn id="541" idx="1"/>
              </p:cNvCxnSpPr>
              <p:nvPr/>
            </p:nvCxnSpPr>
            <p:spPr bwMode="auto">
              <a:xfrm rot="15177023" flipV="1">
                <a:off x="5802242" y="3676939"/>
                <a:ext cx="75164" cy="2427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1" name="Straight Connector 550">
                <a:extLst>
                  <a:ext uri="{FF2B5EF4-FFF2-40B4-BE49-F238E27FC236}">
                    <a16:creationId xmlns:a16="http://schemas.microsoft.com/office/drawing/2014/main" id="{B0B7AEA9-925A-4099-9831-445335827C45}"/>
                  </a:ext>
                </a:extLst>
              </p:cNvPr>
              <p:cNvCxnSpPr>
                <a:cxnSpLocks/>
                <a:endCxn id="531" idx="3"/>
              </p:cNvCxnSpPr>
              <p:nvPr/>
            </p:nvCxnSpPr>
            <p:spPr bwMode="auto">
              <a:xfrm rot="15177023" flipV="1">
                <a:off x="6336492" y="4138776"/>
                <a:ext cx="500350" cy="15310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2" name="Straight Connector 551">
                <a:extLst>
                  <a:ext uri="{FF2B5EF4-FFF2-40B4-BE49-F238E27FC236}">
                    <a16:creationId xmlns:a16="http://schemas.microsoft.com/office/drawing/2014/main" id="{7FACB883-8402-44A0-9B5A-039B54E56111}"/>
                  </a:ext>
                </a:extLst>
              </p:cNvPr>
              <p:cNvCxnSpPr>
                <a:cxnSpLocks/>
                <a:endCxn id="532" idx="1"/>
              </p:cNvCxnSpPr>
              <p:nvPr/>
            </p:nvCxnSpPr>
            <p:spPr bwMode="auto">
              <a:xfrm rot="15177023" flipH="1" flipV="1">
                <a:off x="6109533" y="3704263"/>
                <a:ext cx="335634" cy="41278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3" name="Straight Connector 552">
                <a:extLst>
                  <a:ext uri="{FF2B5EF4-FFF2-40B4-BE49-F238E27FC236}">
                    <a16:creationId xmlns:a16="http://schemas.microsoft.com/office/drawing/2014/main" id="{AE7C62D3-5269-4C93-B6A4-EE81072C82B7}"/>
                  </a:ext>
                </a:extLst>
              </p:cNvPr>
              <p:cNvCxnSpPr>
                <a:cxnSpLocks/>
              </p:cNvCxnSpPr>
              <p:nvPr/>
            </p:nvCxnSpPr>
            <p:spPr bwMode="auto">
              <a:xfrm rot="17856623">
                <a:off x="4953697" y="4376145"/>
                <a:ext cx="104811" cy="15619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4" name="Straight Connector 553">
                <a:extLst>
                  <a:ext uri="{FF2B5EF4-FFF2-40B4-BE49-F238E27FC236}">
                    <a16:creationId xmlns:a16="http://schemas.microsoft.com/office/drawing/2014/main" id="{94D2319A-0673-43A6-A0F3-6CEF1DE2321D}"/>
                  </a:ext>
                </a:extLst>
              </p:cNvPr>
              <p:cNvCxnSpPr>
                <a:cxnSpLocks/>
              </p:cNvCxnSpPr>
              <p:nvPr/>
            </p:nvCxnSpPr>
            <p:spPr bwMode="auto">
              <a:xfrm rot="17856623">
                <a:off x="4970676" y="4435250"/>
                <a:ext cx="4205" cy="13168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5" name="Straight Connector 554">
                <a:extLst>
                  <a:ext uri="{FF2B5EF4-FFF2-40B4-BE49-F238E27FC236}">
                    <a16:creationId xmlns:a16="http://schemas.microsoft.com/office/drawing/2014/main" id="{6C45FFD7-E48E-49C2-92A0-F4495891219A}"/>
                  </a:ext>
                </a:extLst>
              </p:cNvPr>
              <p:cNvCxnSpPr>
                <a:cxnSpLocks/>
              </p:cNvCxnSpPr>
              <p:nvPr/>
            </p:nvCxnSpPr>
            <p:spPr bwMode="auto">
              <a:xfrm rot="17856623" flipH="1">
                <a:off x="4935458" y="4458207"/>
                <a:ext cx="43909" cy="120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6" name="Straight Connector 555">
                <a:extLst>
                  <a:ext uri="{FF2B5EF4-FFF2-40B4-BE49-F238E27FC236}">
                    <a16:creationId xmlns:a16="http://schemas.microsoft.com/office/drawing/2014/main" id="{7D8CAAE8-55D8-4E22-A7D9-7A7D3EF26653}"/>
                  </a:ext>
                </a:extLst>
              </p:cNvPr>
              <p:cNvCxnSpPr>
                <a:cxnSpLocks/>
              </p:cNvCxnSpPr>
              <p:nvPr/>
            </p:nvCxnSpPr>
            <p:spPr bwMode="auto">
              <a:xfrm rot="17856623" flipH="1">
                <a:off x="4891275" y="4484600"/>
                <a:ext cx="77790" cy="762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7" name="Straight Connector 556">
                <a:extLst>
                  <a:ext uri="{FF2B5EF4-FFF2-40B4-BE49-F238E27FC236}">
                    <a16:creationId xmlns:a16="http://schemas.microsoft.com/office/drawing/2014/main" id="{D137D740-9658-4B6A-A26D-9752B860EC2F}"/>
                  </a:ext>
                </a:extLst>
              </p:cNvPr>
              <p:cNvCxnSpPr>
                <a:cxnSpLocks/>
              </p:cNvCxnSpPr>
              <p:nvPr/>
            </p:nvCxnSpPr>
            <p:spPr bwMode="auto">
              <a:xfrm rot="17856623" flipH="1" flipV="1">
                <a:off x="4717177" y="4487156"/>
                <a:ext cx="209399" cy="101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8" name="Straight Connector 557">
                <a:extLst>
                  <a:ext uri="{FF2B5EF4-FFF2-40B4-BE49-F238E27FC236}">
                    <a16:creationId xmlns:a16="http://schemas.microsoft.com/office/drawing/2014/main" id="{460DDE1D-7045-4D6C-A74B-B7613BBF83F3}"/>
                  </a:ext>
                </a:extLst>
              </p:cNvPr>
              <p:cNvCxnSpPr>
                <a:cxnSpLocks/>
              </p:cNvCxnSpPr>
              <p:nvPr/>
            </p:nvCxnSpPr>
            <p:spPr bwMode="auto">
              <a:xfrm rot="17856623" flipH="1" flipV="1">
                <a:off x="4818093" y="4442071"/>
                <a:ext cx="82346" cy="819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9" name="Straight Connector 558">
                <a:extLst>
                  <a:ext uri="{FF2B5EF4-FFF2-40B4-BE49-F238E27FC236}">
                    <a16:creationId xmlns:a16="http://schemas.microsoft.com/office/drawing/2014/main" id="{7F9AAA75-6FA0-48BB-963E-C6E6F59C9197}"/>
                  </a:ext>
                </a:extLst>
              </p:cNvPr>
              <p:cNvCxnSpPr>
                <a:cxnSpLocks/>
              </p:cNvCxnSpPr>
              <p:nvPr/>
            </p:nvCxnSpPr>
            <p:spPr bwMode="auto">
              <a:xfrm rot="17856623" flipH="1" flipV="1">
                <a:off x="4831517" y="4344268"/>
                <a:ext cx="3044" cy="1756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0" name="Straight Connector 559">
                <a:extLst>
                  <a:ext uri="{FF2B5EF4-FFF2-40B4-BE49-F238E27FC236}">
                    <a16:creationId xmlns:a16="http://schemas.microsoft.com/office/drawing/2014/main" id="{C0AE54C8-A56B-4CEA-A6D5-289FE03591BA}"/>
                  </a:ext>
                </a:extLst>
              </p:cNvPr>
              <p:cNvCxnSpPr>
                <a:cxnSpLocks/>
              </p:cNvCxnSpPr>
              <p:nvPr/>
            </p:nvCxnSpPr>
            <p:spPr bwMode="auto">
              <a:xfrm rot="17856623" flipV="1">
                <a:off x="4813139" y="4302720"/>
                <a:ext cx="160570" cy="12884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1" name="Straight Connector 560">
                <a:extLst>
                  <a:ext uri="{FF2B5EF4-FFF2-40B4-BE49-F238E27FC236}">
                    <a16:creationId xmlns:a16="http://schemas.microsoft.com/office/drawing/2014/main" id="{74AC0F86-D4D2-40AF-87D2-4749EC2A1CEC}"/>
                  </a:ext>
                </a:extLst>
              </p:cNvPr>
              <p:cNvCxnSpPr>
                <a:cxnSpLocks/>
              </p:cNvCxnSpPr>
              <p:nvPr/>
            </p:nvCxnSpPr>
            <p:spPr bwMode="auto">
              <a:xfrm rot="17856623" flipV="1">
                <a:off x="4873010" y="4386710"/>
                <a:ext cx="123415" cy="2564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2" name="Straight Connector 561">
                <a:extLst>
                  <a:ext uri="{FF2B5EF4-FFF2-40B4-BE49-F238E27FC236}">
                    <a16:creationId xmlns:a16="http://schemas.microsoft.com/office/drawing/2014/main" id="{F5D878F3-9A66-4C6F-8B7C-8293C1E6C297}"/>
                  </a:ext>
                </a:extLst>
              </p:cNvPr>
              <p:cNvCxnSpPr>
                <a:cxnSpLocks/>
              </p:cNvCxnSpPr>
              <p:nvPr/>
            </p:nvCxnSpPr>
            <p:spPr bwMode="auto">
              <a:xfrm rot="17856623">
                <a:off x="5115293" y="4309458"/>
                <a:ext cx="104811" cy="15619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3" name="Straight Connector 562">
                <a:extLst>
                  <a:ext uri="{FF2B5EF4-FFF2-40B4-BE49-F238E27FC236}">
                    <a16:creationId xmlns:a16="http://schemas.microsoft.com/office/drawing/2014/main" id="{6E3E9F4F-9752-490F-A2E6-D1565D82CC6F}"/>
                  </a:ext>
                </a:extLst>
              </p:cNvPr>
              <p:cNvCxnSpPr>
                <a:cxnSpLocks/>
              </p:cNvCxnSpPr>
              <p:nvPr/>
            </p:nvCxnSpPr>
            <p:spPr bwMode="auto">
              <a:xfrm rot="17856623">
                <a:off x="5132272" y="4368563"/>
                <a:ext cx="4205" cy="13168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4" name="Straight Connector 563">
                <a:extLst>
                  <a:ext uri="{FF2B5EF4-FFF2-40B4-BE49-F238E27FC236}">
                    <a16:creationId xmlns:a16="http://schemas.microsoft.com/office/drawing/2014/main" id="{3170AA4E-31BD-41BE-9CB9-C3651DBE9760}"/>
                  </a:ext>
                </a:extLst>
              </p:cNvPr>
              <p:cNvCxnSpPr>
                <a:cxnSpLocks/>
              </p:cNvCxnSpPr>
              <p:nvPr/>
            </p:nvCxnSpPr>
            <p:spPr bwMode="auto">
              <a:xfrm rot="17856623" flipH="1">
                <a:off x="5097054" y="4391520"/>
                <a:ext cx="43909" cy="120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5" name="Straight Connector 564">
                <a:extLst>
                  <a:ext uri="{FF2B5EF4-FFF2-40B4-BE49-F238E27FC236}">
                    <a16:creationId xmlns:a16="http://schemas.microsoft.com/office/drawing/2014/main" id="{07565AE8-86D6-40BB-84F3-0EB41C953DA9}"/>
                  </a:ext>
                </a:extLst>
              </p:cNvPr>
              <p:cNvCxnSpPr>
                <a:cxnSpLocks/>
              </p:cNvCxnSpPr>
              <p:nvPr/>
            </p:nvCxnSpPr>
            <p:spPr bwMode="auto">
              <a:xfrm rot="17856623" flipH="1">
                <a:off x="5052871" y="4417913"/>
                <a:ext cx="77790" cy="762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6" name="Straight Connector 565">
                <a:extLst>
                  <a:ext uri="{FF2B5EF4-FFF2-40B4-BE49-F238E27FC236}">
                    <a16:creationId xmlns:a16="http://schemas.microsoft.com/office/drawing/2014/main" id="{2340BB8E-5FB0-462B-B8EE-010D9F2771C9}"/>
                  </a:ext>
                </a:extLst>
              </p:cNvPr>
              <p:cNvCxnSpPr>
                <a:cxnSpLocks/>
              </p:cNvCxnSpPr>
              <p:nvPr/>
            </p:nvCxnSpPr>
            <p:spPr bwMode="auto">
              <a:xfrm rot="17856623" flipH="1" flipV="1">
                <a:off x="4878773" y="4420469"/>
                <a:ext cx="209399" cy="101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7" name="Straight Connector 566">
                <a:extLst>
                  <a:ext uri="{FF2B5EF4-FFF2-40B4-BE49-F238E27FC236}">
                    <a16:creationId xmlns:a16="http://schemas.microsoft.com/office/drawing/2014/main" id="{E414F7B7-02D1-46CA-9FCF-89F3E9CEFEA0}"/>
                  </a:ext>
                </a:extLst>
              </p:cNvPr>
              <p:cNvCxnSpPr>
                <a:cxnSpLocks/>
              </p:cNvCxnSpPr>
              <p:nvPr/>
            </p:nvCxnSpPr>
            <p:spPr bwMode="auto">
              <a:xfrm rot="17856623" flipH="1" flipV="1">
                <a:off x="4979689" y="4375384"/>
                <a:ext cx="82346" cy="819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8" name="Straight Connector 567">
                <a:extLst>
                  <a:ext uri="{FF2B5EF4-FFF2-40B4-BE49-F238E27FC236}">
                    <a16:creationId xmlns:a16="http://schemas.microsoft.com/office/drawing/2014/main" id="{78BDFBA8-ED90-4E44-A84B-4376DFDF6F7D}"/>
                  </a:ext>
                </a:extLst>
              </p:cNvPr>
              <p:cNvCxnSpPr>
                <a:cxnSpLocks/>
              </p:cNvCxnSpPr>
              <p:nvPr/>
            </p:nvCxnSpPr>
            <p:spPr bwMode="auto">
              <a:xfrm rot="17856623" flipH="1" flipV="1">
                <a:off x="4993113" y="4277581"/>
                <a:ext cx="3044" cy="1756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9" name="Straight Connector 568">
                <a:extLst>
                  <a:ext uri="{FF2B5EF4-FFF2-40B4-BE49-F238E27FC236}">
                    <a16:creationId xmlns:a16="http://schemas.microsoft.com/office/drawing/2014/main" id="{95694D8E-7915-4CAB-A60C-10CDCD9CF501}"/>
                  </a:ext>
                </a:extLst>
              </p:cNvPr>
              <p:cNvCxnSpPr>
                <a:cxnSpLocks/>
              </p:cNvCxnSpPr>
              <p:nvPr/>
            </p:nvCxnSpPr>
            <p:spPr bwMode="auto">
              <a:xfrm rot="17856623" flipV="1">
                <a:off x="4974735" y="4236033"/>
                <a:ext cx="160570" cy="12884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0" name="Straight Connector 569">
                <a:extLst>
                  <a:ext uri="{FF2B5EF4-FFF2-40B4-BE49-F238E27FC236}">
                    <a16:creationId xmlns:a16="http://schemas.microsoft.com/office/drawing/2014/main" id="{652631F1-A27B-4360-B506-949D327C76E3}"/>
                  </a:ext>
                </a:extLst>
              </p:cNvPr>
              <p:cNvCxnSpPr>
                <a:cxnSpLocks/>
              </p:cNvCxnSpPr>
              <p:nvPr/>
            </p:nvCxnSpPr>
            <p:spPr bwMode="auto">
              <a:xfrm rot="17856623" flipV="1">
                <a:off x="5034606" y="4320023"/>
                <a:ext cx="123415" cy="2564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1" name="Straight Connector 570">
                <a:extLst>
                  <a:ext uri="{FF2B5EF4-FFF2-40B4-BE49-F238E27FC236}">
                    <a16:creationId xmlns:a16="http://schemas.microsoft.com/office/drawing/2014/main" id="{D50B5557-1FAB-4694-9805-5E3BB8381005}"/>
                  </a:ext>
                </a:extLst>
              </p:cNvPr>
              <p:cNvCxnSpPr>
                <a:cxnSpLocks/>
              </p:cNvCxnSpPr>
              <p:nvPr/>
            </p:nvCxnSpPr>
            <p:spPr bwMode="auto">
              <a:xfrm rot="14941839">
                <a:off x="5000987" y="4456825"/>
                <a:ext cx="104811" cy="15619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2" name="Straight Connector 571">
                <a:extLst>
                  <a:ext uri="{FF2B5EF4-FFF2-40B4-BE49-F238E27FC236}">
                    <a16:creationId xmlns:a16="http://schemas.microsoft.com/office/drawing/2014/main" id="{E2C87C3E-4685-4E8F-9D8C-58526E633E98}"/>
                  </a:ext>
                </a:extLst>
              </p:cNvPr>
              <p:cNvCxnSpPr>
                <a:cxnSpLocks/>
              </p:cNvCxnSpPr>
              <p:nvPr/>
            </p:nvCxnSpPr>
            <p:spPr bwMode="auto">
              <a:xfrm rot="14941839">
                <a:off x="5064377" y="4525064"/>
                <a:ext cx="4205" cy="13168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3" name="Straight Connector 572">
                <a:extLst>
                  <a:ext uri="{FF2B5EF4-FFF2-40B4-BE49-F238E27FC236}">
                    <a16:creationId xmlns:a16="http://schemas.microsoft.com/office/drawing/2014/main" id="{1B68F774-FB5D-4968-8F41-BCF718DAF177}"/>
                  </a:ext>
                </a:extLst>
              </p:cNvPr>
              <p:cNvCxnSpPr>
                <a:cxnSpLocks/>
              </p:cNvCxnSpPr>
              <p:nvPr/>
            </p:nvCxnSpPr>
            <p:spPr bwMode="auto">
              <a:xfrm rot="14941839" flipH="1">
                <a:off x="5047413" y="4553652"/>
                <a:ext cx="43909" cy="120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4" name="Straight Connector 573">
                <a:extLst>
                  <a:ext uri="{FF2B5EF4-FFF2-40B4-BE49-F238E27FC236}">
                    <a16:creationId xmlns:a16="http://schemas.microsoft.com/office/drawing/2014/main" id="{AFFF0871-07C0-41DB-841B-428A72A89222}"/>
                  </a:ext>
                </a:extLst>
              </p:cNvPr>
              <p:cNvCxnSpPr>
                <a:cxnSpLocks/>
              </p:cNvCxnSpPr>
              <p:nvPr/>
            </p:nvCxnSpPr>
            <p:spPr bwMode="auto">
              <a:xfrm rot="14941839" flipH="1">
                <a:off x="5015600" y="4599051"/>
                <a:ext cx="77790" cy="762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5" name="Straight Connector 574">
                <a:extLst>
                  <a:ext uri="{FF2B5EF4-FFF2-40B4-BE49-F238E27FC236}">
                    <a16:creationId xmlns:a16="http://schemas.microsoft.com/office/drawing/2014/main" id="{A51F4A07-F04C-4363-B273-F7490AA366F3}"/>
                  </a:ext>
                </a:extLst>
              </p:cNvPr>
              <p:cNvCxnSpPr>
                <a:cxnSpLocks/>
              </p:cNvCxnSpPr>
              <p:nvPr/>
            </p:nvCxnSpPr>
            <p:spPr bwMode="auto">
              <a:xfrm rot="14941839" flipH="1" flipV="1">
                <a:off x="4889586" y="4677655"/>
                <a:ext cx="209399" cy="101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6" name="Straight Connector 575">
                <a:extLst>
                  <a:ext uri="{FF2B5EF4-FFF2-40B4-BE49-F238E27FC236}">
                    <a16:creationId xmlns:a16="http://schemas.microsoft.com/office/drawing/2014/main" id="{C7D50A36-2CCD-4B03-9667-111192DBB0BC}"/>
                  </a:ext>
                </a:extLst>
              </p:cNvPr>
              <p:cNvCxnSpPr>
                <a:cxnSpLocks/>
              </p:cNvCxnSpPr>
              <p:nvPr/>
            </p:nvCxnSpPr>
            <p:spPr bwMode="auto">
              <a:xfrm rot="14941839" flipH="1" flipV="1">
                <a:off x="4936677" y="4623112"/>
                <a:ext cx="82346" cy="819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7" name="Straight Connector 576">
                <a:extLst>
                  <a:ext uri="{FF2B5EF4-FFF2-40B4-BE49-F238E27FC236}">
                    <a16:creationId xmlns:a16="http://schemas.microsoft.com/office/drawing/2014/main" id="{FC5248E4-B0D6-4CB6-8892-8E648423FED3}"/>
                  </a:ext>
                </a:extLst>
              </p:cNvPr>
              <p:cNvCxnSpPr>
                <a:cxnSpLocks/>
              </p:cNvCxnSpPr>
              <p:nvPr/>
            </p:nvCxnSpPr>
            <p:spPr bwMode="auto">
              <a:xfrm rot="14941839" flipH="1" flipV="1">
                <a:off x="4920771" y="4562218"/>
                <a:ext cx="3044" cy="1756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8" name="Straight Connector 577">
                <a:extLst>
                  <a:ext uri="{FF2B5EF4-FFF2-40B4-BE49-F238E27FC236}">
                    <a16:creationId xmlns:a16="http://schemas.microsoft.com/office/drawing/2014/main" id="{90306F7D-47AD-4C0F-BFE0-131956FCB872}"/>
                  </a:ext>
                </a:extLst>
              </p:cNvPr>
              <p:cNvCxnSpPr>
                <a:cxnSpLocks/>
              </p:cNvCxnSpPr>
              <p:nvPr/>
            </p:nvCxnSpPr>
            <p:spPr bwMode="auto">
              <a:xfrm rot="14941839" flipV="1">
                <a:off x="4833251" y="4497371"/>
                <a:ext cx="160570" cy="12884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9" name="Straight Connector 578">
                <a:extLst>
                  <a:ext uri="{FF2B5EF4-FFF2-40B4-BE49-F238E27FC236}">
                    <a16:creationId xmlns:a16="http://schemas.microsoft.com/office/drawing/2014/main" id="{0067E236-B857-4CAC-89A0-3A52B231A46C}"/>
                  </a:ext>
                </a:extLst>
              </p:cNvPr>
              <p:cNvCxnSpPr>
                <a:cxnSpLocks/>
              </p:cNvCxnSpPr>
              <p:nvPr/>
            </p:nvCxnSpPr>
            <p:spPr bwMode="auto">
              <a:xfrm rot="14941839" flipV="1">
                <a:off x="4903434" y="4539435"/>
                <a:ext cx="123415" cy="2564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580" name="Oval 579">
                <a:extLst>
                  <a:ext uri="{FF2B5EF4-FFF2-40B4-BE49-F238E27FC236}">
                    <a16:creationId xmlns:a16="http://schemas.microsoft.com/office/drawing/2014/main" id="{0905CAA5-1BE0-4467-BC7C-B680A4D03E3C}"/>
                  </a:ext>
                </a:extLst>
              </p:cNvPr>
              <p:cNvSpPr/>
              <p:nvPr/>
            </p:nvSpPr>
            <p:spPr bwMode="auto">
              <a:xfrm rot="12869451" flipV="1">
                <a:off x="5280536" y="4644903"/>
                <a:ext cx="25623" cy="25623"/>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1" name="Oval 580">
                <a:extLst>
                  <a:ext uri="{FF2B5EF4-FFF2-40B4-BE49-F238E27FC236}">
                    <a16:creationId xmlns:a16="http://schemas.microsoft.com/office/drawing/2014/main" id="{C7596521-3AD7-43AD-87C3-270FBE37BE40}"/>
                  </a:ext>
                </a:extLst>
              </p:cNvPr>
              <p:cNvSpPr/>
              <p:nvPr/>
            </p:nvSpPr>
            <p:spPr bwMode="auto">
              <a:xfrm rot="12869451" flipV="1">
                <a:off x="5270775" y="450272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2" name="Oval 581">
                <a:extLst>
                  <a:ext uri="{FF2B5EF4-FFF2-40B4-BE49-F238E27FC236}">
                    <a16:creationId xmlns:a16="http://schemas.microsoft.com/office/drawing/2014/main" id="{EFB0C587-743A-4EBA-9116-93ED8EE77147}"/>
                  </a:ext>
                </a:extLst>
              </p:cNvPr>
              <p:cNvSpPr/>
              <p:nvPr/>
            </p:nvSpPr>
            <p:spPr bwMode="auto">
              <a:xfrm rot="12869451" flipV="1">
                <a:off x="5002280" y="4750883"/>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3" name="Oval 582">
                <a:extLst>
                  <a:ext uri="{FF2B5EF4-FFF2-40B4-BE49-F238E27FC236}">
                    <a16:creationId xmlns:a16="http://schemas.microsoft.com/office/drawing/2014/main" id="{1159966A-D2CD-43BD-949F-5739C8BC70AC}"/>
                  </a:ext>
                </a:extLst>
              </p:cNvPr>
              <p:cNvSpPr/>
              <p:nvPr/>
            </p:nvSpPr>
            <p:spPr bwMode="auto">
              <a:xfrm rot="12869451" flipV="1">
                <a:off x="4851136" y="473862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4" name="Oval 583">
                <a:extLst>
                  <a:ext uri="{FF2B5EF4-FFF2-40B4-BE49-F238E27FC236}">
                    <a16:creationId xmlns:a16="http://schemas.microsoft.com/office/drawing/2014/main" id="{54DD4E30-613A-4401-A70A-5C56E5C84898}"/>
                  </a:ext>
                </a:extLst>
              </p:cNvPr>
              <p:cNvSpPr/>
              <p:nvPr/>
            </p:nvSpPr>
            <p:spPr bwMode="auto">
              <a:xfrm rot="12869451">
                <a:off x="5060178" y="4378366"/>
                <a:ext cx="39421" cy="3942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5" name="Oval 584">
                <a:extLst>
                  <a:ext uri="{FF2B5EF4-FFF2-40B4-BE49-F238E27FC236}">
                    <a16:creationId xmlns:a16="http://schemas.microsoft.com/office/drawing/2014/main" id="{BFF6E22D-5A82-4398-80FA-A94E18A34E2A}"/>
                  </a:ext>
                </a:extLst>
              </p:cNvPr>
              <p:cNvSpPr/>
              <p:nvPr/>
            </p:nvSpPr>
            <p:spPr bwMode="auto">
              <a:xfrm rot="12869451" flipH="1" flipV="1">
                <a:off x="4971248" y="4587249"/>
                <a:ext cx="57808" cy="57808"/>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6" name="Oval 585">
                <a:extLst>
                  <a:ext uri="{FF2B5EF4-FFF2-40B4-BE49-F238E27FC236}">
                    <a16:creationId xmlns:a16="http://schemas.microsoft.com/office/drawing/2014/main" id="{28937416-3822-43C6-8F48-1BCD69BB78AE}"/>
                  </a:ext>
                </a:extLst>
              </p:cNvPr>
              <p:cNvSpPr/>
              <p:nvPr/>
            </p:nvSpPr>
            <p:spPr bwMode="auto">
              <a:xfrm rot="12869451" flipV="1">
                <a:off x="5426918" y="4494673"/>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7" name="Oval 586">
                <a:extLst>
                  <a:ext uri="{FF2B5EF4-FFF2-40B4-BE49-F238E27FC236}">
                    <a16:creationId xmlns:a16="http://schemas.microsoft.com/office/drawing/2014/main" id="{D12CD572-91CC-4DBB-BEF1-317115DD25FD}"/>
                  </a:ext>
                </a:extLst>
              </p:cNvPr>
              <p:cNvSpPr/>
              <p:nvPr/>
            </p:nvSpPr>
            <p:spPr bwMode="auto">
              <a:xfrm rot="12869451" flipV="1">
                <a:off x="4842004" y="4570831"/>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8" name="Oval 587">
                <a:extLst>
                  <a:ext uri="{FF2B5EF4-FFF2-40B4-BE49-F238E27FC236}">
                    <a16:creationId xmlns:a16="http://schemas.microsoft.com/office/drawing/2014/main" id="{DEA1A40A-4DB5-49DF-A04C-0BBFDD1CCC94}"/>
                  </a:ext>
                </a:extLst>
              </p:cNvPr>
              <p:cNvSpPr/>
              <p:nvPr/>
            </p:nvSpPr>
            <p:spPr bwMode="auto">
              <a:xfrm rot="12869451" flipV="1">
                <a:off x="5094669" y="4844830"/>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9" name="Oval 588">
                <a:extLst>
                  <a:ext uri="{FF2B5EF4-FFF2-40B4-BE49-F238E27FC236}">
                    <a16:creationId xmlns:a16="http://schemas.microsoft.com/office/drawing/2014/main" id="{1EB6DE5F-8C74-4193-8BA9-B9216FD5F055}"/>
                  </a:ext>
                </a:extLst>
              </p:cNvPr>
              <p:cNvSpPr/>
              <p:nvPr/>
            </p:nvSpPr>
            <p:spPr bwMode="auto">
              <a:xfrm rot="12869451" flipV="1">
                <a:off x="5027345" y="4663245"/>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0" name="Oval 589">
                <a:extLst>
                  <a:ext uri="{FF2B5EF4-FFF2-40B4-BE49-F238E27FC236}">
                    <a16:creationId xmlns:a16="http://schemas.microsoft.com/office/drawing/2014/main" id="{FDC86080-7605-49A9-859D-863A42CF0BE1}"/>
                  </a:ext>
                </a:extLst>
              </p:cNvPr>
              <p:cNvSpPr/>
              <p:nvPr/>
            </p:nvSpPr>
            <p:spPr bwMode="auto">
              <a:xfrm rot="12869451" flipV="1">
                <a:off x="4799968" y="436514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1" name="Oval 590">
                <a:extLst>
                  <a:ext uri="{FF2B5EF4-FFF2-40B4-BE49-F238E27FC236}">
                    <a16:creationId xmlns:a16="http://schemas.microsoft.com/office/drawing/2014/main" id="{2E22A29B-A758-4198-9AA2-85FC1D1E8BC4}"/>
                  </a:ext>
                </a:extLst>
              </p:cNvPr>
              <p:cNvSpPr/>
              <p:nvPr/>
            </p:nvSpPr>
            <p:spPr bwMode="auto">
              <a:xfrm rot="12869451" flipV="1">
                <a:off x="4952717" y="4214131"/>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2" name="Oval 591">
                <a:extLst>
                  <a:ext uri="{FF2B5EF4-FFF2-40B4-BE49-F238E27FC236}">
                    <a16:creationId xmlns:a16="http://schemas.microsoft.com/office/drawing/2014/main" id="{EA6E121C-73B0-4339-AE92-4AA3A94BDC11}"/>
                  </a:ext>
                </a:extLst>
              </p:cNvPr>
              <p:cNvSpPr/>
              <p:nvPr/>
            </p:nvSpPr>
            <p:spPr bwMode="auto">
              <a:xfrm rot="12869451" flipV="1">
                <a:off x="5076106" y="4506494"/>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3" name="Oval 592">
                <a:extLst>
                  <a:ext uri="{FF2B5EF4-FFF2-40B4-BE49-F238E27FC236}">
                    <a16:creationId xmlns:a16="http://schemas.microsoft.com/office/drawing/2014/main" id="{CB39646A-FE02-4428-9CCA-C5FE43362545}"/>
                  </a:ext>
                </a:extLst>
              </p:cNvPr>
              <p:cNvSpPr/>
              <p:nvPr/>
            </p:nvSpPr>
            <p:spPr bwMode="auto">
              <a:xfrm rot="12869451" flipV="1">
                <a:off x="5255893" y="4317884"/>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4" name="Oval 593">
                <a:extLst>
                  <a:ext uri="{FF2B5EF4-FFF2-40B4-BE49-F238E27FC236}">
                    <a16:creationId xmlns:a16="http://schemas.microsoft.com/office/drawing/2014/main" id="{88A12D79-DC32-40F8-9737-85323CEA3DC7}"/>
                  </a:ext>
                </a:extLst>
              </p:cNvPr>
              <p:cNvSpPr/>
              <p:nvPr/>
            </p:nvSpPr>
            <p:spPr bwMode="auto">
              <a:xfrm rot="12869451" flipV="1">
                <a:off x="4632790" y="4579884"/>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5" name="Oval 594">
                <a:extLst>
                  <a:ext uri="{FF2B5EF4-FFF2-40B4-BE49-F238E27FC236}">
                    <a16:creationId xmlns:a16="http://schemas.microsoft.com/office/drawing/2014/main" id="{BFDCFF8D-7325-4273-8BF1-291A701A709D}"/>
                  </a:ext>
                </a:extLst>
              </p:cNvPr>
              <p:cNvSpPr/>
              <p:nvPr/>
            </p:nvSpPr>
            <p:spPr bwMode="auto">
              <a:xfrm rot="12869451" flipV="1">
                <a:off x="4903099" y="4455647"/>
                <a:ext cx="25623" cy="25623"/>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6" name="Oval 595">
                <a:extLst>
                  <a:ext uri="{FF2B5EF4-FFF2-40B4-BE49-F238E27FC236}">
                    <a16:creationId xmlns:a16="http://schemas.microsoft.com/office/drawing/2014/main" id="{432D514B-5CC5-4517-9B97-35B462C619A0}"/>
                  </a:ext>
                </a:extLst>
              </p:cNvPr>
              <p:cNvSpPr/>
              <p:nvPr/>
            </p:nvSpPr>
            <p:spPr bwMode="auto">
              <a:xfrm rot="12869451" flipV="1">
                <a:off x="4820332" y="4300561"/>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7" name="Oval 596">
                <a:extLst>
                  <a:ext uri="{FF2B5EF4-FFF2-40B4-BE49-F238E27FC236}">
                    <a16:creationId xmlns:a16="http://schemas.microsoft.com/office/drawing/2014/main" id="{39FEC512-1F00-4C95-9C53-C8A738A5058F}"/>
                  </a:ext>
                </a:extLst>
              </p:cNvPr>
              <p:cNvSpPr/>
              <p:nvPr/>
            </p:nvSpPr>
            <p:spPr bwMode="auto">
              <a:xfrm rot="12869451" flipV="1">
                <a:off x="5131979" y="4746047"/>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8" name="Oval 597">
                <a:extLst>
                  <a:ext uri="{FF2B5EF4-FFF2-40B4-BE49-F238E27FC236}">
                    <a16:creationId xmlns:a16="http://schemas.microsoft.com/office/drawing/2014/main" id="{433FC7F1-74B6-460A-A53D-7FC16E3E7B21}"/>
                  </a:ext>
                </a:extLst>
              </p:cNvPr>
              <p:cNvSpPr/>
              <p:nvPr/>
            </p:nvSpPr>
            <p:spPr bwMode="auto">
              <a:xfrm rot="12869451" flipV="1">
                <a:off x="5191730" y="4609384"/>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9" name="Oval 598">
                <a:extLst>
                  <a:ext uri="{FF2B5EF4-FFF2-40B4-BE49-F238E27FC236}">
                    <a16:creationId xmlns:a16="http://schemas.microsoft.com/office/drawing/2014/main" id="{6B72BABA-E5DD-41F5-8715-4F70A940B696}"/>
                  </a:ext>
                </a:extLst>
              </p:cNvPr>
              <p:cNvSpPr/>
              <p:nvPr/>
            </p:nvSpPr>
            <p:spPr bwMode="auto">
              <a:xfrm rot="12869451" flipV="1">
                <a:off x="4940675" y="4544765"/>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00" name="Oval 599">
                <a:extLst>
                  <a:ext uri="{FF2B5EF4-FFF2-40B4-BE49-F238E27FC236}">
                    <a16:creationId xmlns:a16="http://schemas.microsoft.com/office/drawing/2014/main" id="{87F11058-92CB-47B9-A85B-468810CB462A}"/>
                  </a:ext>
                </a:extLst>
              </p:cNvPr>
              <p:cNvSpPr/>
              <p:nvPr/>
            </p:nvSpPr>
            <p:spPr bwMode="auto">
              <a:xfrm rot="12869451" flipV="1">
                <a:off x="4777576" y="4468827"/>
                <a:ext cx="25623" cy="25623"/>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01" name="Oval 600">
                <a:extLst>
                  <a:ext uri="{FF2B5EF4-FFF2-40B4-BE49-F238E27FC236}">
                    <a16:creationId xmlns:a16="http://schemas.microsoft.com/office/drawing/2014/main" id="{43F43552-738D-439E-80DD-3366B71258C8}"/>
                  </a:ext>
                </a:extLst>
              </p:cNvPr>
              <p:cNvSpPr/>
              <p:nvPr/>
            </p:nvSpPr>
            <p:spPr bwMode="auto">
              <a:xfrm rot="12869451" flipV="1">
                <a:off x="4683587" y="437023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02" name="Oval 601">
                <a:extLst>
                  <a:ext uri="{FF2B5EF4-FFF2-40B4-BE49-F238E27FC236}">
                    <a16:creationId xmlns:a16="http://schemas.microsoft.com/office/drawing/2014/main" id="{7AD055F5-30CB-497A-B8A3-EA227A1B9D8A}"/>
                  </a:ext>
                </a:extLst>
              </p:cNvPr>
              <p:cNvSpPr/>
              <p:nvPr/>
            </p:nvSpPr>
            <p:spPr bwMode="auto">
              <a:xfrm rot="12869451" flipV="1">
                <a:off x="4953747" y="433511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603" name="Straight Connector 602">
                <a:extLst>
                  <a:ext uri="{FF2B5EF4-FFF2-40B4-BE49-F238E27FC236}">
                    <a16:creationId xmlns:a16="http://schemas.microsoft.com/office/drawing/2014/main" id="{02895785-FFEA-4247-A3F5-7ED7EC315E87}"/>
                  </a:ext>
                </a:extLst>
              </p:cNvPr>
              <p:cNvCxnSpPr>
                <a:cxnSpLocks/>
                <a:stCxn id="600" idx="5"/>
                <a:endCxn id="594" idx="1"/>
              </p:cNvCxnSpPr>
              <p:nvPr/>
            </p:nvCxnSpPr>
            <p:spPr bwMode="auto">
              <a:xfrm rot="12869451" flipV="1">
                <a:off x="4688624" y="4456296"/>
                <a:ext cx="48821" cy="15765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04" name="Straight Connector 603">
                <a:extLst>
                  <a:ext uri="{FF2B5EF4-FFF2-40B4-BE49-F238E27FC236}">
                    <a16:creationId xmlns:a16="http://schemas.microsoft.com/office/drawing/2014/main" id="{ED20CE8A-36F4-45F0-A73F-E05B9534E407}"/>
                  </a:ext>
                </a:extLst>
              </p:cNvPr>
              <p:cNvCxnSpPr>
                <a:cxnSpLocks/>
                <a:endCxn id="584" idx="3"/>
              </p:cNvCxnSpPr>
              <p:nvPr/>
            </p:nvCxnSpPr>
            <p:spPr bwMode="auto">
              <a:xfrm rot="12869451" flipV="1">
                <a:off x="5098859" y="4395795"/>
                <a:ext cx="324988" cy="9944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05" name="Straight Connector 604">
                <a:extLst>
                  <a:ext uri="{FF2B5EF4-FFF2-40B4-BE49-F238E27FC236}">
                    <a16:creationId xmlns:a16="http://schemas.microsoft.com/office/drawing/2014/main" id="{1F0A36B5-0238-46DC-B159-39274075F439}"/>
                  </a:ext>
                </a:extLst>
              </p:cNvPr>
              <p:cNvCxnSpPr>
                <a:cxnSpLocks/>
                <a:endCxn id="585" idx="1"/>
              </p:cNvCxnSpPr>
              <p:nvPr/>
            </p:nvCxnSpPr>
            <p:spPr bwMode="auto">
              <a:xfrm rot="12869451" flipH="1" flipV="1">
                <a:off x="4871952" y="4281459"/>
                <a:ext cx="218002" cy="26811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606" name="Arc 605">
                <a:extLst>
                  <a:ext uri="{FF2B5EF4-FFF2-40B4-BE49-F238E27FC236}">
                    <a16:creationId xmlns:a16="http://schemas.microsoft.com/office/drawing/2014/main" id="{BCC64D16-31CD-491F-9390-D3C227821EB0}"/>
                  </a:ext>
                </a:extLst>
              </p:cNvPr>
              <p:cNvSpPr/>
              <p:nvPr/>
            </p:nvSpPr>
            <p:spPr bwMode="auto">
              <a:xfrm rot="2874081">
                <a:off x="3879704" y="5087087"/>
                <a:ext cx="72387" cy="658966"/>
              </a:xfrm>
              <a:prstGeom prst="arc">
                <a:avLst>
                  <a:gd name="adj1" fmla="val 17057927"/>
                  <a:gd name="adj2" fmla="val 5418042"/>
                </a:avLst>
              </a:prstGeom>
              <a:noFill/>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cxnSp>
            <p:nvCxnSpPr>
              <p:cNvPr id="607" name="Straight Connector 606">
                <a:extLst>
                  <a:ext uri="{FF2B5EF4-FFF2-40B4-BE49-F238E27FC236}">
                    <a16:creationId xmlns:a16="http://schemas.microsoft.com/office/drawing/2014/main" id="{8614D1C4-2848-45E4-AC57-BC9F1ADE02A4}"/>
                  </a:ext>
                </a:extLst>
              </p:cNvPr>
              <p:cNvCxnSpPr>
                <a:cxnSpLocks/>
              </p:cNvCxnSpPr>
              <p:nvPr/>
            </p:nvCxnSpPr>
            <p:spPr bwMode="auto">
              <a:xfrm rot="4892424">
                <a:off x="4083897" y="4819617"/>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08" name="Straight Connector 607">
                <a:extLst>
                  <a:ext uri="{FF2B5EF4-FFF2-40B4-BE49-F238E27FC236}">
                    <a16:creationId xmlns:a16="http://schemas.microsoft.com/office/drawing/2014/main" id="{7BE7198A-EA2B-4331-942C-30E84E6FEEB6}"/>
                  </a:ext>
                </a:extLst>
              </p:cNvPr>
              <p:cNvCxnSpPr>
                <a:cxnSpLocks/>
              </p:cNvCxnSpPr>
              <p:nvPr/>
            </p:nvCxnSpPr>
            <p:spPr bwMode="auto">
              <a:xfrm rot="4892424">
                <a:off x="4160343" y="4749970"/>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09" name="Straight Connector 608">
                <a:extLst>
                  <a:ext uri="{FF2B5EF4-FFF2-40B4-BE49-F238E27FC236}">
                    <a16:creationId xmlns:a16="http://schemas.microsoft.com/office/drawing/2014/main" id="{1C8ABF68-DBC1-4EB7-93A2-508DCDD0A5AA}"/>
                  </a:ext>
                </a:extLst>
              </p:cNvPr>
              <p:cNvCxnSpPr>
                <a:cxnSpLocks/>
              </p:cNvCxnSpPr>
              <p:nvPr/>
            </p:nvCxnSpPr>
            <p:spPr bwMode="auto">
              <a:xfrm rot="4892424" flipH="1">
                <a:off x="4133121" y="4722919"/>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0" name="Straight Connector 609">
                <a:extLst>
                  <a:ext uri="{FF2B5EF4-FFF2-40B4-BE49-F238E27FC236}">
                    <a16:creationId xmlns:a16="http://schemas.microsoft.com/office/drawing/2014/main" id="{1A177B09-9501-495C-B010-9198CACD63F3}"/>
                  </a:ext>
                </a:extLst>
              </p:cNvPr>
              <p:cNvCxnSpPr>
                <a:cxnSpLocks/>
              </p:cNvCxnSpPr>
              <p:nvPr/>
            </p:nvCxnSpPr>
            <p:spPr bwMode="auto">
              <a:xfrm rot="4892424" flipH="1">
                <a:off x="4137133" y="4727166"/>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1" name="Straight Connector 610">
                <a:extLst>
                  <a:ext uri="{FF2B5EF4-FFF2-40B4-BE49-F238E27FC236}">
                    <a16:creationId xmlns:a16="http://schemas.microsoft.com/office/drawing/2014/main" id="{53D9D92F-7AB3-4BA5-9F81-D7FCCA712708}"/>
                  </a:ext>
                </a:extLst>
              </p:cNvPr>
              <p:cNvCxnSpPr>
                <a:cxnSpLocks/>
              </p:cNvCxnSpPr>
              <p:nvPr/>
            </p:nvCxnSpPr>
            <p:spPr bwMode="auto">
              <a:xfrm rot="4892424" flipH="1" flipV="1">
                <a:off x="4156765" y="4590483"/>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2" name="Straight Connector 611">
                <a:extLst>
                  <a:ext uri="{FF2B5EF4-FFF2-40B4-BE49-F238E27FC236}">
                    <a16:creationId xmlns:a16="http://schemas.microsoft.com/office/drawing/2014/main" id="{29DC9141-C40D-47A9-A8CC-0D05070ABEF6}"/>
                  </a:ext>
                </a:extLst>
              </p:cNvPr>
              <p:cNvCxnSpPr>
                <a:cxnSpLocks/>
              </p:cNvCxnSpPr>
              <p:nvPr/>
            </p:nvCxnSpPr>
            <p:spPr bwMode="auto">
              <a:xfrm rot="4892424" flipH="1" flipV="1">
                <a:off x="4257809" y="4707816"/>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3" name="Straight Connector 612">
                <a:extLst>
                  <a:ext uri="{FF2B5EF4-FFF2-40B4-BE49-F238E27FC236}">
                    <a16:creationId xmlns:a16="http://schemas.microsoft.com/office/drawing/2014/main" id="{326ADC9F-D5CC-487B-A2ED-4CFA8EFB40BF}"/>
                  </a:ext>
                </a:extLst>
              </p:cNvPr>
              <p:cNvCxnSpPr>
                <a:cxnSpLocks/>
              </p:cNvCxnSpPr>
              <p:nvPr/>
            </p:nvCxnSpPr>
            <p:spPr bwMode="auto">
              <a:xfrm rot="4892424" flipH="1" flipV="1">
                <a:off x="4397678" y="4675312"/>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4" name="Straight Connector 613">
                <a:extLst>
                  <a:ext uri="{FF2B5EF4-FFF2-40B4-BE49-F238E27FC236}">
                    <a16:creationId xmlns:a16="http://schemas.microsoft.com/office/drawing/2014/main" id="{962FAFB2-156B-46DD-866C-15C4BED1A317}"/>
                  </a:ext>
                </a:extLst>
              </p:cNvPr>
              <p:cNvCxnSpPr>
                <a:cxnSpLocks/>
              </p:cNvCxnSpPr>
              <p:nvPr/>
            </p:nvCxnSpPr>
            <p:spPr bwMode="auto">
              <a:xfrm rot="4892424" flipV="1">
                <a:off x="4260147" y="4846913"/>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5" name="Straight Connector 614">
                <a:extLst>
                  <a:ext uri="{FF2B5EF4-FFF2-40B4-BE49-F238E27FC236}">
                    <a16:creationId xmlns:a16="http://schemas.microsoft.com/office/drawing/2014/main" id="{CC455EF9-4DAF-4310-8347-1619D81FB11F}"/>
                  </a:ext>
                </a:extLst>
              </p:cNvPr>
              <p:cNvCxnSpPr>
                <a:cxnSpLocks/>
              </p:cNvCxnSpPr>
              <p:nvPr/>
            </p:nvCxnSpPr>
            <p:spPr bwMode="auto">
              <a:xfrm rot="4892424" flipV="1">
                <a:off x="4208002" y="4923484"/>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6" name="Straight Connector 615">
                <a:extLst>
                  <a:ext uri="{FF2B5EF4-FFF2-40B4-BE49-F238E27FC236}">
                    <a16:creationId xmlns:a16="http://schemas.microsoft.com/office/drawing/2014/main" id="{4C9E9FB6-71A5-44FC-84EE-FD4C6E9DB838}"/>
                  </a:ext>
                </a:extLst>
              </p:cNvPr>
              <p:cNvCxnSpPr>
                <a:cxnSpLocks/>
              </p:cNvCxnSpPr>
              <p:nvPr/>
            </p:nvCxnSpPr>
            <p:spPr bwMode="auto">
              <a:xfrm rot="2072388">
                <a:off x="6639708" y="5634843"/>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7" name="Straight Connector 616">
                <a:extLst>
                  <a:ext uri="{FF2B5EF4-FFF2-40B4-BE49-F238E27FC236}">
                    <a16:creationId xmlns:a16="http://schemas.microsoft.com/office/drawing/2014/main" id="{D59CB581-8751-4BB3-9B5D-4A9CF6CCBD28}"/>
                  </a:ext>
                </a:extLst>
              </p:cNvPr>
              <p:cNvCxnSpPr>
                <a:cxnSpLocks/>
              </p:cNvCxnSpPr>
              <p:nvPr/>
            </p:nvCxnSpPr>
            <p:spPr bwMode="auto">
              <a:xfrm rot="2072388">
                <a:off x="6651737" y="5594075"/>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8" name="Straight Connector 617">
                <a:extLst>
                  <a:ext uri="{FF2B5EF4-FFF2-40B4-BE49-F238E27FC236}">
                    <a16:creationId xmlns:a16="http://schemas.microsoft.com/office/drawing/2014/main" id="{FD5D6D58-0693-44E7-83F0-43218CDFBCCF}"/>
                  </a:ext>
                </a:extLst>
              </p:cNvPr>
              <p:cNvCxnSpPr>
                <a:cxnSpLocks/>
              </p:cNvCxnSpPr>
              <p:nvPr/>
            </p:nvCxnSpPr>
            <p:spPr bwMode="auto">
              <a:xfrm rot="2072388" flipH="1">
                <a:off x="6597422" y="5575899"/>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9" name="Straight Connector 618">
                <a:extLst>
                  <a:ext uri="{FF2B5EF4-FFF2-40B4-BE49-F238E27FC236}">
                    <a16:creationId xmlns:a16="http://schemas.microsoft.com/office/drawing/2014/main" id="{022177DA-0319-4EE3-B925-F8550CD5106E}"/>
                  </a:ext>
                </a:extLst>
              </p:cNvPr>
              <p:cNvCxnSpPr>
                <a:cxnSpLocks/>
              </p:cNvCxnSpPr>
              <p:nvPr/>
            </p:nvCxnSpPr>
            <p:spPr bwMode="auto">
              <a:xfrm rot="2072388" flipH="1">
                <a:off x="6569980" y="5567652"/>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0" name="Straight Connector 619">
                <a:extLst>
                  <a:ext uri="{FF2B5EF4-FFF2-40B4-BE49-F238E27FC236}">
                    <a16:creationId xmlns:a16="http://schemas.microsoft.com/office/drawing/2014/main" id="{EF23C248-A637-4367-A69D-466585EA22D4}"/>
                  </a:ext>
                </a:extLst>
              </p:cNvPr>
              <p:cNvCxnSpPr>
                <a:cxnSpLocks/>
              </p:cNvCxnSpPr>
              <p:nvPr/>
            </p:nvCxnSpPr>
            <p:spPr bwMode="auto">
              <a:xfrm rot="2072388" flipH="1" flipV="1">
                <a:off x="6465478" y="5379767"/>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1" name="Straight Connector 620">
                <a:extLst>
                  <a:ext uri="{FF2B5EF4-FFF2-40B4-BE49-F238E27FC236}">
                    <a16:creationId xmlns:a16="http://schemas.microsoft.com/office/drawing/2014/main" id="{960F382D-74A2-4FDD-9D7D-4430C5F36B21}"/>
                  </a:ext>
                </a:extLst>
              </p:cNvPr>
              <p:cNvCxnSpPr>
                <a:cxnSpLocks/>
              </p:cNvCxnSpPr>
              <p:nvPr/>
            </p:nvCxnSpPr>
            <p:spPr bwMode="auto">
              <a:xfrm rot="2072388" flipH="1" flipV="1">
                <a:off x="6640250" y="5462226"/>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2" name="Straight Connector 621">
                <a:extLst>
                  <a:ext uri="{FF2B5EF4-FFF2-40B4-BE49-F238E27FC236}">
                    <a16:creationId xmlns:a16="http://schemas.microsoft.com/office/drawing/2014/main" id="{272EC4A1-A5CF-49FA-A8E3-431FBB800380}"/>
                  </a:ext>
                </a:extLst>
              </p:cNvPr>
              <p:cNvCxnSpPr>
                <a:cxnSpLocks/>
              </p:cNvCxnSpPr>
              <p:nvPr/>
            </p:nvCxnSpPr>
            <p:spPr bwMode="auto">
              <a:xfrm rot="2072388" flipH="1" flipV="1">
                <a:off x="6784037" y="5359470"/>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3" name="Straight Connector 622">
                <a:extLst>
                  <a:ext uri="{FF2B5EF4-FFF2-40B4-BE49-F238E27FC236}">
                    <a16:creationId xmlns:a16="http://schemas.microsoft.com/office/drawing/2014/main" id="{835D6892-3AD8-4C8B-8A71-DA245773DC1B}"/>
                  </a:ext>
                </a:extLst>
              </p:cNvPr>
              <p:cNvCxnSpPr>
                <a:cxnSpLocks/>
              </p:cNvCxnSpPr>
              <p:nvPr/>
            </p:nvCxnSpPr>
            <p:spPr bwMode="auto">
              <a:xfrm rot="2072388" flipV="1">
                <a:off x="6750828" y="5499858"/>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4" name="Straight Connector 623">
                <a:extLst>
                  <a:ext uri="{FF2B5EF4-FFF2-40B4-BE49-F238E27FC236}">
                    <a16:creationId xmlns:a16="http://schemas.microsoft.com/office/drawing/2014/main" id="{C6579365-8D0A-43B4-9A21-363CE5F7A0D9}"/>
                  </a:ext>
                </a:extLst>
              </p:cNvPr>
              <p:cNvCxnSpPr>
                <a:cxnSpLocks/>
              </p:cNvCxnSpPr>
              <p:nvPr/>
            </p:nvCxnSpPr>
            <p:spPr bwMode="auto">
              <a:xfrm rot="2072388" flipV="1">
                <a:off x="6722259" y="5636398"/>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5" name="Straight Connector 624">
                <a:extLst>
                  <a:ext uri="{FF2B5EF4-FFF2-40B4-BE49-F238E27FC236}">
                    <a16:creationId xmlns:a16="http://schemas.microsoft.com/office/drawing/2014/main" id="{5DA87E9A-5843-47B0-BD1F-712BE45CEF24}"/>
                  </a:ext>
                </a:extLst>
              </p:cNvPr>
              <p:cNvCxnSpPr>
                <a:cxnSpLocks/>
              </p:cNvCxnSpPr>
              <p:nvPr/>
            </p:nvCxnSpPr>
            <p:spPr bwMode="auto">
              <a:xfrm rot="2072388">
                <a:off x="7599615" y="4723171"/>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6" name="Straight Connector 625">
                <a:extLst>
                  <a:ext uri="{FF2B5EF4-FFF2-40B4-BE49-F238E27FC236}">
                    <a16:creationId xmlns:a16="http://schemas.microsoft.com/office/drawing/2014/main" id="{60D024F2-E920-44B6-B700-B5C05FF41180}"/>
                  </a:ext>
                </a:extLst>
              </p:cNvPr>
              <p:cNvCxnSpPr>
                <a:cxnSpLocks/>
              </p:cNvCxnSpPr>
              <p:nvPr/>
            </p:nvCxnSpPr>
            <p:spPr bwMode="auto">
              <a:xfrm rot="2072388">
                <a:off x="7611644" y="4682403"/>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7" name="Straight Connector 626">
                <a:extLst>
                  <a:ext uri="{FF2B5EF4-FFF2-40B4-BE49-F238E27FC236}">
                    <a16:creationId xmlns:a16="http://schemas.microsoft.com/office/drawing/2014/main" id="{1A84401D-CD83-4C3B-A0EA-FCAB1B6D6B53}"/>
                  </a:ext>
                </a:extLst>
              </p:cNvPr>
              <p:cNvCxnSpPr>
                <a:cxnSpLocks/>
              </p:cNvCxnSpPr>
              <p:nvPr/>
            </p:nvCxnSpPr>
            <p:spPr bwMode="auto">
              <a:xfrm rot="2072388" flipH="1">
                <a:off x="7557329" y="4664227"/>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8" name="Straight Connector 627">
                <a:extLst>
                  <a:ext uri="{FF2B5EF4-FFF2-40B4-BE49-F238E27FC236}">
                    <a16:creationId xmlns:a16="http://schemas.microsoft.com/office/drawing/2014/main" id="{50832136-C4DD-471A-AA1F-941BC12748CC}"/>
                  </a:ext>
                </a:extLst>
              </p:cNvPr>
              <p:cNvCxnSpPr>
                <a:cxnSpLocks/>
              </p:cNvCxnSpPr>
              <p:nvPr/>
            </p:nvCxnSpPr>
            <p:spPr bwMode="auto">
              <a:xfrm rot="2072388" flipH="1">
                <a:off x="7529887" y="4655980"/>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9" name="Straight Connector 628">
                <a:extLst>
                  <a:ext uri="{FF2B5EF4-FFF2-40B4-BE49-F238E27FC236}">
                    <a16:creationId xmlns:a16="http://schemas.microsoft.com/office/drawing/2014/main" id="{73F6FC47-1C67-4C07-B1AA-908B045E6D59}"/>
                  </a:ext>
                </a:extLst>
              </p:cNvPr>
              <p:cNvCxnSpPr>
                <a:cxnSpLocks/>
              </p:cNvCxnSpPr>
              <p:nvPr/>
            </p:nvCxnSpPr>
            <p:spPr bwMode="auto">
              <a:xfrm rot="2072388" flipH="1" flipV="1">
                <a:off x="7425385" y="4468095"/>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0" name="Straight Connector 629">
                <a:extLst>
                  <a:ext uri="{FF2B5EF4-FFF2-40B4-BE49-F238E27FC236}">
                    <a16:creationId xmlns:a16="http://schemas.microsoft.com/office/drawing/2014/main" id="{4FF9D7FC-FB41-4DB8-88D1-896E19C24FF4}"/>
                  </a:ext>
                </a:extLst>
              </p:cNvPr>
              <p:cNvCxnSpPr>
                <a:cxnSpLocks/>
              </p:cNvCxnSpPr>
              <p:nvPr/>
            </p:nvCxnSpPr>
            <p:spPr bwMode="auto">
              <a:xfrm rot="2072388" flipH="1" flipV="1">
                <a:off x="7600157" y="4550554"/>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1" name="Straight Connector 630">
                <a:extLst>
                  <a:ext uri="{FF2B5EF4-FFF2-40B4-BE49-F238E27FC236}">
                    <a16:creationId xmlns:a16="http://schemas.microsoft.com/office/drawing/2014/main" id="{2F1DE2EB-91C0-4D35-B3D0-DA08C69444D8}"/>
                  </a:ext>
                </a:extLst>
              </p:cNvPr>
              <p:cNvCxnSpPr>
                <a:cxnSpLocks/>
              </p:cNvCxnSpPr>
              <p:nvPr/>
            </p:nvCxnSpPr>
            <p:spPr bwMode="auto">
              <a:xfrm rot="2072388" flipH="1" flipV="1">
                <a:off x="7743944" y="4447798"/>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2" name="Straight Connector 631">
                <a:extLst>
                  <a:ext uri="{FF2B5EF4-FFF2-40B4-BE49-F238E27FC236}">
                    <a16:creationId xmlns:a16="http://schemas.microsoft.com/office/drawing/2014/main" id="{342ECB9D-40C6-424C-97B3-FA39BC5A0C26}"/>
                  </a:ext>
                </a:extLst>
              </p:cNvPr>
              <p:cNvCxnSpPr>
                <a:cxnSpLocks/>
              </p:cNvCxnSpPr>
              <p:nvPr/>
            </p:nvCxnSpPr>
            <p:spPr bwMode="auto">
              <a:xfrm rot="2072388" flipV="1">
                <a:off x="7710735" y="4588186"/>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3" name="Straight Connector 632">
                <a:extLst>
                  <a:ext uri="{FF2B5EF4-FFF2-40B4-BE49-F238E27FC236}">
                    <a16:creationId xmlns:a16="http://schemas.microsoft.com/office/drawing/2014/main" id="{92130322-8C64-46A4-8BEB-4D65277C3E24}"/>
                  </a:ext>
                </a:extLst>
              </p:cNvPr>
              <p:cNvCxnSpPr>
                <a:cxnSpLocks/>
              </p:cNvCxnSpPr>
              <p:nvPr/>
            </p:nvCxnSpPr>
            <p:spPr bwMode="auto">
              <a:xfrm rot="2072388" flipV="1">
                <a:off x="7682166" y="4724726"/>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4" name="Straight Connector 633">
                <a:extLst>
                  <a:ext uri="{FF2B5EF4-FFF2-40B4-BE49-F238E27FC236}">
                    <a16:creationId xmlns:a16="http://schemas.microsoft.com/office/drawing/2014/main" id="{ECC31C13-925D-48A7-8A7F-997DF31993F1}"/>
                  </a:ext>
                </a:extLst>
              </p:cNvPr>
              <p:cNvCxnSpPr>
                <a:cxnSpLocks/>
              </p:cNvCxnSpPr>
              <p:nvPr/>
            </p:nvCxnSpPr>
            <p:spPr bwMode="auto">
              <a:xfrm rot="2072388">
                <a:off x="6504646" y="4713526"/>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5" name="Straight Connector 634">
                <a:extLst>
                  <a:ext uri="{FF2B5EF4-FFF2-40B4-BE49-F238E27FC236}">
                    <a16:creationId xmlns:a16="http://schemas.microsoft.com/office/drawing/2014/main" id="{3DAC567A-7A08-4428-A237-925BEE0993A1}"/>
                  </a:ext>
                </a:extLst>
              </p:cNvPr>
              <p:cNvCxnSpPr>
                <a:cxnSpLocks/>
              </p:cNvCxnSpPr>
              <p:nvPr/>
            </p:nvCxnSpPr>
            <p:spPr bwMode="auto">
              <a:xfrm rot="2072388">
                <a:off x="6516675" y="4672758"/>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6" name="Straight Connector 635">
                <a:extLst>
                  <a:ext uri="{FF2B5EF4-FFF2-40B4-BE49-F238E27FC236}">
                    <a16:creationId xmlns:a16="http://schemas.microsoft.com/office/drawing/2014/main" id="{30935074-80D7-4257-86B4-DE54C052290C}"/>
                  </a:ext>
                </a:extLst>
              </p:cNvPr>
              <p:cNvCxnSpPr>
                <a:cxnSpLocks/>
              </p:cNvCxnSpPr>
              <p:nvPr/>
            </p:nvCxnSpPr>
            <p:spPr bwMode="auto">
              <a:xfrm rot="2072388" flipH="1">
                <a:off x="6462360" y="465458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7" name="Straight Connector 636">
                <a:extLst>
                  <a:ext uri="{FF2B5EF4-FFF2-40B4-BE49-F238E27FC236}">
                    <a16:creationId xmlns:a16="http://schemas.microsoft.com/office/drawing/2014/main" id="{552D171F-976A-405B-BDAE-8D374F73ADF1}"/>
                  </a:ext>
                </a:extLst>
              </p:cNvPr>
              <p:cNvCxnSpPr>
                <a:cxnSpLocks/>
              </p:cNvCxnSpPr>
              <p:nvPr/>
            </p:nvCxnSpPr>
            <p:spPr bwMode="auto">
              <a:xfrm rot="2072388" flipH="1">
                <a:off x="6434918" y="4646335"/>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8" name="Straight Connector 637">
                <a:extLst>
                  <a:ext uri="{FF2B5EF4-FFF2-40B4-BE49-F238E27FC236}">
                    <a16:creationId xmlns:a16="http://schemas.microsoft.com/office/drawing/2014/main" id="{2B7448F3-C8E8-4D58-863C-E52D86B4A09C}"/>
                  </a:ext>
                </a:extLst>
              </p:cNvPr>
              <p:cNvCxnSpPr>
                <a:cxnSpLocks/>
              </p:cNvCxnSpPr>
              <p:nvPr/>
            </p:nvCxnSpPr>
            <p:spPr bwMode="auto">
              <a:xfrm rot="2072388" flipH="1" flipV="1">
                <a:off x="6330416" y="4458450"/>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9" name="Straight Connector 638">
                <a:extLst>
                  <a:ext uri="{FF2B5EF4-FFF2-40B4-BE49-F238E27FC236}">
                    <a16:creationId xmlns:a16="http://schemas.microsoft.com/office/drawing/2014/main" id="{CA6EB831-948D-49C5-9997-60A089C49014}"/>
                  </a:ext>
                </a:extLst>
              </p:cNvPr>
              <p:cNvCxnSpPr>
                <a:cxnSpLocks/>
              </p:cNvCxnSpPr>
              <p:nvPr/>
            </p:nvCxnSpPr>
            <p:spPr bwMode="auto">
              <a:xfrm rot="2072388" flipH="1" flipV="1">
                <a:off x="6505188" y="4540909"/>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0" name="Straight Connector 639">
                <a:extLst>
                  <a:ext uri="{FF2B5EF4-FFF2-40B4-BE49-F238E27FC236}">
                    <a16:creationId xmlns:a16="http://schemas.microsoft.com/office/drawing/2014/main" id="{46D1BBE5-B9BD-4BE0-86A4-AA90DED75126}"/>
                  </a:ext>
                </a:extLst>
              </p:cNvPr>
              <p:cNvCxnSpPr>
                <a:cxnSpLocks/>
              </p:cNvCxnSpPr>
              <p:nvPr/>
            </p:nvCxnSpPr>
            <p:spPr bwMode="auto">
              <a:xfrm rot="2072388" flipH="1" flipV="1">
                <a:off x="6648975" y="4438153"/>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1" name="Straight Connector 640">
                <a:extLst>
                  <a:ext uri="{FF2B5EF4-FFF2-40B4-BE49-F238E27FC236}">
                    <a16:creationId xmlns:a16="http://schemas.microsoft.com/office/drawing/2014/main" id="{600B0722-ADBE-46A2-8659-79F0941966AB}"/>
                  </a:ext>
                </a:extLst>
              </p:cNvPr>
              <p:cNvCxnSpPr>
                <a:cxnSpLocks/>
              </p:cNvCxnSpPr>
              <p:nvPr/>
            </p:nvCxnSpPr>
            <p:spPr bwMode="auto">
              <a:xfrm rot="2072388" flipV="1">
                <a:off x="6615766" y="4578541"/>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2" name="Straight Connector 641">
                <a:extLst>
                  <a:ext uri="{FF2B5EF4-FFF2-40B4-BE49-F238E27FC236}">
                    <a16:creationId xmlns:a16="http://schemas.microsoft.com/office/drawing/2014/main" id="{B1C1F4EE-1BC5-46FC-B455-BBF6608F06D8}"/>
                  </a:ext>
                </a:extLst>
              </p:cNvPr>
              <p:cNvCxnSpPr>
                <a:cxnSpLocks/>
              </p:cNvCxnSpPr>
              <p:nvPr/>
            </p:nvCxnSpPr>
            <p:spPr bwMode="auto">
              <a:xfrm rot="2072388" flipV="1">
                <a:off x="6587197" y="4715081"/>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3" name="Straight Connector 642">
                <a:extLst>
                  <a:ext uri="{FF2B5EF4-FFF2-40B4-BE49-F238E27FC236}">
                    <a16:creationId xmlns:a16="http://schemas.microsoft.com/office/drawing/2014/main" id="{82047DB9-EDF8-4FBB-9335-30FDA63CDEBB}"/>
                  </a:ext>
                </a:extLst>
              </p:cNvPr>
              <p:cNvCxnSpPr>
                <a:cxnSpLocks/>
              </p:cNvCxnSpPr>
              <p:nvPr/>
            </p:nvCxnSpPr>
            <p:spPr bwMode="auto">
              <a:xfrm>
                <a:off x="4561476" y="5550372"/>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4" name="Straight Connector 643">
                <a:extLst>
                  <a:ext uri="{FF2B5EF4-FFF2-40B4-BE49-F238E27FC236}">
                    <a16:creationId xmlns:a16="http://schemas.microsoft.com/office/drawing/2014/main" id="{6749BE0B-8272-4456-8B5E-14FADD100ADD}"/>
                  </a:ext>
                </a:extLst>
              </p:cNvPr>
              <p:cNvCxnSpPr>
                <a:cxnSpLocks/>
              </p:cNvCxnSpPr>
              <p:nvPr/>
            </p:nvCxnSpPr>
            <p:spPr bwMode="auto">
              <a:xfrm>
                <a:off x="4551226" y="5557206"/>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5" name="Straight Connector 644">
                <a:extLst>
                  <a:ext uri="{FF2B5EF4-FFF2-40B4-BE49-F238E27FC236}">
                    <a16:creationId xmlns:a16="http://schemas.microsoft.com/office/drawing/2014/main" id="{A584C557-24C4-4887-9B62-7327042C8612}"/>
                  </a:ext>
                </a:extLst>
              </p:cNvPr>
              <p:cNvCxnSpPr>
                <a:cxnSpLocks/>
              </p:cNvCxnSpPr>
              <p:nvPr/>
            </p:nvCxnSpPr>
            <p:spPr bwMode="auto">
              <a:xfrm flipH="1">
                <a:off x="4485948" y="5557206"/>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6" name="Straight Connector 645">
                <a:extLst>
                  <a:ext uri="{FF2B5EF4-FFF2-40B4-BE49-F238E27FC236}">
                    <a16:creationId xmlns:a16="http://schemas.microsoft.com/office/drawing/2014/main" id="{AD97E2EC-062C-48CF-8181-C221B4EB142D}"/>
                  </a:ext>
                </a:extLst>
              </p:cNvPr>
              <p:cNvCxnSpPr>
                <a:cxnSpLocks/>
              </p:cNvCxnSpPr>
              <p:nvPr/>
            </p:nvCxnSpPr>
            <p:spPr bwMode="auto">
              <a:xfrm flipH="1">
                <a:off x="4434698" y="5557206"/>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7" name="Straight Connector 646">
                <a:extLst>
                  <a:ext uri="{FF2B5EF4-FFF2-40B4-BE49-F238E27FC236}">
                    <a16:creationId xmlns:a16="http://schemas.microsoft.com/office/drawing/2014/main" id="{7F09E7FB-39EA-44B1-A3B8-7B30692074DF}"/>
                  </a:ext>
                </a:extLst>
              </p:cNvPr>
              <p:cNvCxnSpPr>
                <a:cxnSpLocks/>
              </p:cNvCxnSpPr>
              <p:nvPr/>
            </p:nvCxnSpPr>
            <p:spPr bwMode="auto">
              <a:xfrm flipH="1" flipV="1">
                <a:off x="4235311" y="5400803"/>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8" name="Straight Connector 647">
                <a:extLst>
                  <a:ext uri="{FF2B5EF4-FFF2-40B4-BE49-F238E27FC236}">
                    <a16:creationId xmlns:a16="http://schemas.microsoft.com/office/drawing/2014/main" id="{DD21AA66-35D0-4A71-9BCA-FFC6DDEBF9BF}"/>
                  </a:ext>
                </a:extLst>
              </p:cNvPr>
              <p:cNvCxnSpPr>
                <a:cxnSpLocks/>
              </p:cNvCxnSpPr>
              <p:nvPr/>
            </p:nvCxnSpPr>
            <p:spPr bwMode="auto">
              <a:xfrm flipH="1" flipV="1">
                <a:off x="4434698" y="5427753"/>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9" name="Straight Connector 648">
                <a:extLst>
                  <a:ext uri="{FF2B5EF4-FFF2-40B4-BE49-F238E27FC236}">
                    <a16:creationId xmlns:a16="http://schemas.microsoft.com/office/drawing/2014/main" id="{5A0F8FCA-A1A7-4CF1-BAD4-42B1DDEE08DD}"/>
                  </a:ext>
                </a:extLst>
              </p:cNvPr>
              <p:cNvCxnSpPr>
                <a:cxnSpLocks/>
              </p:cNvCxnSpPr>
              <p:nvPr/>
            </p:nvCxnSpPr>
            <p:spPr bwMode="auto">
              <a:xfrm flipH="1" flipV="1">
                <a:off x="4546539" y="5283483"/>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0" name="Straight Connector 649">
                <a:extLst>
                  <a:ext uri="{FF2B5EF4-FFF2-40B4-BE49-F238E27FC236}">
                    <a16:creationId xmlns:a16="http://schemas.microsoft.com/office/drawing/2014/main" id="{648D6D5B-869D-4B1B-8C71-76ADDC0B0190}"/>
                  </a:ext>
                </a:extLst>
              </p:cNvPr>
              <p:cNvCxnSpPr>
                <a:cxnSpLocks/>
              </p:cNvCxnSpPr>
              <p:nvPr/>
            </p:nvCxnSpPr>
            <p:spPr bwMode="auto">
              <a:xfrm flipV="1">
                <a:off x="4556975" y="5355551"/>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1" name="Straight Connector 650">
                <a:extLst>
                  <a:ext uri="{FF2B5EF4-FFF2-40B4-BE49-F238E27FC236}">
                    <a16:creationId xmlns:a16="http://schemas.microsoft.com/office/drawing/2014/main" id="{4D9B3319-A22A-4AFB-98F3-03FF62AFDD13}"/>
                  </a:ext>
                </a:extLst>
              </p:cNvPr>
              <p:cNvCxnSpPr>
                <a:cxnSpLocks/>
              </p:cNvCxnSpPr>
              <p:nvPr/>
            </p:nvCxnSpPr>
            <p:spPr bwMode="auto">
              <a:xfrm flipV="1">
                <a:off x="4570856" y="5514442"/>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2" name="Straight Connector 651">
                <a:extLst>
                  <a:ext uri="{FF2B5EF4-FFF2-40B4-BE49-F238E27FC236}">
                    <a16:creationId xmlns:a16="http://schemas.microsoft.com/office/drawing/2014/main" id="{FCB20F96-8052-4C7A-8FD4-7994499EF6D8}"/>
                  </a:ext>
                </a:extLst>
              </p:cNvPr>
              <p:cNvCxnSpPr>
                <a:cxnSpLocks/>
                <a:stCxn id="760" idx="2"/>
                <a:endCxn id="693" idx="7"/>
              </p:cNvCxnSpPr>
              <p:nvPr/>
            </p:nvCxnSpPr>
            <p:spPr bwMode="auto">
              <a:xfrm flipH="1" flipV="1">
                <a:off x="2254353" y="4915785"/>
                <a:ext cx="569062" cy="16935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3" name="Straight Connector 652">
                <a:extLst>
                  <a:ext uri="{FF2B5EF4-FFF2-40B4-BE49-F238E27FC236}">
                    <a16:creationId xmlns:a16="http://schemas.microsoft.com/office/drawing/2014/main" id="{CDAA01AC-B481-46B2-A79F-050AF65594DD}"/>
                  </a:ext>
                </a:extLst>
              </p:cNvPr>
              <p:cNvCxnSpPr>
                <a:cxnSpLocks/>
              </p:cNvCxnSpPr>
              <p:nvPr/>
            </p:nvCxnSpPr>
            <p:spPr bwMode="auto">
              <a:xfrm flipH="1" flipV="1">
                <a:off x="3229858" y="4489801"/>
                <a:ext cx="569062" cy="16935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4" name="Straight Connector 653">
                <a:extLst>
                  <a:ext uri="{FF2B5EF4-FFF2-40B4-BE49-F238E27FC236}">
                    <a16:creationId xmlns:a16="http://schemas.microsoft.com/office/drawing/2014/main" id="{FCB64796-8447-41C2-A944-CFEF49953D35}"/>
                  </a:ext>
                </a:extLst>
              </p:cNvPr>
              <p:cNvCxnSpPr>
                <a:cxnSpLocks/>
                <a:stCxn id="660" idx="6"/>
              </p:cNvCxnSpPr>
              <p:nvPr/>
            </p:nvCxnSpPr>
            <p:spPr bwMode="auto">
              <a:xfrm flipH="1" flipV="1">
                <a:off x="4018552" y="4235504"/>
                <a:ext cx="535853" cy="40905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655" name="Oval 654">
                <a:extLst>
                  <a:ext uri="{FF2B5EF4-FFF2-40B4-BE49-F238E27FC236}">
                    <a16:creationId xmlns:a16="http://schemas.microsoft.com/office/drawing/2014/main" id="{406E83CE-E064-49CB-B11E-9AD51DD42233}"/>
                  </a:ext>
                </a:extLst>
              </p:cNvPr>
              <p:cNvSpPr/>
              <p:nvPr/>
            </p:nvSpPr>
            <p:spPr bwMode="auto">
              <a:xfrm>
                <a:off x="3424115" y="4114534"/>
                <a:ext cx="73910" cy="739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56" name="Oval 655">
                <a:extLst>
                  <a:ext uri="{FF2B5EF4-FFF2-40B4-BE49-F238E27FC236}">
                    <a16:creationId xmlns:a16="http://schemas.microsoft.com/office/drawing/2014/main" id="{F320ACBB-59B6-40DE-A7DA-1A9DF1E7E0F6}"/>
                  </a:ext>
                </a:extLst>
              </p:cNvPr>
              <p:cNvSpPr/>
              <p:nvPr/>
            </p:nvSpPr>
            <p:spPr bwMode="auto">
              <a:xfrm>
                <a:off x="2798562" y="4791076"/>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57" name="Oval 656">
                <a:extLst>
                  <a:ext uri="{FF2B5EF4-FFF2-40B4-BE49-F238E27FC236}">
                    <a16:creationId xmlns:a16="http://schemas.microsoft.com/office/drawing/2014/main" id="{52050562-77AE-4488-BF0B-4B718FD59D96}"/>
                  </a:ext>
                </a:extLst>
              </p:cNvPr>
              <p:cNvSpPr/>
              <p:nvPr/>
            </p:nvSpPr>
            <p:spPr bwMode="auto">
              <a:xfrm flipV="1">
                <a:off x="3982802" y="4188444"/>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58" name="Oval 657">
                <a:extLst>
                  <a:ext uri="{FF2B5EF4-FFF2-40B4-BE49-F238E27FC236}">
                    <a16:creationId xmlns:a16="http://schemas.microsoft.com/office/drawing/2014/main" id="{B9236566-5957-4311-84FA-74EE368F4058}"/>
                  </a:ext>
                </a:extLst>
              </p:cNvPr>
              <p:cNvSpPr/>
              <p:nvPr/>
            </p:nvSpPr>
            <p:spPr bwMode="auto">
              <a:xfrm flipV="1">
                <a:off x="3982802" y="4579160"/>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59" name="Oval 658">
                <a:extLst>
                  <a:ext uri="{FF2B5EF4-FFF2-40B4-BE49-F238E27FC236}">
                    <a16:creationId xmlns:a16="http://schemas.microsoft.com/office/drawing/2014/main" id="{D22E98D2-0CBB-4EDA-8D82-FA584A5DAB81}"/>
                  </a:ext>
                </a:extLst>
              </p:cNvPr>
              <p:cNvSpPr/>
              <p:nvPr/>
            </p:nvSpPr>
            <p:spPr bwMode="auto">
              <a:xfrm flipV="1">
                <a:off x="4497070" y="4225170"/>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0" name="Oval 659">
                <a:extLst>
                  <a:ext uri="{FF2B5EF4-FFF2-40B4-BE49-F238E27FC236}">
                    <a16:creationId xmlns:a16="http://schemas.microsoft.com/office/drawing/2014/main" id="{18BE20B7-172A-4B74-AA29-1B15A4608837}"/>
                  </a:ext>
                </a:extLst>
              </p:cNvPr>
              <p:cNvSpPr/>
              <p:nvPr/>
            </p:nvSpPr>
            <p:spPr bwMode="auto">
              <a:xfrm flipV="1">
                <a:off x="4497070" y="461588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1" name="Oval 660">
                <a:extLst>
                  <a:ext uri="{FF2B5EF4-FFF2-40B4-BE49-F238E27FC236}">
                    <a16:creationId xmlns:a16="http://schemas.microsoft.com/office/drawing/2014/main" id="{ABFEFAFF-DE57-4531-B67B-E9DEE46BBFEF}"/>
                  </a:ext>
                </a:extLst>
              </p:cNvPr>
              <p:cNvSpPr/>
              <p:nvPr/>
            </p:nvSpPr>
            <p:spPr bwMode="auto">
              <a:xfrm flipV="1">
                <a:off x="5434867" y="4608214"/>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2" name="Oval 661">
                <a:extLst>
                  <a:ext uri="{FF2B5EF4-FFF2-40B4-BE49-F238E27FC236}">
                    <a16:creationId xmlns:a16="http://schemas.microsoft.com/office/drawing/2014/main" id="{A4889C5E-A76A-4FB7-AB04-AD218AD1FC12}"/>
                  </a:ext>
                </a:extLst>
              </p:cNvPr>
              <p:cNvSpPr/>
              <p:nvPr/>
            </p:nvSpPr>
            <p:spPr bwMode="auto">
              <a:xfrm flipV="1">
                <a:off x="4715008" y="5170640"/>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3" name="Oval 662">
                <a:extLst>
                  <a:ext uri="{FF2B5EF4-FFF2-40B4-BE49-F238E27FC236}">
                    <a16:creationId xmlns:a16="http://schemas.microsoft.com/office/drawing/2014/main" id="{E2252F53-D084-4219-9A10-DC5CE4B7C8C9}"/>
                  </a:ext>
                </a:extLst>
              </p:cNvPr>
              <p:cNvSpPr/>
              <p:nvPr/>
            </p:nvSpPr>
            <p:spPr bwMode="auto">
              <a:xfrm flipV="1">
                <a:off x="5910369" y="4337442"/>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4" name="Oval 663">
                <a:extLst>
                  <a:ext uri="{FF2B5EF4-FFF2-40B4-BE49-F238E27FC236}">
                    <a16:creationId xmlns:a16="http://schemas.microsoft.com/office/drawing/2014/main" id="{0FAAF1BE-887C-4D23-B9F3-EB843D3A611F}"/>
                  </a:ext>
                </a:extLst>
              </p:cNvPr>
              <p:cNvSpPr/>
              <p:nvPr/>
            </p:nvSpPr>
            <p:spPr bwMode="auto">
              <a:xfrm flipV="1">
                <a:off x="5627247" y="5198885"/>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5" name="Oval 664">
                <a:extLst>
                  <a:ext uri="{FF2B5EF4-FFF2-40B4-BE49-F238E27FC236}">
                    <a16:creationId xmlns:a16="http://schemas.microsoft.com/office/drawing/2014/main" id="{F28D92F3-EF29-43D2-9741-9B22AAE0DCFC}"/>
                  </a:ext>
                </a:extLst>
              </p:cNvPr>
              <p:cNvSpPr/>
              <p:nvPr/>
            </p:nvSpPr>
            <p:spPr bwMode="auto">
              <a:xfrm flipV="1">
                <a:off x="4206486" y="5229009"/>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6" name="Oval 665">
                <a:extLst>
                  <a:ext uri="{FF2B5EF4-FFF2-40B4-BE49-F238E27FC236}">
                    <a16:creationId xmlns:a16="http://schemas.microsoft.com/office/drawing/2014/main" id="{682C8E62-F26D-4292-AE8C-25B87D78634E}"/>
                  </a:ext>
                </a:extLst>
              </p:cNvPr>
              <p:cNvSpPr/>
              <p:nvPr/>
            </p:nvSpPr>
            <p:spPr bwMode="auto">
              <a:xfrm flipV="1">
                <a:off x="6360312" y="5054662"/>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7" name="Oval 666">
                <a:extLst>
                  <a:ext uri="{FF2B5EF4-FFF2-40B4-BE49-F238E27FC236}">
                    <a16:creationId xmlns:a16="http://schemas.microsoft.com/office/drawing/2014/main" id="{27786CFA-8454-40D9-BC76-16B02A5E3D99}"/>
                  </a:ext>
                </a:extLst>
              </p:cNvPr>
              <p:cNvSpPr/>
              <p:nvPr/>
            </p:nvSpPr>
            <p:spPr bwMode="auto">
              <a:xfrm>
                <a:off x="5413825" y="5417407"/>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8" name="Oval 667">
                <a:extLst>
                  <a:ext uri="{FF2B5EF4-FFF2-40B4-BE49-F238E27FC236}">
                    <a16:creationId xmlns:a16="http://schemas.microsoft.com/office/drawing/2014/main" id="{7583E566-194B-4FA6-A25A-0A248315C666}"/>
                  </a:ext>
                </a:extLst>
              </p:cNvPr>
              <p:cNvSpPr/>
              <p:nvPr/>
            </p:nvSpPr>
            <p:spPr bwMode="auto">
              <a:xfrm>
                <a:off x="5235512" y="4044802"/>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9" name="Oval 668">
                <a:extLst>
                  <a:ext uri="{FF2B5EF4-FFF2-40B4-BE49-F238E27FC236}">
                    <a16:creationId xmlns:a16="http://schemas.microsoft.com/office/drawing/2014/main" id="{0A5BCAB6-E75C-4DCA-BDEF-C611DD9FD30E}"/>
                  </a:ext>
                </a:extLst>
              </p:cNvPr>
              <p:cNvSpPr/>
              <p:nvPr/>
            </p:nvSpPr>
            <p:spPr bwMode="auto">
              <a:xfrm flipV="1">
                <a:off x="3929110" y="5123341"/>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0" name="Oval 669">
                <a:extLst>
                  <a:ext uri="{FF2B5EF4-FFF2-40B4-BE49-F238E27FC236}">
                    <a16:creationId xmlns:a16="http://schemas.microsoft.com/office/drawing/2014/main" id="{48D36442-D477-4DC4-8FDE-E010A2EDED15}"/>
                  </a:ext>
                </a:extLst>
              </p:cNvPr>
              <p:cNvSpPr/>
              <p:nvPr/>
            </p:nvSpPr>
            <p:spPr bwMode="auto">
              <a:xfrm flipV="1">
                <a:off x="6729290" y="5487641"/>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1" name="Oval 670">
                <a:extLst>
                  <a:ext uri="{FF2B5EF4-FFF2-40B4-BE49-F238E27FC236}">
                    <a16:creationId xmlns:a16="http://schemas.microsoft.com/office/drawing/2014/main" id="{0092AE2E-4A2F-4308-B2F8-60CE1CE52355}"/>
                  </a:ext>
                </a:extLst>
              </p:cNvPr>
              <p:cNvSpPr/>
              <p:nvPr/>
            </p:nvSpPr>
            <p:spPr bwMode="auto">
              <a:xfrm flipV="1">
                <a:off x="7099125" y="466104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2" name="Oval 671">
                <a:extLst>
                  <a:ext uri="{FF2B5EF4-FFF2-40B4-BE49-F238E27FC236}">
                    <a16:creationId xmlns:a16="http://schemas.microsoft.com/office/drawing/2014/main" id="{0A7C7A63-14CA-4311-85BC-B0C77230125D}"/>
                  </a:ext>
                </a:extLst>
              </p:cNvPr>
              <p:cNvSpPr/>
              <p:nvPr/>
            </p:nvSpPr>
            <p:spPr bwMode="auto">
              <a:xfrm flipV="1">
                <a:off x="7508585" y="3901565"/>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3" name="Oval 672">
                <a:extLst>
                  <a:ext uri="{FF2B5EF4-FFF2-40B4-BE49-F238E27FC236}">
                    <a16:creationId xmlns:a16="http://schemas.microsoft.com/office/drawing/2014/main" id="{B04D9BBD-64D1-470F-97C0-EA2893E2FA42}"/>
                  </a:ext>
                </a:extLst>
              </p:cNvPr>
              <p:cNvSpPr/>
              <p:nvPr/>
            </p:nvSpPr>
            <p:spPr bwMode="auto">
              <a:xfrm flipV="1">
                <a:off x="3658337" y="568576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4" name="Oval 673">
                <a:extLst>
                  <a:ext uri="{FF2B5EF4-FFF2-40B4-BE49-F238E27FC236}">
                    <a16:creationId xmlns:a16="http://schemas.microsoft.com/office/drawing/2014/main" id="{1B154317-1F83-4B12-BEFD-26ACCBB57198}"/>
                  </a:ext>
                </a:extLst>
              </p:cNvPr>
              <p:cNvSpPr/>
              <p:nvPr/>
            </p:nvSpPr>
            <p:spPr bwMode="auto">
              <a:xfrm>
                <a:off x="4482633" y="5470240"/>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5" name="Oval 674">
                <a:extLst>
                  <a:ext uri="{FF2B5EF4-FFF2-40B4-BE49-F238E27FC236}">
                    <a16:creationId xmlns:a16="http://schemas.microsoft.com/office/drawing/2014/main" id="{AE3B5BE9-875E-4D28-A62A-C1179893C80E}"/>
                  </a:ext>
                </a:extLst>
              </p:cNvPr>
              <p:cNvSpPr/>
              <p:nvPr/>
            </p:nvSpPr>
            <p:spPr bwMode="auto">
              <a:xfrm>
                <a:off x="7520564" y="5371178"/>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6" name="Oval 675">
                <a:extLst>
                  <a:ext uri="{FF2B5EF4-FFF2-40B4-BE49-F238E27FC236}">
                    <a16:creationId xmlns:a16="http://schemas.microsoft.com/office/drawing/2014/main" id="{5BE175CB-CF1B-4DBC-B4F5-AFFF894E27DD}"/>
                  </a:ext>
                </a:extLst>
              </p:cNvPr>
              <p:cNvSpPr/>
              <p:nvPr/>
            </p:nvSpPr>
            <p:spPr bwMode="auto">
              <a:xfrm flipV="1">
                <a:off x="6545230" y="4617716"/>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7" name="Oval 676">
                <a:extLst>
                  <a:ext uri="{FF2B5EF4-FFF2-40B4-BE49-F238E27FC236}">
                    <a16:creationId xmlns:a16="http://schemas.microsoft.com/office/drawing/2014/main" id="{B4C57B09-A7AD-4114-AA88-BB36F098501E}"/>
                  </a:ext>
                </a:extLst>
              </p:cNvPr>
              <p:cNvSpPr/>
              <p:nvPr/>
            </p:nvSpPr>
            <p:spPr bwMode="auto">
              <a:xfrm flipV="1">
                <a:off x="6273600" y="5836595"/>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8" name="Oval 677">
                <a:extLst>
                  <a:ext uri="{FF2B5EF4-FFF2-40B4-BE49-F238E27FC236}">
                    <a16:creationId xmlns:a16="http://schemas.microsoft.com/office/drawing/2014/main" id="{DDDA4203-8B60-4433-B43E-CD4DC70D96BC}"/>
                  </a:ext>
                </a:extLst>
              </p:cNvPr>
              <p:cNvSpPr/>
              <p:nvPr/>
            </p:nvSpPr>
            <p:spPr bwMode="auto">
              <a:xfrm flipV="1">
                <a:off x="7885025" y="4390275"/>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9" name="Oval 678">
                <a:extLst>
                  <a:ext uri="{FF2B5EF4-FFF2-40B4-BE49-F238E27FC236}">
                    <a16:creationId xmlns:a16="http://schemas.microsoft.com/office/drawing/2014/main" id="{707FAD69-F3C8-4E73-A34A-234FA0497AEB}"/>
                  </a:ext>
                </a:extLst>
              </p:cNvPr>
              <p:cNvSpPr/>
              <p:nvPr/>
            </p:nvSpPr>
            <p:spPr bwMode="auto">
              <a:xfrm flipV="1">
                <a:off x="5104656" y="4893263"/>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0" name="Oval 679">
                <a:extLst>
                  <a:ext uri="{FF2B5EF4-FFF2-40B4-BE49-F238E27FC236}">
                    <a16:creationId xmlns:a16="http://schemas.microsoft.com/office/drawing/2014/main" id="{B37E557A-490D-4B97-9C4C-15EAA3AA9CB7}"/>
                  </a:ext>
                </a:extLst>
              </p:cNvPr>
              <p:cNvSpPr/>
              <p:nvPr/>
            </p:nvSpPr>
            <p:spPr bwMode="auto">
              <a:xfrm flipV="1">
                <a:off x="4735680" y="3838421"/>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1" name="Oval 680">
                <a:extLst>
                  <a:ext uri="{FF2B5EF4-FFF2-40B4-BE49-F238E27FC236}">
                    <a16:creationId xmlns:a16="http://schemas.microsoft.com/office/drawing/2014/main" id="{2A7F5CEC-2419-4A39-A3EE-07844C91C5D3}"/>
                  </a:ext>
                </a:extLst>
              </p:cNvPr>
              <p:cNvSpPr/>
              <p:nvPr/>
            </p:nvSpPr>
            <p:spPr bwMode="auto">
              <a:xfrm flipV="1">
                <a:off x="5699892" y="4684827"/>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2" name="Oval 681">
                <a:extLst>
                  <a:ext uri="{FF2B5EF4-FFF2-40B4-BE49-F238E27FC236}">
                    <a16:creationId xmlns:a16="http://schemas.microsoft.com/office/drawing/2014/main" id="{359F4C20-3270-451F-A4EE-A4DA0BAF53E9}"/>
                  </a:ext>
                </a:extLst>
              </p:cNvPr>
              <p:cNvSpPr/>
              <p:nvPr/>
            </p:nvSpPr>
            <p:spPr bwMode="auto">
              <a:xfrm flipV="1">
                <a:off x="6550977" y="4086482"/>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3" name="Oval 682">
                <a:extLst>
                  <a:ext uri="{FF2B5EF4-FFF2-40B4-BE49-F238E27FC236}">
                    <a16:creationId xmlns:a16="http://schemas.microsoft.com/office/drawing/2014/main" id="{73A9AC11-4E36-42D7-B777-4FBA2EC29FCA}"/>
                  </a:ext>
                </a:extLst>
              </p:cNvPr>
              <p:cNvSpPr/>
              <p:nvPr/>
            </p:nvSpPr>
            <p:spPr bwMode="auto">
              <a:xfrm flipV="1">
                <a:off x="7132146" y="4495943"/>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4" name="Oval 683">
                <a:extLst>
                  <a:ext uri="{FF2B5EF4-FFF2-40B4-BE49-F238E27FC236}">
                    <a16:creationId xmlns:a16="http://schemas.microsoft.com/office/drawing/2014/main" id="{369D7C89-6F6D-4898-8F0A-DB6EBA4614D9}"/>
                  </a:ext>
                </a:extLst>
              </p:cNvPr>
              <p:cNvSpPr/>
              <p:nvPr/>
            </p:nvSpPr>
            <p:spPr bwMode="auto">
              <a:xfrm flipV="1">
                <a:off x="8439777" y="492521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5" name="Oval 684">
                <a:extLst>
                  <a:ext uri="{FF2B5EF4-FFF2-40B4-BE49-F238E27FC236}">
                    <a16:creationId xmlns:a16="http://schemas.microsoft.com/office/drawing/2014/main" id="{A73E8544-8E1D-4A80-9DC5-7E05BB67BC4E}"/>
                  </a:ext>
                </a:extLst>
              </p:cNvPr>
              <p:cNvSpPr/>
              <p:nvPr/>
            </p:nvSpPr>
            <p:spPr bwMode="auto">
              <a:xfrm flipV="1">
                <a:off x="7574627" y="5639538"/>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6" name="Oval 685">
                <a:extLst>
                  <a:ext uri="{FF2B5EF4-FFF2-40B4-BE49-F238E27FC236}">
                    <a16:creationId xmlns:a16="http://schemas.microsoft.com/office/drawing/2014/main" id="{AF5D6BAF-C9EF-4D83-BCE1-41527317464C}"/>
                  </a:ext>
                </a:extLst>
              </p:cNvPr>
              <p:cNvSpPr/>
              <p:nvPr/>
            </p:nvSpPr>
            <p:spPr bwMode="auto">
              <a:xfrm flipV="1">
                <a:off x="7310459" y="507157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7" name="Oval 686">
                <a:extLst>
                  <a:ext uri="{FF2B5EF4-FFF2-40B4-BE49-F238E27FC236}">
                    <a16:creationId xmlns:a16="http://schemas.microsoft.com/office/drawing/2014/main" id="{98145A5B-043A-4C52-8E4B-DF5198B6749E}"/>
                  </a:ext>
                </a:extLst>
              </p:cNvPr>
              <p:cNvSpPr/>
              <p:nvPr/>
            </p:nvSpPr>
            <p:spPr bwMode="auto">
              <a:xfrm flipV="1">
                <a:off x="5732913" y="5444310"/>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8" name="Oval 687">
                <a:extLst>
                  <a:ext uri="{FF2B5EF4-FFF2-40B4-BE49-F238E27FC236}">
                    <a16:creationId xmlns:a16="http://schemas.microsoft.com/office/drawing/2014/main" id="{5314910E-588D-40B0-9FBD-5FA1845C5391}"/>
                  </a:ext>
                </a:extLst>
              </p:cNvPr>
              <p:cNvSpPr/>
              <p:nvPr/>
            </p:nvSpPr>
            <p:spPr bwMode="auto">
              <a:xfrm flipV="1">
                <a:off x="4232903" y="4800804"/>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9" name="Oval 688">
                <a:extLst>
                  <a:ext uri="{FF2B5EF4-FFF2-40B4-BE49-F238E27FC236}">
                    <a16:creationId xmlns:a16="http://schemas.microsoft.com/office/drawing/2014/main" id="{ABBE1BF3-80F9-4D07-AD12-9C69C92B02F3}"/>
                  </a:ext>
                </a:extLst>
              </p:cNvPr>
              <p:cNvSpPr/>
              <p:nvPr/>
            </p:nvSpPr>
            <p:spPr bwMode="auto">
              <a:xfrm flipV="1">
                <a:off x="3328126" y="5024279"/>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0" name="Oval 689">
                <a:extLst>
                  <a:ext uri="{FF2B5EF4-FFF2-40B4-BE49-F238E27FC236}">
                    <a16:creationId xmlns:a16="http://schemas.microsoft.com/office/drawing/2014/main" id="{85DE0526-30E3-4459-80EC-2302604CCBDB}"/>
                  </a:ext>
                </a:extLst>
              </p:cNvPr>
              <p:cNvSpPr/>
              <p:nvPr/>
            </p:nvSpPr>
            <p:spPr bwMode="auto">
              <a:xfrm flipV="1">
                <a:off x="3229923" y="4447076"/>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1" name="Oval 690">
                <a:extLst>
                  <a:ext uri="{FF2B5EF4-FFF2-40B4-BE49-F238E27FC236}">
                    <a16:creationId xmlns:a16="http://schemas.microsoft.com/office/drawing/2014/main" id="{7C81F614-4F62-457D-9C66-CFE291986D17}"/>
                  </a:ext>
                </a:extLst>
              </p:cNvPr>
              <p:cNvSpPr/>
              <p:nvPr/>
            </p:nvSpPr>
            <p:spPr bwMode="auto">
              <a:xfrm flipV="1">
                <a:off x="7158561" y="601597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2" name="Oval 691">
                <a:extLst>
                  <a:ext uri="{FF2B5EF4-FFF2-40B4-BE49-F238E27FC236}">
                    <a16:creationId xmlns:a16="http://schemas.microsoft.com/office/drawing/2014/main" id="{6B5A7DC7-61A5-413A-9809-0CFA62A0EC47}"/>
                  </a:ext>
                </a:extLst>
              </p:cNvPr>
              <p:cNvSpPr/>
              <p:nvPr/>
            </p:nvSpPr>
            <p:spPr bwMode="auto">
              <a:xfrm flipV="1">
                <a:off x="5005594" y="565167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3" name="Oval 692">
                <a:extLst>
                  <a:ext uri="{FF2B5EF4-FFF2-40B4-BE49-F238E27FC236}">
                    <a16:creationId xmlns:a16="http://schemas.microsoft.com/office/drawing/2014/main" id="{FA55CEAC-AAFA-441C-9F69-BD0CDAC89FDC}"/>
                  </a:ext>
                </a:extLst>
              </p:cNvPr>
              <p:cNvSpPr/>
              <p:nvPr/>
            </p:nvSpPr>
            <p:spPr bwMode="auto">
              <a:xfrm flipV="1">
                <a:off x="2205414" y="486684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4" name="Oval 693">
                <a:extLst>
                  <a:ext uri="{FF2B5EF4-FFF2-40B4-BE49-F238E27FC236}">
                    <a16:creationId xmlns:a16="http://schemas.microsoft.com/office/drawing/2014/main" id="{7A3A8871-0859-4B4E-9643-FEC3E76CFE07}"/>
                  </a:ext>
                </a:extLst>
              </p:cNvPr>
              <p:cNvSpPr/>
              <p:nvPr/>
            </p:nvSpPr>
            <p:spPr bwMode="auto">
              <a:xfrm flipV="1">
                <a:off x="8499214" y="3927982"/>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5" name="Oval 694">
                <a:extLst>
                  <a:ext uri="{FF2B5EF4-FFF2-40B4-BE49-F238E27FC236}">
                    <a16:creationId xmlns:a16="http://schemas.microsoft.com/office/drawing/2014/main" id="{A9E06DD3-B783-490C-BCB2-120F2D1C09BB}"/>
                  </a:ext>
                </a:extLst>
              </p:cNvPr>
              <p:cNvSpPr/>
              <p:nvPr/>
            </p:nvSpPr>
            <p:spPr bwMode="auto">
              <a:xfrm flipV="1">
                <a:off x="8262321" y="4433867"/>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6" name="Oval 695">
                <a:extLst>
                  <a:ext uri="{FF2B5EF4-FFF2-40B4-BE49-F238E27FC236}">
                    <a16:creationId xmlns:a16="http://schemas.microsoft.com/office/drawing/2014/main" id="{E57C7413-E28A-4498-8E99-DBC43C2831CF}"/>
                  </a:ext>
                </a:extLst>
              </p:cNvPr>
              <p:cNvSpPr/>
              <p:nvPr/>
            </p:nvSpPr>
            <p:spPr bwMode="auto">
              <a:xfrm flipV="1">
                <a:off x="8512423" y="516296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mn-cs"/>
                </a:endParaRPr>
              </a:p>
            </p:txBody>
          </p:sp>
          <p:sp>
            <p:nvSpPr>
              <p:cNvPr id="697" name="Oval 696">
                <a:extLst>
                  <a:ext uri="{FF2B5EF4-FFF2-40B4-BE49-F238E27FC236}">
                    <a16:creationId xmlns:a16="http://schemas.microsoft.com/office/drawing/2014/main" id="{0D8261D5-08B9-4531-81C1-C914CFA392A3}"/>
                  </a:ext>
                </a:extLst>
              </p:cNvPr>
              <p:cNvSpPr/>
              <p:nvPr/>
            </p:nvSpPr>
            <p:spPr bwMode="auto">
              <a:xfrm flipV="1">
                <a:off x="5844327" y="4601610"/>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8" name="Oval 697">
                <a:extLst>
                  <a:ext uri="{FF2B5EF4-FFF2-40B4-BE49-F238E27FC236}">
                    <a16:creationId xmlns:a16="http://schemas.microsoft.com/office/drawing/2014/main" id="{FB8B92BA-AEF2-498F-AB3B-0CF6D5C476D6}"/>
                  </a:ext>
                </a:extLst>
              </p:cNvPr>
              <p:cNvSpPr/>
              <p:nvPr/>
            </p:nvSpPr>
            <p:spPr bwMode="auto">
              <a:xfrm flipV="1">
                <a:off x="6643436" y="4462922"/>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mn-cs"/>
                </a:endParaRPr>
              </a:p>
            </p:txBody>
          </p:sp>
          <p:sp>
            <p:nvSpPr>
              <p:cNvPr id="699" name="Oval 698">
                <a:extLst>
                  <a:ext uri="{FF2B5EF4-FFF2-40B4-BE49-F238E27FC236}">
                    <a16:creationId xmlns:a16="http://schemas.microsoft.com/office/drawing/2014/main" id="{9E29698A-821F-4047-A51B-A6956EEB13EF}"/>
                  </a:ext>
                </a:extLst>
              </p:cNvPr>
              <p:cNvSpPr/>
              <p:nvPr/>
            </p:nvSpPr>
            <p:spPr bwMode="auto">
              <a:xfrm flipV="1">
                <a:off x="6445310" y="4773319"/>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0" name="Oval 699">
                <a:extLst>
                  <a:ext uri="{FF2B5EF4-FFF2-40B4-BE49-F238E27FC236}">
                    <a16:creationId xmlns:a16="http://schemas.microsoft.com/office/drawing/2014/main" id="{B4E62813-335C-4F9B-9D46-690D55FEAC9D}"/>
                  </a:ext>
                </a:extLst>
              </p:cNvPr>
              <p:cNvSpPr/>
              <p:nvPr/>
            </p:nvSpPr>
            <p:spPr bwMode="auto">
              <a:xfrm flipV="1">
                <a:off x="5144282" y="417233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1" name="Oval 700">
                <a:extLst>
                  <a:ext uri="{FF2B5EF4-FFF2-40B4-BE49-F238E27FC236}">
                    <a16:creationId xmlns:a16="http://schemas.microsoft.com/office/drawing/2014/main" id="{99967A47-2923-45CF-90D4-9F47BB48511E}"/>
                  </a:ext>
                </a:extLst>
              </p:cNvPr>
              <p:cNvSpPr/>
              <p:nvPr/>
            </p:nvSpPr>
            <p:spPr bwMode="auto">
              <a:xfrm flipV="1">
                <a:off x="3856463" y="4634631"/>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2" name="Oval 701">
                <a:extLst>
                  <a:ext uri="{FF2B5EF4-FFF2-40B4-BE49-F238E27FC236}">
                    <a16:creationId xmlns:a16="http://schemas.microsoft.com/office/drawing/2014/main" id="{54774492-3E0C-4D14-A05A-0E99B68C4AAB}"/>
                  </a:ext>
                </a:extLst>
              </p:cNvPr>
              <p:cNvSpPr/>
              <p:nvPr/>
            </p:nvSpPr>
            <p:spPr bwMode="auto">
              <a:xfrm flipV="1">
                <a:off x="3592295" y="434404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3" name="Oval 702">
                <a:extLst>
                  <a:ext uri="{FF2B5EF4-FFF2-40B4-BE49-F238E27FC236}">
                    <a16:creationId xmlns:a16="http://schemas.microsoft.com/office/drawing/2014/main" id="{79D9D8F7-00B7-4ADB-983C-37678A2A34A5}"/>
                  </a:ext>
                </a:extLst>
              </p:cNvPr>
              <p:cNvSpPr/>
              <p:nvPr/>
            </p:nvSpPr>
            <p:spPr bwMode="auto">
              <a:xfrm flipV="1">
                <a:off x="4100818" y="5724323"/>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4" name="Oval 703">
                <a:extLst>
                  <a:ext uri="{FF2B5EF4-FFF2-40B4-BE49-F238E27FC236}">
                    <a16:creationId xmlns:a16="http://schemas.microsoft.com/office/drawing/2014/main" id="{BE70D4BF-7AE6-45F0-ABF0-81E00A019ED1}"/>
                  </a:ext>
                </a:extLst>
              </p:cNvPr>
              <p:cNvSpPr/>
              <p:nvPr/>
            </p:nvSpPr>
            <p:spPr bwMode="auto">
              <a:xfrm flipV="1">
                <a:off x="7640669" y="467425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5" name="Oval 704">
                <a:extLst>
                  <a:ext uri="{FF2B5EF4-FFF2-40B4-BE49-F238E27FC236}">
                    <a16:creationId xmlns:a16="http://schemas.microsoft.com/office/drawing/2014/main" id="{E55378E8-6C57-4468-96CC-E6155C72E885}"/>
                  </a:ext>
                </a:extLst>
              </p:cNvPr>
              <p:cNvSpPr/>
              <p:nvPr/>
            </p:nvSpPr>
            <p:spPr bwMode="auto">
              <a:xfrm flipV="1">
                <a:off x="8916138" y="4459215"/>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6" name="Oval 705">
                <a:extLst>
                  <a:ext uri="{FF2B5EF4-FFF2-40B4-BE49-F238E27FC236}">
                    <a16:creationId xmlns:a16="http://schemas.microsoft.com/office/drawing/2014/main" id="{CDC9FCF2-996F-4BEA-AE58-D06EFC8B7627}"/>
                  </a:ext>
                </a:extLst>
              </p:cNvPr>
              <p:cNvSpPr/>
              <p:nvPr/>
            </p:nvSpPr>
            <p:spPr bwMode="auto">
              <a:xfrm flipV="1">
                <a:off x="8803008" y="4786528"/>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7" name="Oval 706">
                <a:extLst>
                  <a:ext uri="{FF2B5EF4-FFF2-40B4-BE49-F238E27FC236}">
                    <a16:creationId xmlns:a16="http://schemas.microsoft.com/office/drawing/2014/main" id="{8AFFBB80-9883-41CA-887E-14818275916C}"/>
                  </a:ext>
                </a:extLst>
              </p:cNvPr>
              <p:cNvSpPr/>
              <p:nvPr/>
            </p:nvSpPr>
            <p:spPr bwMode="auto">
              <a:xfrm flipV="1">
                <a:off x="8036921" y="5335745"/>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8" name="Oval 707">
                <a:extLst>
                  <a:ext uri="{FF2B5EF4-FFF2-40B4-BE49-F238E27FC236}">
                    <a16:creationId xmlns:a16="http://schemas.microsoft.com/office/drawing/2014/main" id="{E0D5577A-239B-4672-A746-BAB5F1D959FE}"/>
                  </a:ext>
                </a:extLst>
              </p:cNvPr>
              <p:cNvSpPr/>
              <p:nvPr/>
            </p:nvSpPr>
            <p:spPr bwMode="auto">
              <a:xfrm flipV="1">
                <a:off x="6390164" y="5594062"/>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9" name="Oval 708">
                <a:extLst>
                  <a:ext uri="{FF2B5EF4-FFF2-40B4-BE49-F238E27FC236}">
                    <a16:creationId xmlns:a16="http://schemas.microsoft.com/office/drawing/2014/main" id="{5B377A27-5866-47C7-8D22-7D81E49AFB32}"/>
                  </a:ext>
                </a:extLst>
              </p:cNvPr>
              <p:cNvSpPr/>
              <p:nvPr/>
            </p:nvSpPr>
            <p:spPr bwMode="auto">
              <a:xfrm flipV="1">
                <a:off x="6544914" y="577565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0" name="Oval 709">
                <a:extLst>
                  <a:ext uri="{FF2B5EF4-FFF2-40B4-BE49-F238E27FC236}">
                    <a16:creationId xmlns:a16="http://schemas.microsoft.com/office/drawing/2014/main" id="{EFF869B9-B0B1-4737-9649-8A64F6F46F1A}"/>
                  </a:ext>
                </a:extLst>
              </p:cNvPr>
              <p:cNvSpPr/>
              <p:nvPr/>
            </p:nvSpPr>
            <p:spPr bwMode="auto">
              <a:xfrm flipV="1">
                <a:off x="6700023" y="542897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1" name="Oval 710">
                <a:extLst>
                  <a:ext uri="{FF2B5EF4-FFF2-40B4-BE49-F238E27FC236}">
                    <a16:creationId xmlns:a16="http://schemas.microsoft.com/office/drawing/2014/main" id="{58B1E651-63CE-4516-8B47-CB517295AE5B}"/>
                  </a:ext>
                </a:extLst>
              </p:cNvPr>
              <p:cNvSpPr/>
              <p:nvPr/>
            </p:nvSpPr>
            <p:spPr bwMode="auto">
              <a:xfrm flipV="1">
                <a:off x="6871752" y="511045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2" name="Oval 711">
                <a:extLst>
                  <a:ext uri="{FF2B5EF4-FFF2-40B4-BE49-F238E27FC236}">
                    <a16:creationId xmlns:a16="http://schemas.microsoft.com/office/drawing/2014/main" id="{B6343CA6-3ADE-4425-AE9E-F5DA1C45DC01}"/>
                  </a:ext>
                </a:extLst>
              </p:cNvPr>
              <p:cNvSpPr/>
              <p:nvPr/>
            </p:nvSpPr>
            <p:spPr bwMode="auto">
              <a:xfrm>
                <a:off x="6876776" y="5726809"/>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3" name="Oval 712">
                <a:extLst>
                  <a:ext uri="{FF2B5EF4-FFF2-40B4-BE49-F238E27FC236}">
                    <a16:creationId xmlns:a16="http://schemas.microsoft.com/office/drawing/2014/main" id="{B48E828E-F00E-4D01-919D-2829392377A4}"/>
                  </a:ext>
                </a:extLst>
              </p:cNvPr>
              <p:cNvSpPr/>
              <p:nvPr/>
            </p:nvSpPr>
            <p:spPr bwMode="auto">
              <a:xfrm flipV="1">
                <a:off x="6467719" y="5410806"/>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4" name="Oval 713">
                <a:extLst>
                  <a:ext uri="{FF2B5EF4-FFF2-40B4-BE49-F238E27FC236}">
                    <a16:creationId xmlns:a16="http://schemas.microsoft.com/office/drawing/2014/main" id="{3E8695A0-F43B-4FC1-9FD8-8C1309BD7BF5}"/>
                  </a:ext>
                </a:extLst>
              </p:cNvPr>
              <p:cNvSpPr/>
              <p:nvPr/>
            </p:nvSpPr>
            <p:spPr bwMode="auto">
              <a:xfrm flipV="1">
                <a:off x="6353797" y="592200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5" name="Oval 714">
                <a:extLst>
                  <a:ext uri="{FF2B5EF4-FFF2-40B4-BE49-F238E27FC236}">
                    <a16:creationId xmlns:a16="http://schemas.microsoft.com/office/drawing/2014/main" id="{6C5E6C59-4C42-4C2B-A9A9-8E6EFCC0B46C}"/>
                  </a:ext>
                </a:extLst>
              </p:cNvPr>
              <p:cNvSpPr/>
              <p:nvPr/>
            </p:nvSpPr>
            <p:spPr bwMode="auto">
              <a:xfrm flipV="1">
                <a:off x="7029631" y="531541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6" name="Oval 715">
                <a:extLst>
                  <a:ext uri="{FF2B5EF4-FFF2-40B4-BE49-F238E27FC236}">
                    <a16:creationId xmlns:a16="http://schemas.microsoft.com/office/drawing/2014/main" id="{3A35ED1A-671D-4AC6-B896-0EBC10476029}"/>
                  </a:ext>
                </a:extLst>
              </p:cNvPr>
              <p:cNvSpPr/>
              <p:nvPr/>
            </p:nvSpPr>
            <p:spPr bwMode="auto">
              <a:xfrm flipV="1">
                <a:off x="6470129" y="518800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7" name="Oval 716">
                <a:extLst>
                  <a:ext uri="{FF2B5EF4-FFF2-40B4-BE49-F238E27FC236}">
                    <a16:creationId xmlns:a16="http://schemas.microsoft.com/office/drawing/2014/main" id="{3C4E8B4E-5CD1-41F8-ADC0-0491CFD5F87A}"/>
                  </a:ext>
                </a:extLst>
              </p:cNvPr>
              <p:cNvSpPr/>
              <p:nvPr/>
            </p:nvSpPr>
            <p:spPr bwMode="auto">
              <a:xfrm flipV="1">
                <a:off x="6713873" y="535973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8" name="Oval 717">
                <a:extLst>
                  <a:ext uri="{FF2B5EF4-FFF2-40B4-BE49-F238E27FC236}">
                    <a16:creationId xmlns:a16="http://schemas.microsoft.com/office/drawing/2014/main" id="{F202D558-CF97-400C-A5FB-6046BF0FBD75}"/>
                  </a:ext>
                </a:extLst>
              </p:cNvPr>
              <p:cNvSpPr/>
              <p:nvPr/>
            </p:nvSpPr>
            <p:spPr bwMode="auto">
              <a:xfrm flipV="1">
                <a:off x="7262295" y="553977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9" name="Oval 718">
                <a:extLst>
                  <a:ext uri="{FF2B5EF4-FFF2-40B4-BE49-F238E27FC236}">
                    <a16:creationId xmlns:a16="http://schemas.microsoft.com/office/drawing/2014/main" id="{0836BCC0-CBAA-43CE-9DE9-A38A9D920F8C}"/>
                  </a:ext>
                </a:extLst>
              </p:cNvPr>
              <p:cNvSpPr/>
              <p:nvPr/>
            </p:nvSpPr>
            <p:spPr bwMode="auto">
              <a:xfrm flipV="1">
                <a:off x="6899450" y="583936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0" name="Oval 719">
                <a:extLst>
                  <a:ext uri="{FF2B5EF4-FFF2-40B4-BE49-F238E27FC236}">
                    <a16:creationId xmlns:a16="http://schemas.microsoft.com/office/drawing/2014/main" id="{65017123-43A4-4BF0-ADF5-D8F3F123BD79}"/>
                  </a:ext>
                </a:extLst>
              </p:cNvPr>
              <p:cNvSpPr/>
              <p:nvPr/>
            </p:nvSpPr>
            <p:spPr bwMode="auto">
              <a:xfrm flipV="1">
                <a:off x="6788657" y="56011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1" name="Oval 720">
                <a:extLst>
                  <a:ext uri="{FF2B5EF4-FFF2-40B4-BE49-F238E27FC236}">
                    <a16:creationId xmlns:a16="http://schemas.microsoft.com/office/drawing/2014/main" id="{CCCC60C0-FC5E-4B5F-8EA4-D7F89CB05FFC}"/>
                  </a:ext>
                </a:extLst>
              </p:cNvPr>
              <p:cNvSpPr/>
              <p:nvPr/>
            </p:nvSpPr>
            <p:spPr bwMode="auto">
              <a:xfrm flipV="1">
                <a:off x="6724951" y="599723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2" name="Oval 721">
                <a:extLst>
                  <a:ext uri="{FF2B5EF4-FFF2-40B4-BE49-F238E27FC236}">
                    <a16:creationId xmlns:a16="http://schemas.microsoft.com/office/drawing/2014/main" id="{8466EAF2-17B4-44D4-BD72-C0A1353E4DD7}"/>
                  </a:ext>
                </a:extLst>
              </p:cNvPr>
              <p:cNvSpPr/>
              <p:nvPr/>
            </p:nvSpPr>
            <p:spPr bwMode="auto">
              <a:xfrm flipV="1">
                <a:off x="7287223" y="512153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3" name="Oval 722">
                <a:extLst>
                  <a:ext uri="{FF2B5EF4-FFF2-40B4-BE49-F238E27FC236}">
                    <a16:creationId xmlns:a16="http://schemas.microsoft.com/office/drawing/2014/main" id="{03B120D0-7F32-45C0-9533-01645A2E0B7A}"/>
                  </a:ext>
                </a:extLst>
              </p:cNvPr>
              <p:cNvSpPr/>
              <p:nvPr/>
            </p:nvSpPr>
            <p:spPr bwMode="auto">
              <a:xfrm flipV="1">
                <a:off x="7187869" y="5333699"/>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4" name="Oval 723">
                <a:extLst>
                  <a:ext uri="{FF2B5EF4-FFF2-40B4-BE49-F238E27FC236}">
                    <a16:creationId xmlns:a16="http://schemas.microsoft.com/office/drawing/2014/main" id="{425DFD44-A74A-4E47-A2DA-9ACCE6D009B6}"/>
                  </a:ext>
                </a:extLst>
              </p:cNvPr>
              <p:cNvSpPr/>
              <p:nvPr/>
            </p:nvSpPr>
            <p:spPr bwMode="auto">
              <a:xfrm flipV="1">
                <a:off x="7292763" y="563948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5" name="Oval 724">
                <a:extLst>
                  <a:ext uri="{FF2B5EF4-FFF2-40B4-BE49-F238E27FC236}">
                    <a16:creationId xmlns:a16="http://schemas.microsoft.com/office/drawing/2014/main" id="{242072A0-6692-4A2F-9993-6D87A88E4471}"/>
                  </a:ext>
                </a:extLst>
              </p:cNvPr>
              <p:cNvSpPr/>
              <p:nvPr/>
            </p:nvSpPr>
            <p:spPr bwMode="auto">
              <a:xfrm flipV="1">
                <a:off x="6508907" y="534588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6" name="Oval 725">
                <a:extLst>
                  <a:ext uri="{FF2B5EF4-FFF2-40B4-BE49-F238E27FC236}">
                    <a16:creationId xmlns:a16="http://schemas.microsoft.com/office/drawing/2014/main" id="{BD076F73-A5E4-4C51-B8B0-55965FEA27AD}"/>
                  </a:ext>
                </a:extLst>
              </p:cNvPr>
              <p:cNvSpPr/>
              <p:nvPr/>
            </p:nvSpPr>
            <p:spPr bwMode="auto">
              <a:xfrm flipV="1">
                <a:off x="6425813" y="547606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7" name="Oval 726">
                <a:extLst>
                  <a:ext uri="{FF2B5EF4-FFF2-40B4-BE49-F238E27FC236}">
                    <a16:creationId xmlns:a16="http://schemas.microsoft.com/office/drawing/2014/main" id="{0C1404B0-B4D2-4FE1-97C4-F5B1F4B7ADA0}"/>
                  </a:ext>
                </a:extLst>
              </p:cNvPr>
              <p:cNvSpPr/>
              <p:nvPr/>
            </p:nvSpPr>
            <p:spPr bwMode="auto">
              <a:xfrm flipV="1">
                <a:off x="6927148" y="543451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8" name="Oval 727">
                <a:extLst>
                  <a:ext uri="{FF2B5EF4-FFF2-40B4-BE49-F238E27FC236}">
                    <a16:creationId xmlns:a16="http://schemas.microsoft.com/office/drawing/2014/main" id="{DF50F89D-EE22-46CA-92F4-B28D45329261}"/>
                  </a:ext>
                </a:extLst>
              </p:cNvPr>
              <p:cNvSpPr/>
              <p:nvPr/>
            </p:nvSpPr>
            <p:spPr bwMode="auto">
              <a:xfrm flipV="1">
                <a:off x="7462082" y="5344330"/>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9" name="Oval 728">
                <a:extLst>
                  <a:ext uri="{FF2B5EF4-FFF2-40B4-BE49-F238E27FC236}">
                    <a16:creationId xmlns:a16="http://schemas.microsoft.com/office/drawing/2014/main" id="{EF62C167-D7E4-4ABD-B269-55651303167E}"/>
                  </a:ext>
                </a:extLst>
              </p:cNvPr>
              <p:cNvSpPr/>
              <p:nvPr/>
            </p:nvSpPr>
            <p:spPr bwMode="auto">
              <a:xfrm flipV="1">
                <a:off x="7414635" y="548160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0" name="Oval 729">
                <a:extLst>
                  <a:ext uri="{FF2B5EF4-FFF2-40B4-BE49-F238E27FC236}">
                    <a16:creationId xmlns:a16="http://schemas.microsoft.com/office/drawing/2014/main" id="{06E969D7-633B-4862-B324-F0C38ED02E20}"/>
                  </a:ext>
                </a:extLst>
              </p:cNvPr>
              <p:cNvSpPr/>
              <p:nvPr/>
            </p:nvSpPr>
            <p:spPr bwMode="auto">
              <a:xfrm flipV="1">
                <a:off x="7093337" y="571194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1" name="Oval 730">
                <a:extLst>
                  <a:ext uri="{FF2B5EF4-FFF2-40B4-BE49-F238E27FC236}">
                    <a16:creationId xmlns:a16="http://schemas.microsoft.com/office/drawing/2014/main" id="{7983A02D-E3DA-4318-B2CF-755E59F30D18}"/>
                  </a:ext>
                </a:extLst>
              </p:cNvPr>
              <p:cNvSpPr/>
              <p:nvPr/>
            </p:nvSpPr>
            <p:spPr bwMode="auto">
              <a:xfrm rot="7887533" flipV="1">
                <a:off x="5882583" y="3779511"/>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2" name="Oval 731">
                <a:extLst>
                  <a:ext uri="{FF2B5EF4-FFF2-40B4-BE49-F238E27FC236}">
                    <a16:creationId xmlns:a16="http://schemas.microsoft.com/office/drawing/2014/main" id="{77E6617E-212B-4909-BAA6-D06F9EE7F3B1}"/>
                  </a:ext>
                </a:extLst>
              </p:cNvPr>
              <p:cNvSpPr/>
              <p:nvPr/>
            </p:nvSpPr>
            <p:spPr bwMode="auto">
              <a:xfrm rot="7887533" flipV="1">
                <a:off x="5662607" y="378228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3" name="Oval 732">
                <a:extLst>
                  <a:ext uri="{FF2B5EF4-FFF2-40B4-BE49-F238E27FC236}">
                    <a16:creationId xmlns:a16="http://schemas.microsoft.com/office/drawing/2014/main" id="{63A1B02C-DFDF-42A5-AAB1-06C61F9C2594}"/>
                  </a:ext>
                </a:extLst>
              </p:cNvPr>
              <p:cNvSpPr/>
              <p:nvPr/>
            </p:nvSpPr>
            <p:spPr bwMode="auto">
              <a:xfrm rot="7887533" flipV="1">
                <a:off x="5819722" y="41280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4" name="Oval 733">
                <a:extLst>
                  <a:ext uri="{FF2B5EF4-FFF2-40B4-BE49-F238E27FC236}">
                    <a16:creationId xmlns:a16="http://schemas.microsoft.com/office/drawing/2014/main" id="{C4E8548A-D9D1-49CE-8A12-6976D7233C11}"/>
                  </a:ext>
                </a:extLst>
              </p:cNvPr>
              <p:cNvSpPr/>
              <p:nvPr/>
            </p:nvSpPr>
            <p:spPr bwMode="auto">
              <a:xfrm rot="7887533" flipV="1">
                <a:off x="5944738" y="446764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5" name="Oval 734">
                <a:extLst>
                  <a:ext uri="{FF2B5EF4-FFF2-40B4-BE49-F238E27FC236}">
                    <a16:creationId xmlns:a16="http://schemas.microsoft.com/office/drawing/2014/main" id="{F3931E7C-E9C3-43F5-8A56-500AF8C064BC}"/>
                  </a:ext>
                </a:extLst>
              </p:cNvPr>
              <p:cNvSpPr/>
              <p:nvPr/>
            </p:nvSpPr>
            <p:spPr bwMode="auto">
              <a:xfrm rot="7887533">
                <a:off x="5435308" y="4046609"/>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6" name="Oval 735">
                <a:extLst>
                  <a:ext uri="{FF2B5EF4-FFF2-40B4-BE49-F238E27FC236}">
                    <a16:creationId xmlns:a16="http://schemas.microsoft.com/office/drawing/2014/main" id="{1A24A0BB-90BE-4391-A707-F112D164A49D}"/>
                  </a:ext>
                </a:extLst>
              </p:cNvPr>
              <p:cNvSpPr/>
              <p:nvPr/>
            </p:nvSpPr>
            <p:spPr bwMode="auto">
              <a:xfrm rot="7887533">
                <a:off x="6510077" y="3962388"/>
                <a:ext cx="49200" cy="4920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7" name="Oval 736">
                <a:extLst>
                  <a:ext uri="{FF2B5EF4-FFF2-40B4-BE49-F238E27FC236}">
                    <a16:creationId xmlns:a16="http://schemas.microsoft.com/office/drawing/2014/main" id="{2E3BFABE-BAEA-412B-BC90-CB99B569C0FD}"/>
                  </a:ext>
                </a:extLst>
              </p:cNvPr>
              <p:cNvSpPr/>
              <p:nvPr/>
            </p:nvSpPr>
            <p:spPr bwMode="auto">
              <a:xfrm rot="7887533" flipV="1">
                <a:off x="5679462" y="354215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8" name="Oval 737">
                <a:extLst>
                  <a:ext uri="{FF2B5EF4-FFF2-40B4-BE49-F238E27FC236}">
                    <a16:creationId xmlns:a16="http://schemas.microsoft.com/office/drawing/2014/main" id="{4153BCE7-7D3B-4694-BF01-5B14996055DB}"/>
                  </a:ext>
                </a:extLst>
              </p:cNvPr>
              <p:cNvSpPr/>
              <p:nvPr/>
            </p:nvSpPr>
            <p:spPr bwMode="auto">
              <a:xfrm rot="7887533" flipV="1">
                <a:off x="5686601" y="445026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9" name="Oval 738">
                <a:extLst>
                  <a:ext uri="{FF2B5EF4-FFF2-40B4-BE49-F238E27FC236}">
                    <a16:creationId xmlns:a16="http://schemas.microsoft.com/office/drawing/2014/main" id="{53E5B310-7AFA-490D-BEA2-442D03FA1EE1}"/>
                  </a:ext>
                </a:extLst>
              </p:cNvPr>
              <p:cNvSpPr/>
              <p:nvPr/>
            </p:nvSpPr>
            <p:spPr bwMode="auto">
              <a:xfrm rot="7887533" flipV="1">
                <a:off x="6152523" y="411531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0" name="Oval 739">
                <a:extLst>
                  <a:ext uri="{FF2B5EF4-FFF2-40B4-BE49-F238E27FC236}">
                    <a16:creationId xmlns:a16="http://schemas.microsoft.com/office/drawing/2014/main" id="{88571AE3-B377-4430-9674-3557868C2F92}"/>
                  </a:ext>
                </a:extLst>
              </p:cNvPr>
              <p:cNvSpPr/>
              <p:nvPr/>
            </p:nvSpPr>
            <p:spPr bwMode="auto">
              <a:xfrm rot="7887533" flipV="1">
                <a:off x="5862446" y="418428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1" name="Oval 740">
                <a:extLst>
                  <a:ext uri="{FF2B5EF4-FFF2-40B4-BE49-F238E27FC236}">
                    <a16:creationId xmlns:a16="http://schemas.microsoft.com/office/drawing/2014/main" id="{9DEF45F6-58F6-458D-9CD5-2AF6364135B5}"/>
                  </a:ext>
                </a:extLst>
              </p:cNvPr>
              <p:cNvSpPr/>
              <p:nvPr/>
            </p:nvSpPr>
            <p:spPr bwMode="auto">
              <a:xfrm rot="7887533" flipV="1">
                <a:off x="5364420" y="447608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2" name="Oval 741">
                <a:extLst>
                  <a:ext uri="{FF2B5EF4-FFF2-40B4-BE49-F238E27FC236}">
                    <a16:creationId xmlns:a16="http://schemas.microsoft.com/office/drawing/2014/main" id="{6AF1A5E3-91C6-4CC3-91D2-BA50E8A9EAC1}"/>
                  </a:ext>
                </a:extLst>
              </p:cNvPr>
              <p:cNvSpPr/>
              <p:nvPr/>
            </p:nvSpPr>
            <p:spPr bwMode="auto">
              <a:xfrm rot="7887533" flipV="1">
                <a:off x="5380133" y="400580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3" name="Oval 742">
                <a:extLst>
                  <a:ext uri="{FF2B5EF4-FFF2-40B4-BE49-F238E27FC236}">
                    <a16:creationId xmlns:a16="http://schemas.microsoft.com/office/drawing/2014/main" id="{7FC7A0FD-6D4A-4EAD-A9E6-6E0861399A30}"/>
                  </a:ext>
                </a:extLst>
              </p:cNvPr>
              <p:cNvSpPr/>
              <p:nvPr/>
            </p:nvSpPr>
            <p:spPr bwMode="auto">
              <a:xfrm rot="7887533" flipV="1">
                <a:off x="5632004" y="408048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4" name="Oval 743">
                <a:extLst>
                  <a:ext uri="{FF2B5EF4-FFF2-40B4-BE49-F238E27FC236}">
                    <a16:creationId xmlns:a16="http://schemas.microsoft.com/office/drawing/2014/main" id="{D61F04A4-2E5E-42C8-AF49-D0CEC3B66985}"/>
                  </a:ext>
                </a:extLst>
              </p:cNvPr>
              <p:cNvSpPr/>
              <p:nvPr/>
            </p:nvSpPr>
            <p:spPr bwMode="auto">
              <a:xfrm rot="7887533" flipV="1">
                <a:off x="5377346" y="377050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5" name="Oval 744">
                <a:extLst>
                  <a:ext uri="{FF2B5EF4-FFF2-40B4-BE49-F238E27FC236}">
                    <a16:creationId xmlns:a16="http://schemas.microsoft.com/office/drawing/2014/main" id="{74C57C92-9DF6-432F-9E64-1CCC6694F36E}"/>
                  </a:ext>
                </a:extLst>
              </p:cNvPr>
              <p:cNvSpPr/>
              <p:nvPr/>
            </p:nvSpPr>
            <p:spPr bwMode="auto">
              <a:xfrm rot="7887533" flipV="1">
                <a:off x="5661359" y="477167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6" name="Oval 745">
                <a:extLst>
                  <a:ext uri="{FF2B5EF4-FFF2-40B4-BE49-F238E27FC236}">
                    <a16:creationId xmlns:a16="http://schemas.microsoft.com/office/drawing/2014/main" id="{4FCB6C85-B6AE-4C76-BE7B-F74DCF714F15}"/>
                  </a:ext>
                </a:extLst>
              </p:cNvPr>
              <p:cNvSpPr/>
              <p:nvPr/>
            </p:nvSpPr>
            <p:spPr bwMode="auto">
              <a:xfrm rot="7887533" flipV="1">
                <a:off x="5549560" y="4549717"/>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7" name="Oval 746">
                <a:extLst>
                  <a:ext uri="{FF2B5EF4-FFF2-40B4-BE49-F238E27FC236}">
                    <a16:creationId xmlns:a16="http://schemas.microsoft.com/office/drawing/2014/main" id="{79D21AEB-7BA9-4142-BAB4-0747189A12CF}"/>
                  </a:ext>
                </a:extLst>
              </p:cNvPr>
              <p:cNvSpPr/>
              <p:nvPr/>
            </p:nvSpPr>
            <p:spPr bwMode="auto">
              <a:xfrm rot="7887533" flipV="1">
                <a:off x="5269520" y="443290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8" name="Oval 747">
                <a:extLst>
                  <a:ext uri="{FF2B5EF4-FFF2-40B4-BE49-F238E27FC236}">
                    <a16:creationId xmlns:a16="http://schemas.microsoft.com/office/drawing/2014/main" id="{710E42B8-1EF7-4D0A-B159-4C2ACD16A335}"/>
                  </a:ext>
                </a:extLst>
              </p:cNvPr>
              <p:cNvSpPr/>
              <p:nvPr/>
            </p:nvSpPr>
            <p:spPr bwMode="auto">
              <a:xfrm rot="7887533" flipV="1">
                <a:off x="6008530" y="403984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9" name="Oval 748">
                <a:extLst>
                  <a:ext uri="{FF2B5EF4-FFF2-40B4-BE49-F238E27FC236}">
                    <a16:creationId xmlns:a16="http://schemas.microsoft.com/office/drawing/2014/main" id="{9E26C10A-4BC7-4153-BEBB-FB726B26BE7C}"/>
                  </a:ext>
                </a:extLst>
              </p:cNvPr>
              <p:cNvSpPr/>
              <p:nvPr/>
            </p:nvSpPr>
            <p:spPr bwMode="auto">
              <a:xfrm rot="7887533" flipV="1">
                <a:off x="5965983" y="389137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0" name="Oval 749">
                <a:extLst>
                  <a:ext uri="{FF2B5EF4-FFF2-40B4-BE49-F238E27FC236}">
                    <a16:creationId xmlns:a16="http://schemas.microsoft.com/office/drawing/2014/main" id="{7D2F920D-A101-4A7C-ACBC-284467B53E3B}"/>
                  </a:ext>
                </a:extLst>
              </p:cNvPr>
              <p:cNvSpPr/>
              <p:nvPr/>
            </p:nvSpPr>
            <p:spPr bwMode="auto">
              <a:xfrm rot="7887533" flipV="1">
                <a:off x="5665195" y="429460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1" name="Oval 750">
                <a:extLst>
                  <a:ext uri="{FF2B5EF4-FFF2-40B4-BE49-F238E27FC236}">
                    <a16:creationId xmlns:a16="http://schemas.microsoft.com/office/drawing/2014/main" id="{B1B78FAF-B8D3-4DF3-A391-F3B6BBBB55B4}"/>
                  </a:ext>
                </a:extLst>
              </p:cNvPr>
              <p:cNvSpPr/>
              <p:nvPr/>
            </p:nvSpPr>
            <p:spPr bwMode="auto">
              <a:xfrm rot="7887533" flipV="1">
                <a:off x="5360042" y="4748182"/>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2" name="Oval 751">
                <a:extLst>
                  <a:ext uri="{FF2B5EF4-FFF2-40B4-BE49-F238E27FC236}">
                    <a16:creationId xmlns:a16="http://schemas.microsoft.com/office/drawing/2014/main" id="{77124AE4-894C-4705-BEED-C72334A712E2}"/>
                  </a:ext>
                </a:extLst>
              </p:cNvPr>
              <p:cNvSpPr/>
              <p:nvPr/>
            </p:nvSpPr>
            <p:spPr bwMode="auto">
              <a:xfrm rot="7887533" flipV="1">
                <a:off x="5307150" y="462876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3" name="Oval 752">
                <a:extLst>
                  <a:ext uri="{FF2B5EF4-FFF2-40B4-BE49-F238E27FC236}">
                    <a16:creationId xmlns:a16="http://schemas.microsoft.com/office/drawing/2014/main" id="{85B5839E-37ED-4A46-94DC-7FC6DED614CB}"/>
                  </a:ext>
                </a:extLst>
              </p:cNvPr>
              <p:cNvSpPr/>
              <p:nvPr/>
            </p:nvSpPr>
            <p:spPr bwMode="auto">
              <a:xfrm rot="7887533" flipV="1">
                <a:off x="5347250" y="423546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4" name="Oval 753">
                <a:extLst>
                  <a:ext uri="{FF2B5EF4-FFF2-40B4-BE49-F238E27FC236}">
                    <a16:creationId xmlns:a16="http://schemas.microsoft.com/office/drawing/2014/main" id="{006374DE-A01A-44CA-A443-EE2F41E2F384}"/>
                  </a:ext>
                </a:extLst>
              </p:cNvPr>
              <p:cNvSpPr/>
              <p:nvPr/>
            </p:nvSpPr>
            <p:spPr bwMode="auto">
              <a:xfrm rot="3213563" flipV="1">
                <a:off x="3094633" y="4920319"/>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5" name="Oval 754">
                <a:extLst>
                  <a:ext uri="{FF2B5EF4-FFF2-40B4-BE49-F238E27FC236}">
                    <a16:creationId xmlns:a16="http://schemas.microsoft.com/office/drawing/2014/main" id="{CFF6020D-030A-4240-9877-CE1D79B8FFC4}"/>
                  </a:ext>
                </a:extLst>
              </p:cNvPr>
              <p:cNvSpPr/>
              <p:nvPr/>
            </p:nvSpPr>
            <p:spPr bwMode="auto">
              <a:xfrm rot="3213563" flipV="1">
                <a:off x="3049789" y="514960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6" name="Oval 755">
                <a:extLst>
                  <a:ext uri="{FF2B5EF4-FFF2-40B4-BE49-F238E27FC236}">
                    <a16:creationId xmlns:a16="http://schemas.microsoft.com/office/drawing/2014/main" id="{09ED9BD8-6192-4C84-9EEB-3F0D678F57C1}"/>
                  </a:ext>
                </a:extLst>
              </p:cNvPr>
              <p:cNvSpPr/>
              <p:nvPr/>
            </p:nvSpPr>
            <p:spPr bwMode="auto">
              <a:xfrm rot="3213563" flipV="1">
                <a:off x="3420814" y="506846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7" name="Oval 756">
                <a:extLst>
                  <a:ext uri="{FF2B5EF4-FFF2-40B4-BE49-F238E27FC236}">
                    <a16:creationId xmlns:a16="http://schemas.microsoft.com/office/drawing/2014/main" id="{4C9002FF-7813-4B6E-B17C-397BFC390783}"/>
                  </a:ext>
                </a:extLst>
              </p:cNvPr>
              <p:cNvSpPr/>
              <p:nvPr/>
            </p:nvSpPr>
            <p:spPr bwMode="auto">
              <a:xfrm rot="3213563" flipV="1">
                <a:off x="3779066" y="501741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8" name="Oval 757">
                <a:extLst>
                  <a:ext uri="{FF2B5EF4-FFF2-40B4-BE49-F238E27FC236}">
                    <a16:creationId xmlns:a16="http://schemas.microsoft.com/office/drawing/2014/main" id="{2F6F2F32-E3B4-488E-9C83-8C1B2F861D71}"/>
                  </a:ext>
                </a:extLst>
              </p:cNvPr>
              <p:cNvSpPr/>
              <p:nvPr/>
            </p:nvSpPr>
            <p:spPr bwMode="auto">
              <a:xfrm rot="3213563">
                <a:off x="3264027" y="5394868"/>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9" name="Oval 758">
                <a:extLst>
                  <a:ext uri="{FF2B5EF4-FFF2-40B4-BE49-F238E27FC236}">
                    <a16:creationId xmlns:a16="http://schemas.microsoft.com/office/drawing/2014/main" id="{9F71B197-274B-440B-8FB7-CF9FB0A88DE9}"/>
                  </a:ext>
                </a:extLst>
              </p:cNvPr>
              <p:cNvSpPr/>
              <p:nvPr/>
            </p:nvSpPr>
            <p:spPr bwMode="auto">
              <a:xfrm rot="3213563" flipV="1">
                <a:off x="3288124" y="4873858"/>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0" name="Oval 759">
                <a:extLst>
                  <a:ext uri="{FF2B5EF4-FFF2-40B4-BE49-F238E27FC236}">
                    <a16:creationId xmlns:a16="http://schemas.microsoft.com/office/drawing/2014/main" id="{30FE5992-4967-4263-9C8B-3D1B80D43B52}"/>
                  </a:ext>
                </a:extLst>
              </p:cNvPr>
              <p:cNvSpPr/>
              <p:nvPr/>
            </p:nvSpPr>
            <p:spPr bwMode="auto">
              <a:xfrm rot="3213563" flipV="1">
                <a:off x="2818532" y="508278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1" name="Oval 760">
                <a:extLst>
                  <a:ext uri="{FF2B5EF4-FFF2-40B4-BE49-F238E27FC236}">
                    <a16:creationId xmlns:a16="http://schemas.microsoft.com/office/drawing/2014/main" id="{2BAD32DA-05F3-48FA-A081-25E3C593BA75}"/>
                  </a:ext>
                </a:extLst>
              </p:cNvPr>
              <p:cNvSpPr/>
              <p:nvPr/>
            </p:nvSpPr>
            <p:spPr bwMode="auto">
              <a:xfrm rot="3213563" flipV="1">
                <a:off x="3707955" y="526617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2" name="Oval 761">
                <a:extLst>
                  <a:ext uri="{FF2B5EF4-FFF2-40B4-BE49-F238E27FC236}">
                    <a16:creationId xmlns:a16="http://schemas.microsoft.com/office/drawing/2014/main" id="{C93FF871-484C-4EA6-B09D-BAA3C9349D62}"/>
                  </a:ext>
                </a:extLst>
              </p:cNvPr>
              <p:cNvSpPr/>
              <p:nvPr/>
            </p:nvSpPr>
            <p:spPr bwMode="auto">
              <a:xfrm rot="3213563" flipV="1">
                <a:off x="3478116" y="474038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3" name="Oval 762">
                <a:extLst>
                  <a:ext uri="{FF2B5EF4-FFF2-40B4-BE49-F238E27FC236}">
                    <a16:creationId xmlns:a16="http://schemas.microsoft.com/office/drawing/2014/main" id="{5C2A01A0-DFFB-4746-AEF0-1F475BEDAC8E}"/>
                  </a:ext>
                </a:extLst>
              </p:cNvPr>
              <p:cNvSpPr/>
              <p:nvPr/>
            </p:nvSpPr>
            <p:spPr bwMode="auto">
              <a:xfrm rot="3213563" flipV="1">
                <a:off x="3484746" y="503847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4" name="Oval 763">
                <a:extLst>
                  <a:ext uri="{FF2B5EF4-FFF2-40B4-BE49-F238E27FC236}">
                    <a16:creationId xmlns:a16="http://schemas.microsoft.com/office/drawing/2014/main" id="{0FBCA4CF-273C-4169-8775-59A1EE43B2DB}"/>
                  </a:ext>
                </a:extLst>
              </p:cNvPr>
              <p:cNvSpPr/>
              <p:nvPr/>
            </p:nvSpPr>
            <p:spPr bwMode="auto">
              <a:xfrm rot="3213563" flipV="1">
                <a:off x="3665667" y="558660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5" name="Oval 764">
                <a:extLst>
                  <a:ext uri="{FF2B5EF4-FFF2-40B4-BE49-F238E27FC236}">
                    <a16:creationId xmlns:a16="http://schemas.microsoft.com/office/drawing/2014/main" id="{F9061F35-FC9A-4F89-9552-64CAB53EFBCE}"/>
                  </a:ext>
                </a:extLst>
              </p:cNvPr>
              <p:cNvSpPr/>
              <p:nvPr/>
            </p:nvSpPr>
            <p:spPr bwMode="auto">
              <a:xfrm rot="3213563" flipV="1">
                <a:off x="3209130" y="547266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6" name="Oval 765">
                <a:extLst>
                  <a:ext uri="{FF2B5EF4-FFF2-40B4-BE49-F238E27FC236}">
                    <a16:creationId xmlns:a16="http://schemas.microsoft.com/office/drawing/2014/main" id="{6ECCC4DD-885D-4A32-B057-59587735EE2F}"/>
                  </a:ext>
                </a:extLst>
              </p:cNvPr>
              <p:cNvSpPr/>
              <p:nvPr/>
            </p:nvSpPr>
            <p:spPr bwMode="auto">
              <a:xfrm rot="3213563" flipV="1">
                <a:off x="3334950" y="524204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7" name="Oval 766">
                <a:extLst>
                  <a:ext uri="{FF2B5EF4-FFF2-40B4-BE49-F238E27FC236}">
                    <a16:creationId xmlns:a16="http://schemas.microsoft.com/office/drawing/2014/main" id="{70ADFDD2-5BC7-44A3-BBAC-F5299DD1C367}"/>
                  </a:ext>
                </a:extLst>
              </p:cNvPr>
              <p:cNvSpPr/>
              <p:nvPr/>
            </p:nvSpPr>
            <p:spPr bwMode="auto">
              <a:xfrm rot="3213563" flipV="1">
                <a:off x="2978471" y="542606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8" name="Oval 767">
                <a:extLst>
                  <a:ext uri="{FF2B5EF4-FFF2-40B4-BE49-F238E27FC236}">
                    <a16:creationId xmlns:a16="http://schemas.microsoft.com/office/drawing/2014/main" id="{755790A2-466E-4493-9370-201F802F83A0}"/>
                  </a:ext>
                </a:extLst>
              </p:cNvPr>
              <p:cNvSpPr/>
              <p:nvPr/>
            </p:nvSpPr>
            <p:spPr bwMode="auto">
              <a:xfrm rot="3213563" flipV="1">
                <a:off x="4016938" y="535823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9" name="Oval 768">
                <a:extLst>
                  <a:ext uri="{FF2B5EF4-FFF2-40B4-BE49-F238E27FC236}">
                    <a16:creationId xmlns:a16="http://schemas.microsoft.com/office/drawing/2014/main" id="{E911C365-5D98-4497-9B15-5EAE2F18EF01}"/>
                  </a:ext>
                </a:extLst>
              </p:cNvPr>
              <p:cNvSpPr/>
              <p:nvPr/>
            </p:nvSpPr>
            <p:spPr bwMode="auto">
              <a:xfrm rot="3213563" flipV="1">
                <a:off x="3777916" y="5407399"/>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0" name="Oval 769">
                <a:extLst>
                  <a:ext uri="{FF2B5EF4-FFF2-40B4-BE49-F238E27FC236}">
                    <a16:creationId xmlns:a16="http://schemas.microsoft.com/office/drawing/2014/main" id="{3E97C98C-A696-4DF7-8833-24BD9724F2A2}"/>
                  </a:ext>
                </a:extLst>
              </p:cNvPr>
              <p:cNvSpPr/>
              <p:nvPr/>
            </p:nvSpPr>
            <p:spPr bwMode="auto">
              <a:xfrm rot="3213563" flipV="1">
                <a:off x="3603548" y="567034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1" name="Oval 770">
                <a:extLst>
                  <a:ext uri="{FF2B5EF4-FFF2-40B4-BE49-F238E27FC236}">
                    <a16:creationId xmlns:a16="http://schemas.microsoft.com/office/drawing/2014/main" id="{572696FF-6DA0-424F-B358-ACA6C44460AF}"/>
                  </a:ext>
                </a:extLst>
              </p:cNvPr>
              <p:cNvSpPr/>
              <p:nvPr/>
            </p:nvSpPr>
            <p:spPr bwMode="auto">
              <a:xfrm rot="3213563" flipV="1">
                <a:off x="3374139" y="486536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2" name="Oval 771">
                <a:extLst>
                  <a:ext uri="{FF2B5EF4-FFF2-40B4-BE49-F238E27FC236}">
                    <a16:creationId xmlns:a16="http://schemas.microsoft.com/office/drawing/2014/main" id="{BE8F498F-D2BB-472B-AD52-7410DD53917D}"/>
                  </a:ext>
                </a:extLst>
              </p:cNvPr>
              <p:cNvSpPr/>
              <p:nvPr/>
            </p:nvSpPr>
            <p:spPr bwMode="auto">
              <a:xfrm rot="3213563" flipV="1">
                <a:off x="3220055" y="487584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3" name="Oval 772">
                <a:extLst>
                  <a:ext uri="{FF2B5EF4-FFF2-40B4-BE49-F238E27FC236}">
                    <a16:creationId xmlns:a16="http://schemas.microsoft.com/office/drawing/2014/main" id="{6860CCA9-D86A-4D3B-A51A-F8AC259B44FA}"/>
                  </a:ext>
                </a:extLst>
              </p:cNvPr>
              <p:cNvSpPr/>
              <p:nvPr/>
            </p:nvSpPr>
            <p:spPr bwMode="auto">
              <a:xfrm rot="3213563" flipV="1">
                <a:off x="3551267" y="525447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4" name="Oval 773">
                <a:extLst>
                  <a:ext uri="{FF2B5EF4-FFF2-40B4-BE49-F238E27FC236}">
                    <a16:creationId xmlns:a16="http://schemas.microsoft.com/office/drawing/2014/main" id="{ED59901F-13A2-47C6-8B93-98FB83A5A638}"/>
                  </a:ext>
                </a:extLst>
              </p:cNvPr>
              <p:cNvSpPr/>
              <p:nvPr/>
            </p:nvSpPr>
            <p:spPr bwMode="auto">
              <a:xfrm rot="3213563" flipV="1">
                <a:off x="3932243" y="5634310"/>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5" name="Oval 774">
                <a:extLst>
                  <a:ext uri="{FF2B5EF4-FFF2-40B4-BE49-F238E27FC236}">
                    <a16:creationId xmlns:a16="http://schemas.microsoft.com/office/drawing/2014/main" id="{7E1032D5-B618-4A2C-A4A5-47C143644523}"/>
                  </a:ext>
                </a:extLst>
              </p:cNvPr>
              <p:cNvSpPr/>
              <p:nvPr/>
            </p:nvSpPr>
            <p:spPr bwMode="auto">
              <a:xfrm rot="3213563" flipV="1">
                <a:off x="3802948" y="567461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6" name="Oval 775">
                <a:extLst>
                  <a:ext uri="{FF2B5EF4-FFF2-40B4-BE49-F238E27FC236}">
                    <a16:creationId xmlns:a16="http://schemas.microsoft.com/office/drawing/2014/main" id="{A3B25BBF-8068-4ED0-BA78-AB3413840A02}"/>
                  </a:ext>
                </a:extLst>
              </p:cNvPr>
              <p:cNvSpPr/>
              <p:nvPr/>
            </p:nvSpPr>
            <p:spPr bwMode="auto">
              <a:xfrm rot="3213563" flipV="1">
                <a:off x="3426796" y="55529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7" name="Oval 776">
                <a:extLst>
                  <a:ext uri="{FF2B5EF4-FFF2-40B4-BE49-F238E27FC236}">
                    <a16:creationId xmlns:a16="http://schemas.microsoft.com/office/drawing/2014/main" id="{BBF25AC0-5853-47EC-BB68-1AC0423C8D0E}"/>
                  </a:ext>
                </a:extLst>
              </p:cNvPr>
              <p:cNvSpPr/>
              <p:nvPr/>
            </p:nvSpPr>
            <p:spPr bwMode="auto">
              <a:xfrm rot="7887533" flipV="1">
                <a:off x="4613613" y="4390673"/>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8" name="Oval 777">
                <a:extLst>
                  <a:ext uri="{FF2B5EF4-FFF2-40B4-BE49-F238E27FC236}">
                    <a16:creationId xmlns:a16="http://schemas.microsoft.com/office/drawing/2014/main" id="{9003A044-D72E-4BDB-B2E8-9680A4F63BBD}"/>
                  </a:ext>
                </a:extLst>
              </p:cNvPr>
              <p:cNvSpPr/>
              <p:nvPr/>
            </p:nvSpPr>
            <p:spPr bwMode="auto">
              <a:xfrm rot="7887533" flipV="1">
                <a:off x="4797564" y="454702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9" name="Oval 778">
                <a:extLst>
                  <a:ext uri="{FF2B5EF4-FFF2-40B4-BE49-F238E27FC236}">
                    <a16:creationId xmlns:a16="http://schemas.microsoft.com/office/drawing/2014/main" id="{3FDF2C41-D6BF-408F-96AB-2453B60C5350}"/>
                  </a:ext>
                </a:extLst>
              </p:cNvPr>
              <p:cNvSpPr/>
              <p:nvPr/>
            </p:nvSpPr>
            <p:spPr bwMode="auto">
              <a:xfrm rot="7887533" flipV="1">
                <a:off x="4653570" y="447155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0" name="Oval 779">
                <a:extLst>
                  <a:ext uri="{FF2B5EF4-FFF2-40B4-BE49-F238E27FC236}">
                    <a16:creationId xmlns:a16="http://schemas.microsoft.com/office/drawing/2014/main" id="{8722BD12-68A2-4AD4-A4A1-AC883645E693}"/>
                  </a:ext>
                </a:extLst>
              </p:cNvPr>
              <p:cNvSpPr/>
              <p:nvPr/>
            </p:nvSpPr>
            <p:spPr bwMode="auto">
              <a:xfrm rot="7887533" flipV="1">
                <a:off x="4611024" y="432308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1" name="Oval 780">
                <a:extLst>
                  <a:ext uri="{FF2B5EF4-FFF2-40B4-BE49-F238E27FC236}">
                    <a16:creationId xmlns:a16="http://schemas.microsoft.com/office/drawing/2014/main" id="{50090DEA-909C-4263-9718-7213690B1FBC}"/>
                  </a:ext>
                </a:extLst>
              </p:cNvPr>
              <p:cNvSpPr/>
              <p:nvPr/>
            </p:nvSpPr>
            <p:spPr bwMode="auto">
              <a:xfrm rot="7887533" flipV="1">
                <a:off x="9196288" y="413583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2" name="Oval 781">
                <a:extLst>
                  <a:ext uri="{FF2B5EF4-FFF2-40B4-BE49-F238E27FC236}">
                    <a16:creationId xmlns:a16="http://schemas.microsoft.com/office/drawing/2014/main" id="{39976806-68B1-4478-B013-924699F5ED52}"/>
                  </a:ext>
                </a:extLst>
              </p:cNvPr>
              <p:cNvSpPr/>
              <p:nvPr/>
            </p:nvSpPr>
            <p:spPr bwMode="auto">
              <a:xfrm rot="7887533" flipV="1">
                <a:off x="8938150" y="411845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3" name="Oval 782">
                <a:extLst>
                  <a:ext uri="{FF2B5EF4-FFF2-40B4-BE49-F238E27FC236}">
                    <a16:creationId xmlns:a16="http://schemas.microsoft.com/office/drawing/2014/main" id="{265AB678-C797-4D72-A2AD-1D0DB4F984AA}"/>
                  </a:ext>
                </a:extLst>
              </p:cNvPr>
              <p:cNvSpPr/>
              <p:nvPr/>
            </p:nvSpPr>
            <p:spPr bwMode="auto">
              <a:xfrm rot="7887533" flipV="1">
                <a:off x="8615970" y="414427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4" name="Oval 783">
                <a:extLst>
                  <a:ext uri="{FF2B5EF4-FFF2-40B4-BE49-F238E27FC236}">
                    <a16:creationId xmlns:a16="http://schemas.microsoft.com/office/drawing/2014/main" id="{AA2673B8-182D-4740-AEB9-CC8060B45807}"/>
                  </a:ext>
                </a:extLst>
              </p:cNvPr>
              <p:cNvSpPr/>
              <p:nvPr/>
            </p:nvSpPr>
            <p:spPr bwMode="auto">
              <a:xfrm rot="7887533" flipV="1">
                <a:off x="8912908" y="443987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5" name="Oval 784">
                <a:extLst>
                  <a:ext uri="{FF2B5EF4-FFF2-40B4-BE49-F238E27FC236}">
                    <a16:creationId xmlns:a16="http://schemas.microsoft.com/office/drawing/2014/main" id="{F80D642A-FE9A-45EC-A668-E11CCFCB6336}"/>
                  </a:ext>
                </a:extLst>
              </p:cNvPr>
              <p:cNvSpPr/>
              <p:nvPr/>
            </p:nvSpPr>
            <p:spPr bwMode="auto">
              <a:xfrm rot="7887533" flipV="1">
                <a:off x="8801109" y="4217908"/>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6" name="Oval 785">
                <a:extLst>
                  <a:ext uri="{FF2B5EF4-FFF2-40B4-BE49-F238E27FC236}">
                    <a16:creationId xmlns:a16="http://schemas.microsoft.com/office/drawing/2014/main" id="{BC185D09-D956-458E-ADE1-3FAC1D39378C}"/>
                  </a:ext>
                </a:extLst>
              </p:cNvPr>
              <p:cNvSpPr/>
              <p:nvPr/>
            </p:nvSpPr>
            <p:spPr bwMode="auto">
              <a:xfrm rot="7887533" flipV="1">
                <a:off x="8521069" y="410109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7" name="Oval 786">
                <a:extLst>
                  <a:ext uri="{FF2B5EF4-FFF2-40B4-BE49-F238E27FC236}">
                    <a16:creationId xmlns:a16="http://schemas.microsoft.com/office/drawing/2014/main" id="{1FD5B6CD-F2C8-4C72-8491-6335E5318167}"/>
                  </a:ext>
                </a:extLst>
              </p:cNvPr>
              <p:cNvSpPr/>
              <p:nvPr/>
            </p:nvSpPr>
            <p:spPr bwMode="auto">
              <a:xfrm rot="7887533" flipV="1">
                <a:off x="8611591" y="4416373"/>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8" name="Oval 787">
                <a:extLst>
                  <a:ext uri="{FF2B5EF4-FFF2-40B4-BE49-F238E27FC236}">
                    <a16:creationId xmlns:a16="http://schemas.microsoft.com/office/drawing/2014/main" id="{0EB5D980-BEE6-4B85-88DA-C08850A1F52C}"/>
                  </a:ext>
                </a:extLst>
              </p:cNvPr>
              <p:cNvSpPr/>
              <p:nvPr/>
            </p:nvSpPr>
            <p:spPr bwMode="auto">
              <a:xfrm rot="7887533" flipV="1">
                <a:off x="8558700" y="42969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9" name="Oval 788">
                <a:extLst>
                  <a:ext uri="{FF2B5EF4-FFF2-40B4-BE49-F238E27FC236}">
                    <a16:creationId xmlns:a16="http://schemas.microsoft.com/office/drawing/2014/main" id="{14414D2A-6D94-4173-98D9-E0813376D25E}"/>
                  </a:ext>
                </a:extLst>
              </p:cNvPr>
              <p:cNvSpPr/>
              <p:nvPr/>
            </p:nvSpPr>
            <p:spPr bwMode="auto">
              <a:xfrm rot="5693993" flipV="1">
                <a:off x="5157359" y="5348548"/>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0" name="Oval 789">
                <a:extLst>
                  <a:ext uri="{FF2B5EF4-FFF2-40B4-BE49-F238E27FC236}">
                    <a16:creationId xmlns:a16="http://schemas.microsoft.com/office/drawing/2014/main" id="{8D581B38-143D-475A-B606-38ABFE658A00}"/>
                  </a:ext>
                </a:extLst>
              </p:cNvPr>
              <p:cNvSpPr/>
              <p:nvPr/>
            </p:nvSpPr>
            <p:spPr bwMode="auto">
              <a:xfrm rot="5693993" flipV="1">
                <a:off x="4979245" y="548790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1" name="Oval 790">
                <a:extLst>
                  <a:ext uri="{FF2B5EF4-FFF2-40B4-BE49-F238E27FC236}">
                    <a16:creationId xmlns:a16="http://schemas.microsoft.com/office/drawing/2014/main" id="{BCEBD86E-0EA8-466A-A6F4-3D4D1D2C8CAB}"/>
                  </a:ext>
                </a:extLst>
              </p:cNvPr>
              <p:cNvSpPr/>
              <p:nvPr/>
            </p:nvSpPr>
            <p:spPr bwMode="auto">
              <a:xfrm rot="5693993" flipV="1">
                <a:off x="5311405" y="567206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2" name="Oval 791">
                <a:extLst>
                  <a:ext uri="{FF2B5EF4-FFF2-40B4-BE49-F238E27FC236}">
                    <a16:creationId xmlns:a16="http://schemas.microsoft.com/office/drawing/2014/main" id="{AF74DE10-A280-41F6-86E2-4AB79E37EC01}"/>
                  </a:ext>
                </a:extLst>
              </p:cNvPr>
              <p:cNvSpPr/>
              <p:nvPr/>
            </p:nvSpPr>
            <p:spPr bwMode="auto">
              <a:xfrm rot="5693993">
                <a:off x="4961422" y="5821096"/>
                <a:ext cx="60691" cy="6069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3" name="Oval 792">
                <a:extLst>
                  <a:ext uri="{FF2B5EF4-FFF2-40B4-BE49-F238E27FC236}">
                    <a16:creationId xmlns:a16="http://schemas.microsoft.com/office/drawing/2014/main" id="{7EEA46CE-9398-4A9D-B09D-DBFB71595607}"/>
                  </a:ext>
                </a:extLst>
              </p:cNvPr>
              <p:cNvSpPr/>
              <p:nvPr/>
            </p:nvSpPr>
            <p:spPr bwMode="auto">
              <a:xfrm rot="5693993" flipV="1">
                <a:off x="4849753" y="528498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4" name="Oval 793">
                <a:extLst>
                  <a:ext uri="{FF2B5EF4-FFF2-40B4-BE49-F238E27FC236}">
                    <a16:creationId xmlns:a16="http://schemas.microsoft.com/office/drawing/2014/main" id="{FE8F76F3-046E-4318-88FD-787680E37E9B}"/>
                  </a:ext>
                </a:extLst>
              </p:cNvPr>
              <p:cNvSpPr/>
              <p:nvPr/>
            </p:nvSpPr>
            <p:spPr bwMode="auto">
              <a:xfrm rot="5693993" flipV="1">
                <a:off x="5379214" y="569177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5" name="Oval 794">
                <a:extLst>
                  <a:ext uri="{FF2B5EF4-FFF2-40B4-BE49-F238E27FC236}">
                    <a16:creationId xmlns:a16="http://schemas.microsoft.com/office/drawing/2014/main" id="{9CA9AD72-6F53-4A85-A2C0-AF7FB0C2CCC2}"/>
                  </a:ext>
                </a:extLst>
              </p:cNvPr>
              <p:cNvSpPr/>
              <p:nvPr/>
            </p:nvSpPr>
            <p:spPr bwMode="auto">
              <a:xfrm rot="5693993" flipV="1">
                <a:off x="4885489" y="583570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6" name="Oval 795">
                <a:extLst>
                  <a:ext uri="{FF2B5EF4-FFF2-40B4-BE49-F238E27FC236}">
                    <a16:creationId xmlns:a16="http://schemas.microsoft.com/office/drawing/2014/main" id="{E4FDFE17-6368-489C-95DB-B149868A7209}"/>
                  </a:ext>
                </a:extLst>
              </p:cNvPr>
              <p:cNvSpPr/>
              <p:nvPr/>
            </p:nvSpPr>
            <p:spPr bwMode="auto">
              <a:xfrm rot="5693993" flipV="1">
                <a:off x="5132286" y="574566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7" name="Oval 796">
                <a:extLst>
                  <a:ext uri="{FF2B5EF4-FFF2-40B4-BE49-F238E27FC236}">
                    <a16:creationId xmlns:a16="http://schemas.microsoft.com/office/drawing/2014/main" id="{E13A692D-D44B-4C02-A993-08090E9762B1}"/>
                  </a:ext>
                </a:extLst>
              </p:cNvPr>
              <p:cNvSpPr/>
              <p:nvPr/>
            </p:nvSpPr>
            <p:spPr bwMode="auto">
              <a:xfrm rot="5693993" flipV="1">
                <a:off x="4743093" y="564836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8" name="Oval 797">
                <a:extLst>
                  <a:ext uri="{FF2B5EF4-FFF2-40B4-BE49-F238E27FC236}">
                    <a16:creationId xmlns:a16="http://schemas.microsoft.com/office/drawing/2014/main" id="{CA2F9984-287F-4990-9280-FCBB6072F348}"/>
                  </a:ext>
                </a:extLst>
              </p:cNvPr>
              <p:cNvSpPr/>
              <p:nvPr/>
            </p:nvSpPr>
            <p:spPr bwMode="auto">
              <a:xfrm rot="5693993" flipV="1">
                <a:off x="5286485" y="589788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9" name="Oval 798">
                <a:extLst>
                  <a:ext uri="{FF2B5EF4-FFF2-40B4-BE49-F238E27FC236}">
                    <a16:creationId xmlns:a16="http://schemas.microsoft.com/office/drawing/2014/main" id="{799C39AE-2B19-4253-B25B-0282EE229290}"/>
                  </a:ext>
                </a:extLst>
              </p:cNvPr>
              <p:cNvSpPr/>
              <p:nvPr/>
            </p:nvSpPr>
            <p:spPr bwMode="auto">
              <a:xfrm rot="5693993" flipV="1">
                <a:off x="4995874" y="603976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0" name="Oval 799">
                <a:extLst>
                  <a:ext uri="{FF2B5EF4-FFF2-40B4-BE49-F238E27FC236}">
                    <a16:creationId xmlns:a16="http://schemas.microsoft.com/office/drawing/2014/main" id="{4C41E3F8-E890-485F-83C7-B17DCB9F68D7}"/>
                  </a:ext>
                </a:extLst>
              </p:cNvPr>
              <p:cNvSpPr/>
              <p:nvPr/>
            </p:nvSpPr>
            <p:spPr bwMode="auto">
              <a:xfrm rot="20908804" flipV="1">
                <a:off x="6751141" y="44161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1" name="Oval 800">
                <a:extLst>
                  <a:ext uri="{FF2B5EF4-FFF2-40B4-BE49-F238E27FC236}">
                    <a16:creationId xmlns:a16="http://schemas.microsoft.com/office/drawing/2014/main" id="{13BC12DF-9D30-419B-A751-F2312FA6FAFC}"/>
                  </a:ext>
                </a:extLst>
              </p:cNvPr>
              <p:cNvSpPr/>
              <p:nvPr/>
            </p:nvSpPr>
            <p:spPr bwMode="auto">
              <a:xfrm rot="20908804" flipV="1">
                <a:off x="6855797" y="406975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2" name="Oval 801">
                <a:extLst>
                  <a:ext uri="{FF2B5EF4-FFF2-40B4-BE49-F238E27FC236}">
                    <a16:creationId xmlns:a16="http://schemas.microsoft.com/office/drawing/2014/main" id="{543EA428-5B82-4F67-8BCA-82E4B23A93DB}"/>
                  </a:ext>
                </a:extLst>
              </p:cNvPr>
              <p:cNvSpPr/>
              <p:nvPr/>
            </p:nvSpPr>
            <p:spPr bwMode="auto">
              <a:xfrm rot="20908804" flipV="1">
                <a:off x="6521271" y="4443050"/>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3" name="Oval 802">
                <a:extLst>
                  <a:ext uri="{FF2B5EF4-FFF2-40B4-BE49-F238E27FC236}">
                    <a16:creationId xmlns:a16="http://schemas.microsoft.com/office/drawing/2014/main" id="{9B254866-5E10-49F8-A236-4DDE40C152E9}"/>
                  </a:ext>
                </a:extLst>
              </p:cNvPr>
              <p:cNvSpPr/>
              <p:nvPr/>
            </p:nvSpPr>
            <p:spPr bwMode="auto">
              <a:xfrm rot="20908804" flipV="1">
                <a:off x="7051430" y="42390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4" name="Oval 803">
                <a:extLst>
                  <a:ext uri="{FF2B5EF4-FFF2-40B4-BE49-F238E27FC236}">
                    <a16:creationId xmlns:a16="http://schemas.microsoft.com/office/drawing/2014/main" id="{EF964771-E7B6-4749-9490-6FFF9208092D}"/>
                  </a:ext>
                </a:extLst>
              </p:cNvPr>
              <p:cNvSpPr/>
              <p:nvPr/>
            </p:nvSpPr>
            <p:spPr bwMode="auto">
              <a:xfrm rot="20908804" flipV="1">
                <a:off x="6477754" y="422594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5" name="Oval 804">
                <a:extLst>
                  <a:ext uri="{FF2B5EF4-FFF2-40B4-BE49-F238E27FC236}">
                    <a16:creationId xmlns:a16="http://schemas.microsoft.com/office/drawing/2014/main" id="{84431070-329D-4FDC-8A4B-4FB659E9C1D2}"/>
                  </a:ext>
                </a:extLst>
              </p:cNvPr>
              <p:cNvSpPr/>
              <p:nvPr/>
            </p:nvSpPr>
            <p:spPr bwMode="auto">
              <a:xfrm rot="20908804" flipV="1">
                <a:off x="6750882" y="434554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6" name="Oval 805">
                <a:extLst>
                  <a:ext uri="{FF2B5EF4-FFF2-40B4-BE49-F238E27FC236}">
                    <a16:creationId xmlns:a16="http://schemas.microsoft.com/office/drawing/2014/main" id="{19C93BCD-2915-4746-8BDA-E4665E92D9A6}"/>
                  </a:ext>
                </a:extLst>
              </p:cNvPr>
              <p:cNvSpPr/>
              <p:nvPr/>
            </p:nvSpPr>
            <p:spPr bwMode="auto">
              <a:xfrm rot="20908804" flipV="1">
                <a:off x="7265112" y="399763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7" name="Oval 806">
                <a:extLst>
                  <a:ext uri="{FF2B5EF4-FFF2-40B4-BE49-F238E27FC236}">
                    <a16:creationId xmlns:a16="http://schemas.microsoft.com/office/drawing/2014/main" id="{00E754ED-A89D-4D1C-B684-29D681D5833B}"/>
                  </a:ext>
                </a:extLst>
              </p:cNvPr>
              <p:cNvSpPr/>
              <p:nvPr/>
            </p:nvSpPr>
            <p:spPr bwMode="auto">
              <a:xfrm rot="20908804" flipV="1">
                <a:off x="7211514" y="4223676"/>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8" name="Oval 807">
                <a:extLst>
                  <a:ext uri="{FF2B5EF4-FFF2-40B4-BE49-F238E27FC236}">
                    <a16:creationId xmlns:a16="http://schemas.microsoft.com/office/drawing/2014/main" id="{60F3DC0F-14D6-485F-8612-DE9C6F93C434}"/>
                  </a:ext>
                </a:extLst>
              </p:cNvPr>
              <p:cNvSpPr/>
              <p:nvPr/>
            </p:nvSpPr>
            <p:spPr bwMode="auto">
              <a:xfrm rot="20908804" flipV="1">
                <a:off x="6547280" y="437290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9" name="Oval 808">
                <a:extLst>
                  <a:ext uri="{FF2B5EF4-FFF2-40B4-BE49-F238E27FC236}">
                    <a16:creationId xmlns:a16="http://schemas.microsoft.com/office/drawing/2014/main" id="{E756B7F6-126D-4D23-BBDB-E88AD4EFFDDB}"/>
                  </a:ext>
                </a:extLst>
              </p:cNvPr>
              <p:cNvSpPr/>
              <p:nvPr/>
            </p:nvSpPr>
            <p:spPr bwMode="auto">
              <a:xfrm rot="20908804" flipV="1">
                <a:off x="6491858" y="451705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0" name="Oval 809">
                <a:extLst>
                  <a:ext uri="{FF2B5EF4-FFF2-40B4-BE49-F238E27FC236}">
                    <a16:creationId xmlns:a16="http://schemas.microsoft.com/office/drawing/2014/main" id="{C1AB725E-79BC-4376-8FC7-3B7D21FD1510}"/>
                  </a:ext>
                </a:extLst>
              </p:cNvPr>
              <p:cNvSpPr/>
              <p:nvPr/>
            </p:nvSpPr>
            <p:spPr bwMode="auto">
              <a:xfrm rot="20908804" flipV="1">
                <a:off x="6974797" y="437622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1" name="Oval 810">
                <a:extLst>
                  <a:ext uri="{FF2B5EF4-FFF2-40B4-BE49-F238E27FC236}">
                    <a16:creationId xmlns:a16="http://schemas.microsoft.com/office/drawing/2014/main" id="{8BDB9611-9C17-4183-A274-5953AD400585}"/>
                  </a:ext>
                </a:extLst>
              </p:cNvPr>
              <p:cNvSpPr/>
              <p:nvPr/>
            </p:nvSpPr>
            <p:spPr bwMode="auto">
              <a:xfrm rot="20908804" flipV="1">
                <a:off x="7482325" y="4179330"/>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2" name="Oval 811">
                <a:extLst>
                  <a:ext uri="{FF2B5EF4-FFF2-40B4-BE49-F238E27FC236}">
                    <a16:creationId xmlns:a16="http://schemas.microsoft.com/office/drawing/2014/main" id="{3F134C83-9249-4ABF-9FE0-538332C9D1A4}"/>
                  </a:ext>
                </a:extLst>
              </p:cNvPr>
              <p:cNvSpPr/>
              <p:nvPr/>
            </p:nvSpPr>
            <p:spPr bwMode="auto">
              <a:xfrm rot="20908804" flipV="1">
                <a:off x="7461866" y="432500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3" name="Oval 812">
                <a:extLst>
                  <a:ext uri="{FF2B5EF4-FFF2-40B4-BE49-F238E27FC236}">
                    <a16:creationId xmlns:a16="http://schemas.microsoft.com/office/drawing/2014/main" id="{2E0682AD-4C63-406D-8DEE-20E6BF3F1BA1}"/>
                  </a:ext>
                </a:extLst>
              </p:cNvPr>
              <p:cNvSpPr/>
              <p:nvPr/>
            </p:nvSpPr>
            <p:spPr bwMode="auto">
              <a:xfrm rot="1801938" flipV="1">
                <a:off x="8513990" y="4522706"/>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4" name="Oval 813">
                <a:extLst>
                  <a:ext uri="{FF2B5EF4-FFF2-40B4-BE49-F238E27FC236}">
                    <a16:creationId xmlns:a16="http://schemas.microsoft.com/office/drawing/2014/main" id="{E2C1282D-06A2-48A4-9739-1530D1FCF416}"/>
                  </a:ext>
                </a:extLst>
              </p:cNvPr>
              <p:cNvSpPr/>
              <p:nvPr/>
            </p:nvSpPr>
            <p:spPr bwMode="auto">
              <a:xfrm rot="1801938" flipV="1">
                <a:off x="8561967" y="475454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5" name="Oval 814">
                <a:extLst>
                  <a:ext uri="{FF2B5EF4-FFF2-40B4-BE49-F238E27FC236}">
                    <a16:creationId xmlns:a16="http://schemas.microsoft.com/office/drawing/2014/main" id="{49E95C94-F5A4-4425-BC11-4EF7D72D38B8}"/>
                  </a:ext>
                </a:extLst>
              </p:cNvPr>
              <p:cNvSpPr/>
              <p:nvPr/>
            </p:nvSpPr>
            <p:spPr bwMode="auto">
              <a:xfrm rot="1801938" flipH="1">
                <a:off x="9789724" y="4939669"/>
                <a:ext cx="49200" cy="4920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6" name="Oval 815">
                <a:extLst>
                  <a:ext uri="{FF2B5EF4-FFF2-40B4-BE49-F238E27FC236}">
                    <a16:creationId xmlns:a16="http://schemas.microsoft.com/office/drawing/2014/main" id="{6AA6D279-79E3-41D0-BF1C-3B3651983463}"/>
                  </a:ext>
                </a:extLst>
              </p:cNvPr>
              <p:cNvSpPr/>
              <p:nvPr/>
            </p:nvSpPr>
            <p:spPr bwMode="auto">
              <a:xfrm rot="1801938" flipV="1">
                <a:off x="8323262" y="478560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7" name="Oval 816">
                <a:extLst>
                  <a:ext uri="{FF2B5EF4-FFF2-40B4-BE49-F238E27FC236}">
                    <a16:creationId xmlns:a16="http://schemas.microsoft.com/office/drawing/2014/main" id="{83B22EF1-E0A2-4146-9359-4C2DEC9E54B1}"/>
                  </a:ext>
                </a:extLst>
              </p:cNvPr>
              <p:cNvSpPr/>
              <p:nvPr/>
            </p:nvSpPr>
            <p:spPr bwMode="auto">
              <a:xfrm rot="1801938" flipV="1">
                <a:off x="9301090" y="490937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8" name="Oval 817">
                <a:extLst>
                  <a:ext uri="{FF2B5EF4-FFF2-40B4-BE49-F238E27FC236}">
                    <a16:creationId xmlns:a16="http://schemas.microsoft.com/office/drawing/2014/main" id="{AC4B4749-81A0-461B-A8D1-0764742C08A7}"/>
                  </a:ext>
                </a:extLst>
              </p:cNvPr>
              <p:cNvSpPr/>
              <p:nvPr/>
            </p:nvSpPr>
            <p:spPr bwMode="auto">
              <a:xfrm rot="1801938" flipV="1">
                <a:off x="8860320" y="472546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9" name="Oval 818">
                <a:extLst>
                  <a:ext uri="{FF2B5EF4-FFF2-40B4-BE49-F238E27FC236}">
                    <a16:creationId xmlns:a16="http://schemas.microsoft.com/office/drawing/2014/main" id="{E1D08AC1-B266-4A8F-BF19-61137B7901A4}"/>
                  </a:ext>
                </a:extLst>
              </p:cNvPr>
              <p:cNvSpPr/>
              <p:nvPr/>
            </p:nvSpPr>
            <p:spPr bwMode="auto">
              <a:xfrm rot="1801938" flipV="1">
                <a:off x="8606933" y="503649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0" name="Oval 819">
                <a:extLst>
                  <a:ext uri="{FF2B5EF4-FFF2-40B4-BE49-F238E27FC236}">
                    <a16:creationId xmlns:a16="http://schemas.microsoft.com/office/drawing/2014/main" id="{605DE0EC-F90B-4DA6-82AC-D05813F7DC23}"/>
                  </a:ext>
                </a:extLst>
              </p:cNvPr>
              <p:cNvSpPr/>
              <p:nvPr/>
            </p:nvSpPr>
            <p:spPr bwMode="auto">
              <a:xfrm rot="1801938" flipV="1">
                <a:off x="9277563" y="501095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1" name="Oval 820">
                <a:extLst>
                  <a:ext uri="{FF2B5EF4-FFF2-40B4-BE49-F238E27FC236}">
                    <a16:creationId xmlns:a16="http://schemas.microsoft.com/office/drawing/2014/main" id="{BFE21BA9-8660-4CA8-BF56-D6FEEDEB48ED}"/>
                  </a:ext>
                </a:extLst>
              </p:cNvPr>
              <p:cNvSpPr/>
              <p:nvPr/>
            </p:nvSpPr>
            <p:spPr bwMode="auto">
              <a:xfrm rot="1801938" flipV="1">
                <a:off x="9068644" y="497387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2" name="Oval 821">
                <a:extLst>
                  <a:ext uri="{FF2B5EF4-FFF2-40B4-BE49-F238E27FC236}">
                    <a16:creationId xmlns:a16="http://schemas.microsoft.com/office/drawing/2014/main" id="{73B0F315-CDD9-4608-A1CF-663631C89CF8}"/>
                  </a:ext>
                </a:extLst>
              </p:cNvPr>
              <p:cNvSpPr/>
              <p:nvPr/>
            </p:nvSpPr>
            <p:spPr bwMode="auto">
              <a:xfrm rot="13258414" flipV="1">
                <a:off x="6755938" y="5432330"/>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3" name="Oval 822">
                <a:extLst>
                  <a:ext uri="{FF2B5EF4-FFF2-40B4-BE49-F238E27FC236}">
                    <a16:creationId xmlns:a16="http://schemas.microsoft.com/office/drawing/2014/main" id="{8F167EC7-01C7-44CC-B440-AF235AD8E345}"/>
                  </a:ext>
                </a:extLst>
              </p:cNvPr>
              <p:cNvSpPr/>
              <p:nvPr/>
            </p:nvSpPr>
            <p:spPr bwMode="auto">
              <a:xfrm rot="13258414" flipV="1">
                <a:off x="6766639" y="521232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4" name="Oval 823">
                <a:extLst>
                  <a:ext uri="{FF2B5EF4-FFF2-40B4-BE49-F238E27FC236}">
                    <a16:creationId xmlns:a16="http://schemas.microsoft.com/office/drawing/2014/main" id="{5ED09A95-1955-48AE-8325-E2BB4911832F}"/>
                  </a:ext>
                </a:extLst>
              </p:cNvPr>
              <p:cNvSpPr/>
              <p:nvPr/>
            </p:nvSpPr>
            <p:spPr bwMode="auto">
              <a:xfrm rot="13258414" flipV="1">
                <a:off x="6422211" y="537235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5" name="Oval 824">
                <a:extLst>
                  <a:ext uri="{FF2B5EF4-FFF2-40B4-BE49-F238E27FC236}">
                    <a16:creationId xmlns:a16="http://schemas.microsoft.com/office/drawing/2014/main" id="{E708322E-5237-4D69-AA01-D29B4F72BD4C}"/>
                  </a:ext>
                </a:extLst>
              </p:cNvPr>
              <p:cNvSpPr/>
              <p:nvPr/>
            </p:nvSpPr>
            <p:spPr bwMode="auto">
              <a:xfrm rot="13258414" flipV="1">
                <a:off x="6083692" y="550024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6" name="Oval 825">
                <a:extLst>
                  <a:ext uri="{FF2B5EF4-FFF2-40B4-BE49-F238E27FC236}">
                    <a16:creationId xmlns:a16="http://schemas.microsoft.com/office/drawing/2014/main" id="{B0E7C5FC-BE25-4C9F-811A-B49DA4CB4FEE}"/>
                  </a:ext>
                </a:extLst>
              </p:cNvPr>
              <p:cNvSpPr/>
              <p:nvPr/>
            </p:nvSpPr>
            <p:spPr bwMode="auto">
              <a:xfrm rot="13258414">
                <a:off x="6463909" y="4987423"/>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7" name="Oval 826">
                <a:extLst>
                  <a:ext uri="{FF2B5EF4-FFF2-40B4-BE49-F238E27FC236}">
                    <a16:creationId xmlns:a16="http://schemas.microsoft.com/office/drawing/2014/main" id="{4D2016FB-EDB7-4D48-A0DE-1DA5C38EA816}"/>
                  </a:ext>
                </a:extLst>
              </p:cNvPr>
              <p:cNvSpPr/>
              <p:nvPr/>
            </p:nvSpPr>
            <p:spPr bwMode="auto">
              <a:xfrm rot="13258414" flipV="1">
                <a:off x="6577221" y="5519837"/>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8" name="Oval 827">
                <a:extLst>
                  <a:ext uri="{FF2B5EF4-FFF2-40B4-BE49-F238E27FC236}">
                    <a16:creationId xmlns:a16="http://schemas.microsoft.com/office/drawing/2014/main" id="{AEE89F94-3AC2-45B8-84B6-9E8C4836B731}"/>
                  </a:ext>
                </a:extLst>
              </p:cNvPr>
              <p:cNvSpPr/>
              <p:nvPr/>
            </p:nvSpPr>
            <p:spPr bwMode="auto">
              <a:xfrm rot="13258414" flipV="1">
                <a:off x="7006899" y="522714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9" name="Oval 828">
                <a:extLst>
                  <a:ext uri="{FF2B5EF4-FFF2-40B4-BE49-F238E27FC236}">
                    <a16:creationId xmlns:a16="http://schemas.microsoft.com/office/drawing/2014/main" id="{7CD62876-331B-419F-896D-2B8A08F1793C}"/>
                  </a:ext>
                </a:extLst>
              </p:cNvPr>
              <p:cNvSpPr/>
              <p:nvPr/>
            </p:nvSpPr>
            <p:spPr bwMode="auto">
              <a:xfrm rot="13258414" flipV="1">
                <a:off x="6098889" y="524197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0" name="Oval 829">
                <a:extLst>
                  <a:ext uri="{FF2B5EF4-FFF2-40B4-BE49-F238E27FC236}">
                    <a16:creationId xmlns:a16="http://schemas.microsoft.com/office/drawing/2014/main" id="{5B3387F7-CD14-48DD-8A93-92D667E578CA}"/>
                  </a:ext>
                </a:extLst>
              </p:cNvPr>
              <p:cNvSpPr/>
              <p:nvPr/>
            </p:nvSpPr>
            <p:spPr bwMode="auto">
              <a:xfrm rot="13258414" flipV="1">
                <a:off x="6437775" y="570504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1" name="Oval 830">
                <a:extLst>
                  <a:ext uri="{FF2B5EF4-FFF2-40B4-BE49-F238E27FC236}">
                    <a16:creationId xmlns:a16="http://schemas.microsoft.com/office/drawing/2014/main" id="{EAB78566-B07B-471E-991D-764C001EFA93}"/>
                  </a:ext>
                </a:extLst>
              </p:cNvPr>
              <p:cNvSpPr/>
              <p:nvPr/>
            </p:nvSpPr>
            <p:spPr bwMode="auto">
              <a:xfrm rot="13258414" flipV="1">
                <a:off x="6366350" y="54155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2" name="Oval 831">
                <a:extLst>
                  <a:ext uri="{FF2B5EF4-FFF2-40B4-BE49-F238E27FC236}">
                    <a16:creationId xmlns:a16="http://schemas.microsoft.com/office/drawing/2014/main" id="{A742A2FF-B7A2-4CF8-824B-9E2349C3619E}"/>
                  </a:ext>
                </a:extLst>
              </p:cNvPr>
              <p:cNvSpPr/>
              <p:nvPr/>
            </p:nvSpPr>
            <p:spPr bwMode="auto">
              <a:xfrm rot="13258414" flipV="1">
                <a:off x="6070337" y="492002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3" name="Oval 832">
                <a:extLst>
                  <a:ext uri="{FF2B5EF4-FFF2-40B4-BE49-F238E27FC236}">
                    <a16:creationId xmlns:a16="http://schemas.microsoft.com/office/drawing/2014/main" id="{2E572200-FB4E-4391-8F2C-4E103CB01354}"/>
                  </a:ext>
                </a:extLst>
              </p:cNvPr>
              <p:cNvSpPr/>
              <p:nvPr/>
            </p:nvSpPr>
            <p:spPr bwMode="auto">
              <a:xfrm rot="13258414" flipV="1">
                <a:off x="6540733" y="493174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4" name="Oval 833">
                <a:extLst>
                  <a:ext uri="{FF2B5EF4-FFF2-40B4-BE49-F238E27FC236}">
                    <a16:creationId xmlns:a16="http://schemas.microsoft.com/office/drawing/2014/main" id="{342F66AE-5926-4458-929B-F02C30DFBA52}"/>
                  </a:ext>
                </a:extLst>
              </p:cNvPr>
              <p:cNvSpPr/>
              <p:nvPr/>
            </p:nvSpPr>
            <p:spPr bwMode="auto">
              <a:xfrm rot="13258414" flipV="1">
                <a:off x="6468189" y="518424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5" name="Oval 834">
                <a:extLst>
                  <a:ext uri="{FF2B5EF4-FFF2-40B4-BE49-F238E27FC236}">
                    <a16:creationId xmlns:a16="http://schemas.microsoft.com/office/drawing/2014/main" id="{EB1A8E20-4F0A-4290-83D7-B1462F60299A}"/>
                  </a:ext>
                </a:extLst>
              </p:cNvPr>
              <p:cNvSpPr/>
              <p:nvPr/>
            </p:nvSpPr>
            <p:spPr bwMode="auto">
              <a:xfrm rot="13258414" flipV="1">
                <a:off x="6776004" y="492696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6" name="Oval 835">
                <a:extLst>
                  <a:ext uri="{FF2B5EF4-FFF2-40B4-BE49-F238E27FC236}">
                    <a16:creationId xmlns:a16="http://schemas.microsoft.com/office/drawing/2014/main" id="{6B3C4F11-FE79-4A25-A051-F0E496849D67}"/>
                  </a:ext>
                </a:extLst>
              </p:cNvPr>
              <p:cNvSpPr/>
              <p:nvPr/>
            </p:nvSpPr>
            <p:spPr bwMode="auto">
              <a:xfrm rot="13258414" flipV="1">
                <a:off x="5777270" y="521945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7" name="Oval 836">
                <a:extLst>
                  <a:ext uri="{FF2B5EF4-FFF2-40B4-BE49-F238E27FC236}">
                    <a16:creationId xmlns:a16="http://schemas.microsoft.com/office/drawing/2014/main" id="{4CF486E7-A70F-4CA0-B0F9-7B48A9BB3951}"/>
                  </a:ext>
                </a:extLst>
              </p:cNvPr>
              <p:cNvSpPr/>
              <p:nvPr/>
            </p:nvSpPr>
            <p:spPr bwMode="auto">
              <a:xfrm rot="13258414" flipV="1">
                <a:off x="5982939" y="5105843"/>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8" name="Oval 837">
                <a:extLst>
                  <a:ext uri="{FF2B5EF4-FFF2-40B4-BE49-F238E27FC236}">
                    <a16:creationId xmlns:a16="http://schemas.microsoft.com/office/drawing/2014/main" id="{E9DA19C3-9415-4182-B630-191EBFDFCE3A}"/>
                  </a:ext>
                </a:extLst>
              </p:cNvPr>
              <p:cNvSpPr/>
              <p:nvPr/>
            </p:nvSpPr>
            <p:spPr bwMode="auto">
              <a:xfrm rot="13258414" flipV="1">
                <a:off x="6112716" y="482475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9" name="Oval 838">
                <a:extLst>
                  <a:ext uri="{FF2B5EF4-FFF2-40B4-BE49-F238E27FC236}">
                    <a16:creationId xmlns:a16="http://schemas.microsoft.com/office/drawing/2014/main" id="{850DC53B-C168-47CB-AD0D-29AD7932D3DC}"/>
                  </a:ext>
                </a:extLst>
              </p:cNvPr>
              <p:cNvSpPr/>
              <p:nvPr/>
            </p:nvSpPr>
            <p:spPr bwMode="auto">
              <a:xfrm rot="13258414" flipV="1">
                <a:off x="6512020" y="556041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0" name="Oval 839">
                <a:extLst>
                  <a:ext uri="{FF2B5EF4-FFF2-40B4-BE49-F238E27FC236}">
                    <a16:creationId xmlns:a16="http://schemas.microsoft.com/office/drawing/2014/main" id="{D3AF5591-ECBF-4047-BB37-B18F90845CCD}"/>
                  </a:ext>
                </a:extLst>
              </p:cNvPr>
              <p:cNvSpPr/>
              <p:nvPr/>
            </p:nvSpPr>
            <p:spPr bwMode="auto">
              <a:xfrm rot="13258414" flipV="1">
                <a:off x="6660119" y="551660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1" name="Oval 840">
                <a:extLst>
                  <a:ext uri="{FF2B5EF4-FFF2-40B4-BE49-F238E27FC236}">
                    <a16:creationId xmlns:a16="http://schemas.microsoft.com/office/drawing/2014/main" id="{A02C4AC4-4652-471D-922B-244CD77A064C}"/>
                  </a:ext>
                </a:extLst>
              </p:cNvPr>
              <p:cNvSpPr/>
              <p:nvPr/>
            </p:nvSpPr>
            <p:spPr bwMode="auto">
              <a:xfrm rot="13258414" flipV="1">
                <a:off x="6254361" y="521924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2" name="Oval 841">
                <a:extLst>
                  <a:ext uri="{FF2B5EF4-FFF2-40B4-BE49-F238E27FC236}">
                    <a16:creationId xmlns:a16="http://schemas.microsoft.com/office/drawing/2014/main" id="{1E4A6626-64F1-4C5C-8F51-0A43473B2612}"/>
                  </a:ext>
                </a:extLst>
              </p:cNvPr>
              <p:cNvSpPr/>
              <p:nvPr/>
            </p:nvSpPr>
            <p:spPr bwMode="auto">
              <a:xfrm rot="13258414" flipV="1">
                <a:off x="5782876" y="4918012"/>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3" name="Oval 842">
                <a:extLst>
                  <a:ext uri="{FF2B5EF4-FFF2-40B4-BE49-F238E27FC236}">
                    <a16:creationId xmlns:a16="http://schemas.microsoft.com/office/drawing/2014/main" id="{1881FA79-3F98-497E-BEF9-4A0EFAFE3E88}"/>
                  </a:ext>
                </a:extLst>
              </p:cNvPr>
              <p:cNvSpPr/>
              <p:nvPr/>
            </p:nvSpPr>
            <p:spPr bwMode="auto">
              <a:xfrm rot="13258414" flipV="1">
                <a:off x="5917178" y="486404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4" name="Oval 843">
                <a:extLst>
                  <a:ext uri="{FF2B5EF4-FFF2-40B4-BE49-F238E27FC236}">
                    <a16:creationId xmlns:a16="http://schemas.microsoft.com/office/drawing/2014/main" id="{A2224831-FD1A-41C4-8DCE-B113DB60563F}"/>
                  </a:ext>
                </a:extLst>
              </p:cNvPr>
              <p:cNvSpPr/>
              <p:nvPr/>
            </p:nvSpPr>
            <p:spPr bwMode="auto">
              <a:xfrm rot="13258414" flipV="1">
                <a:off x="6310801" y="490081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5" name="Oval 844">
                <a:extLst>
                  <a:ext uri="{FF2B5EF4-FFF2-40B4-BE49-F238E27FC236}">
                    <a16:creationId xmlns:a16="http://schemas.microsoft.com/office/drawing/2014/main" id="{7A4D5048-8D82-4129-B17E-DB2E3DD49BC4}"/>
                  </a:ext>
                </a:extLst>
              </p:cNvPr>
              <p:cNvSpPr/>
              <p:nvPr/>
            </p:nvSpPr>
            <p:spPr bwMode="auto">
              <a:xfrm rot="11153014">
                <a:off x="7811241" y="5686423"/>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6" name="Oval 845">
                <a:extLst>
                  <a:ext uri="{FF2B5EF4-FFF2-40B4-BE49-F238E27FC236}">
                    <a16:creationId xmlns:a16="http://schemas.microsoft.com/office/drawing/2014/main" id="{B4043DE2-722D-4FE1-B761-3E3F249B9F17}"/>
                  </a:ext>
                </a:extLst>
              </p:cNvPr>
              <p:cNvSpPr/>
              <p:nvPr/>
            </p:nvSpPr>
            <p:spPr bwMode="auto">
              <a:xfrm rot="11153014">
                <a:off x="8196583" y="5265455"/>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7" name="Oval 846">
                <a:extLst>
                  <a:ext uri="{FF2B5EF4-FFF2-40B4-BE49-F238E27FC236}">
                    <a16:creationId xmlns:a16="http://schemas.microsoft.com/office/drawing/2014/main" id="{B042E054-17D3-471E-8CDE-1D9CBF12CE0E}"/>
                  </a:ext>
                </a:extLst>
              </p:cNvPr>
              <p:cNvSpPr/>
              <p:nvPr/>
            </p:nvSpPr>
            <p:spPr bwMode="auto">
              <a:xfrm rot="11153014" flipV="1">
                <a:off x="7465769" y="5591158"/>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8" name="Oval 847">
                <a:extLst>
                  <a:ext uri="{FF2B5EF4-FFF2-40B4-BE49-F238E27FC236}">
                    <a16:creationId xmlns:a16="http://schemas.microsoft.com/office/drawing/2014/main" id="{95087FBE-032A-4EEE-AA8E-A4A953BE6C54}"/>
                  </a:ext>
                </a:extLst>
              </p:cNvPr>
              <p:cNvSpPr/>
              <p:nvPr/>
            </p:nvSpPr>
            <p:spPr bwMode="auto">
              <a:xfrm rot="11153014" flipV="1">
                <a:off x="7490327" y="5352844"/>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9" name="Oval 848">
                <a:extLst>
                  <a:ext uri="{FF2B5EF4-FFF2-40B4-BE49-F238E27FC236}">
                    <a16:creationId xmlns:a16="http://schemas.microsoft.com/office/drawing/2014/main" id="{5D4E80CC-FAEC-4FED-80BD-C61BE2EB7AEF}"/>
                  </a:ext>
                </a:extLst>
              </p:cNvPr>
              <p:cNvSpPr/>
              <p:nvPr/>
            </p:nvSpPr>
            <p:spPr bwMode="auto">
              <a:xfrm rot="11153014" flipV="1">
                <a:off x="7175709" y="5560048"/>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0" name="Oval 849">
                <a:extLst>
                  <a:ext uri="{FF2B5EF4-FFF2-40B4-BE49-F238E27FC236}">
                    <a16:creationId xmlns:a16="http://schemas.microsoft.com/office/drawing/2014/main" id="{B9306A1B-5C81-45EC-971F-0E223A347E67}"/>
                  </a:ext>
                </a:extLst>
              </p:cNvPr>
              <p:cNvSpPr/>
              <p:nvPr/>
            </p:nvSpPr>
            <p:spPr bwMode="auto">
              <a:xfrm rot="11153014" flipV="1">
                <a:off x="7200268" y="532173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1" name="Oval 850">
                <a:extLst>
                  <a:ext uri="{FF2B5EF4-FFF2-40B4-BE49-F238E27FC236}">
                    <a16:creationId xmlns:a16="http://schemas.microsoft.com/office/drawing/2014/main" id="{503B2D74-C92E-43AC-BF3F-3FA821B1BB9F}"/>
                  </a:ext>
                </a:extLst>
              </p:cNvPr>
              <p:cNvSpPr/>
              <p:nvPr/>
            </p:nvSpPr>
            <p:spPr bwMode="auto">
              <a:xfrm rot="11153014" flipH="1" flipV="1">
                <a:off x="9521441" y="4597716"/>
                <a:ext cx="49200" cy="4920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2" name="Oval 851">
                <a:extLst>
                  <a:ext uri="{FF2B5EF4-FFF2-40B4-BE49-F238E27FC236}">
                    <a16:creationId xmlns:a16="http://schemas.microsoft.com/office/drawing/2014/main" id="{06F18A51-3110-472C-AFA9-29CFC96799F7}"/>
                  </a:ext>
                </a:extLst>
              </p:cNvPr>
              <p:cNvSpPr/>
              <p:nvPr/>
            </p:nvSpPr>
            <p:spPr bwMode="auto">
              <a:xfrm rot="11153014" flipV="1">
                <a:off x="7102207" y="4969667"/>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3" name="Oval 852">
                <a:extLst>
                  <a:ext uri="{FF2B5EF4-FFF2-40B4-BE49-F238E27FC236}">
                    <a16:creationId xmlns:a16="http://schemas.microsoft.com/office/drawing/2014/main" id="{0D2006AC-C88E-4084-9096-AA387A199FC1}"/>
                  </a:ext>
                </a:extLst>
              </p:cNvPr>
              <p:cNvSpPr/>
              <p:nvPr/>
            </p:nvSpPr>
            <p:spPr bwMode="auto">
              <a:xfrm rot="11153014" flipV="1">
                <a:off x="6320735" y="5402736"/>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4" name="Oval 853">
                <a:extLst>
                  <a:ext uri="{FF2B5EF4-FFF2-40B4-BE49-F238E27FC236}">
                    <a16:creationId xmlns:a16="http://schemas.microsoft.com/office/drawing/2014/main" id="{6B9CA0CD-5E55-4BAD-B84D-7C1C486E8FC5}"/>
                  </a:ext>
                </a:extLst>
              </p:cNvPr>
              <p:cNvSpPr/>
              <p:nvPr/>
            </p:nvSpPr>
            <p:spPr bwMode="auto">
              <a:xfrm rot="11153014" flipV="1">
                <a:off x="6526263" y="4871486"/>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5" name="Oval 854">
                <a:extLst>
                  <a:ext uri="{FF2B5EF4-FFF2-40B4-BE49-F238E27FC236}">
                    <a16:creationId xmlns:a16="http://schemas.microsoft.com/office/drawing/2014/main" id="{E7866ECF-22A9-450F-AD59-64AFA2BC6F80}"/>
                  </a:ext>
                </a:extLst>
              </p:cNvPr>
              <p:cNvSpPr/>
              <p:nvPr/>
            </p:nvSpPr>
            <p:spPr bwMode="auto">
              <a:xfrm rot="11153014" flipV="1">
                <a:off x="7416045" y="4966028"/>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6" name="Oval 855">
                <a:extLst>
                  <a:ext uri="{FF2B5EF4-FFF2-40B4-BE49-F238E27FC236}">
                    <a16:creationId xmlns:a16="http://schemas.microsoft.com/office/drawing/2014/main" id="{91A06CCF-8AD3-4D18-AE89-4093159AF89E}"/>
                  </a:ext>
                </a:extLst>
              </p:cNvPr>
              <p:cNvSpPr/>
              <p:nvPr/>
            </p:nvSpPr>
            <p:spPr bwMode="auto">
              <a:xfrm rot="11153014" flipV="1">
                <a:off x="6070070" y="4913377"/>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7" name="Oval 856">
                <a:extLst>
                  <a:ext uri="{FF2B5EF4-FFF2-40B4-BE49-F238E27FC236}">
                    <a16:creationId xmlns:a16="http://schemas.microsoft.com/office/drawing/2014/main" id="{946D5DBE-69D3-4223-8FBB-E9CB6CC6AE26}"/>
                  </a:ext>
                </a:extLst>
              </p:cNvPr>
              <p:cNvSpPr/>
              <p:nvPr/>
            </p:nvSpPr>
            <p:spPr bwMode="auto">
              <a:xfrm rot="11153014">
                <a:off x="6663276" y="5567466"/>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8" name="Oval 857">
                <a:extLst>
                  <a:ext uri="{FF2B5EF4-FFF2-40B4-BE49-F238E27FC236}">
                    <a16:creationId xmlns:a16="http://schemas.microsoft.com/office/drawing/2014/main" id="{CFC4163E-D17B-420D-85A9-DEE46242B6E0}"/>
                  </a:ext>
                </a:extLst>
              </p:cNvPr>
              <p:cNvSpPr/>
              <p:nvPr/>
            </p:nvSpPr>
            <p:spPr bwMode="auto">
              <a:xfrm rot="11153014" flipV="1">
                <a:off x="7578587" y="504791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9" name="Oval 858">
                <a:extLst>
                  <a:ext uri="{FF2B5EF4-FFF2-40B4-BE49-F238E27FC236}">
                    <a16:creationId xmlns:a16="http://schemas.microsoft.com/office/drawing/2014/main" id="{6F267931-7F84-4377-8B1C-BEB32CF69B18}"/>
                  </a:ext>
                </a:extLst>
              </p:cNvPr>
              <p:cNvSpPr/>
              <p:nvPr/>
            </p:nvSpPr>
            <p:spPr bwMode="auto">
              <a:xfrm rot="11153014" flipV="1">
                <a:off x="5893536" y="4649707"/>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0" name="Oval 859">
                <a:extLst>
                  <a:ext uri="{FF2B5EF4-FFF2-40B4-BE49-F238E27FC236}">
                    <a16:creationId xmlns:a16="http://schemas.microsoft.com/office/drawing/2014/main" id="{5FB5F3B7-813E-44C8-975E-8566390C94C8}"/>
                  </a:ext>
                </a:extLst>
              </p:cNvPr>
              <p:cNvSpPr/>
              <p:nvPr/>
            </p:nvSpPr>
            <p:spPr bwMode="auto">
              <a:xfrm rot="11153014" flipV="1">
                <a:off x="5616002" y="5130637"/>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1" name="Oval 860">
                <a:extLst>
                  <a:ext uri="{FF2B5EF4-FFF2-40B4-BE49-F238E27FC236}">
                    <a16:creationId xmlns:a16="http://schemas.microsoft.com/office/drawing/2014/main" id="{28E8B6D1-C2CC-499B-9321-E36991EB418D}"/>
                  </a:ext>
                </a:extLst>
              </p:cNvPr>
              <p:cNvSpPr/>
              <p:nvPr/>
            </p:nvSpPr>
            <p:spPr bwMode="auto">
              <a:xfrm rot="11153014" flipV="1">
                <a:off x="5318518" y="5568140"/>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2" name="Oval 861">
                <a:extLst>
                  <a:ext uri="{FF2B5EF4-FFF2-40B4-BE49-F238E27FC236}">
                    <a16:creationId xmlns:a16="http://schemas.microsoft.com/office/drawing/2014/main" id="{DA059D37-F52F-4853-8202-15A30EED7312}"/>
                  </a:ext>
                </a:extLst>
              </p:cNvPr>
              <p:cNvSpPr/>
              <p:nvPr/>
            </p:nvSpPr>
            <p:spPr bwMode="auto">
              <a:xfrm rot="11153014" flipV="1">
                <a:off x="7779094" y="472188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3" name="Oval 862">
                <a:extLst>
                  <a:ext uri="{FF2B5EF4-FFF2-40B4-BE49-F238E27FC236}">
                    <a16:creationId xmlns:a16="http://schemas.microsoft.com/office/drawing/2014/main" id="{6838E1F1-1A8B-4FE6-AE19-B93524CCA4F2}"/>
                  </a:ext>
                </a:extLst>
              </p:cNvPr>
              <p:cNvSpPr/>
              <p:nvPr/>
            </p:nvSpPr>
            <p:spPr bwMode="auto">
              <a:xfrm rot="11153014">
                <a:off x="7212085" y="4745353"/>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4" name="Oval 863">
                <a:extLst>
                  <a:ext uri="{FF2B5EF4-FFF2-40B4-BE49-F238E27FC236}">
                    <a16:creationId xmlns:a16="http://schemas.microsoft.com/office/drawing/2014/main" id="{1B7DAC6A-5503-40BA-9D4D-395A2AEFB2B3}"/>
                  </a:ext>
                </a:extLst>
              </p:cNvPr>
              <p:cNvSpPr/>
              <p:nvPr/>
            </p:nvSpPr>
            <p:spPr bwMode="auto">
              <a:xfrm rot="11153014">
                <a:off x="5352895" y="4614827"/>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5" name="Oval 864">
                <a:extLst>
                  <a:ext uri="{FF2B5EF4-FFF2-40B4-BE49-F238E27FC236}">
                    <a16:creationId xmlns:a16="http://schemas.microsoft.com/office/drawing/2014/main" id="{741016A0-A23C-4FD3-B684-BB9AF5B6B62F}"/>
                  </a:ext>
                </a:extLst>
              </p:cNvPr>
              <p:cNvSpPr/>
              <p:nvPr/>
            </p:nvSpPr>
            <p:spPr bwMode="auto">
              <a:xfrm rot="11153014" flipV="1">
                <a:off x="5929816" y="5168266"/>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6" name="Oval 865">
                <a:extLst>
                  <a:ext uri="{FF2B5EF4-FFF2-40B4-BE49-F238E27FC236}">
                    <a16:creationId xmlns:a16="http://schemas.microsoft.com/office/drawing/2014/main" id="{E341B061-9584-492B-8437-363229360D69}"/>
                  </a:ext>
                </a:extLst>
              </p:cNvPr>
              <p:cNvSpPr/>
              <p:nvPr/>
            </p:nvSpPr>
            <p:spPr bwMode="auto">
              <a:xfrm rot="11153014" flipV="1">
                <a:off x="6193414" y="4465508"/>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7" name="Oval 866">
                <a:extLst>
                  <a:ext uri="{FF2B5EF4-FFF2-40B4-BE49-F238E27FC236}">
                    <a16:creationId xmlns:a16="http://schemas.microsoft.com/office/drawing/2014/main" id="{D5254DE3-7561-4460-9E41-4EF4B20C7E66}"/>
                  </a:ext>
                </a:extLst>
              </p:cNvPr>
              <p:cNvSpPr/>
              <p:nvPr/>
            </p:nvSpPr>
            <p:spPr bwMode="auto">
              <a:xfrm rot="11153014" flipV="1">
                <a:off x="5119629" y="524639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8" name="Oval 867">
                <a:extLst>
                  <a:ext uri="{FF2B5EF4-FFF2-40B4-BE49-F238E27FC236}">
                    <a16:creationId xmlns:a16="http://schemas.microsoft.com/office/drawing/2014/main" id="{C731683E-7B58-4F69-8885-D1BC2080C905}"/>
                  </a:ext>
                </a:extLst>
              </p:cNvPr>
              <p:cNvSpPr/>
              <p:nvPr/>
            </p:nvSpPr>
            <p:spPr bwMode="auto">
              <a:xfrm rot="11153014" flipV="1">
                <a:off x="6847109" y="5114360"/>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9" name="Oval 868">
                <a:extLst>
                  <a:ext uri="{FF2B5EF4-FFF2-40B4-BE49-F238E27FC236}">
                    <a16:creationId xmlns:a16="http://schemas.microsoft.com/office/drawing/2014/main" id="{B48A6636-B0F8-4CEC-BE52-1FDF65819799}"/>
                  </a:ext>
                </a:extLst>
              </p:cNvPr>
              <p:cNvSpPr/>
              <p:nvPr/>
            </p:nvSpPr>
            <p:spPr bwMode="auto">
              <a:xfrm rot="11153014" flipV="1">
                <a:off x="6984556" y="5757330"/>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0" name="Oval 869">
                <a:extLst>
                  <a:ext uri="{FF2B5EF4-FFF2-40B4-BE49-F238E27FC236}">
                    <a16:creationId xmlns:a16="http://schemas.microsoft.com/office/drawing/2014/main" id="{BE09CFF6-2FB8-4A31-9913-8BE91B5229E3}"/>
                  </a:ext>
                </a:extLst>
              </p:cNvPr>
              <p:cNvSpPr/>
              <p:nvPr/>
            </p:nvSpPr>
            <p:spPr bwMode="auto">
              <a:xfrm rot="11153014" flipV="1">
                <a:off x="6449643" y="5180466"/>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1" name="Oval 870">
                <a:extLst>
                  <a:ext uri="{FF2B5EF4-FFF2-40B4-BE49-F238E27FC236}">
                    <a16:creationId xmlns:a16="http://schemas.microsoft.com/office/drawing/2014/main" id="{EC1FAFC0-171E-4EF8-B168-E1F2BF15E27D}"/>
                  </a:ext>
                </a:extLst>
              </p:cNvPr>
              <p:cNvSpPr/>
              <p:nvPr/>
            </p:nvSpPr>
            <p:spPr bwMode="auto">
              <a:xfrm rot="11153014" flipV="1">
                <a:off x="5914227" y="5515542"/>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2" name="Oval 871">
                <a:extLst>
                  <a:ext uri="{FF2B5EF4-FFF2-40B4-BE49-F238E27FC236}">
                    <a16:creationId xmlns:a16="http://schemas.microsoft.com/office/drawing/2014/main" id="{27950E57-19FA-4092-8C26-13CB405E3F7D}"/>
                  </a:ext>
                </a:extLst>
              </p:cNvPr>
              <p:cNvSpPr/>
              <p:nvPr/>
            </p:nvSpPr>
            <p:spPr bwMode="auto">
              <a:xfrm rot="11153014" flipV="1">
                <a:off x="5585484" y="522926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3" name="Oval 872">
                <a:extLst>
                  <a:ext uri="{FF2B5EF4-FFF2-40B4-BE49-F238E27FC236}">
                    <a16:creationId xmlns:a16="http://schemas.microsoft.com/office/drawing/2014/main" id="{7D11CD85-9C24-4F12-85AC-20CDC847C247}"/>
                  </a:ext>
                </a:extLst>
              </p:cNvPr>
              <p:cNvSpPr/>
              <p:nvPr/>
            </p:nvSpPr>
            <p:spPr bwMode="auto">
              <a:xfrm rot="11153014" flipV="1">
                <a:off x="4814886" y="488524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4" name="Oval 873">
                <a:extLst>
                  <a:ext uri="{FF2B5EF4-FFF2-40B4-BE49-F238E27FC236}">
                    <a16:creationId xmlns:a16="http://schemas.microsoft.com/office/drawing/2014/main" id="{E81304D8-67C3-4738-AF5A-8B2AFF2EABD6}"/>
                  </a:ext>
                </a:extLst>
              </p:cNvPr>
              <p:cNvSpPr/>
              <p:nvPr/>
            </p:nvSpPr>
            <p:spPr bwMode="auto">
              <a:xfrm rot="11153014" flipV="1">
                <a:off x="5387476" y="450392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5" name="Oval 874">
                <a:extLst>
                  <a:ext uri="{FF2B5EF4-FFF2-40B4-BE49-F238E27FC236}">
                    <a16:creationId xmlns:a16="http://schemas.microsoft.com/office/drawing/2014/main" id="{7E8A0ACD-B31A-429A-BD28-BA7B6E2A0613}"/>
                  </a:ext>
                </a:extLst>
              </p:cNvPr>
              <p:cNvSpPr/>
              <p:nvPr/>
            </p:nvSpPr>
            <p:spPr bwMode="auto">
              <a:xfrm rot="11153014" flipV="1">
                <a:off x="5512904" y="486695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6" name="Oval 875">
                <a:extLst>
                  <a:ext uri="{FF2B5EF4-FFF2-40B4-BE49-F238E27FC236}">
                    <a16:creationId xmlns:a16="http://schemas.microsoft.com/office/drawing/2014/main" id="{85DB2231-C96E-4F4C-B5BC-EC0AEA28532D}"/>
                  </a:ext>
                </a:extLst>
              </p:cNvPr>
              <p:cNvSpPr/>
              <p:nvPr/>
            </p:nvSpPr>
            <p:spPr bwMode="auto">
              <a:xfrm rot="11153014" flipV="1">
                <a:off x="6477238" y="4715149"/>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7" name="Oval 876">
                <a:extLst>
                  <a:ext uri="{FF2B5EF4-FFF2-40B4-BE49-F238E27FC236}">
                    <a16:creationId xmlns:a16="http://schemas.microsoft.com/office/drawing/2014/main" id="{9422DBE0-F8F7-4128-B036-5FA7962697BC}"/>
                  </a:ext>
                </a:extLst>
              </p:cNvPr>
              <p:cNvSpPr/>
              <p:nvPr/>
            </p:nvSpPr>
            <p:spPr bwMode="auto">
              <a:xfrm rot="11153014" flipV="1">
                <a:off x="7373017" y="5225548"/>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8" name="Oval 877">
                <a:extLst>
                  <a:ext uri="{FF2B5EF4-FFF2-40B4-BE49-F238E27FC236}">
                    <a16:creationId xmlns:a16="http://schemas.microsoft.com/office/drawing/2014/main" id="{1E8FD039-4E32-4A79-92DE-2D1576791830}"/>
                  </a:ext>
                </a:extLst>
              </p:cNvPr>
              <p:cNvSpPr/>
              <p:nvPr/>
            </p:nvSpPr>
            <p:spPr bwMode="auto">
              <a:xfrm rot="11153014" flipV="1">
                <a:off x="7938925" y="5146111"/>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9" name="Oval 878">
                <a:extLst>
                  <a:ext uri="{FF2B5EF4-FFF2-40B4-BE49-F238E27FC236}">
                    <a16:creationId xmlns:a16="http://schemas.microsoft.com/office/drawing/2014/main" id="{BD12A2A5-A46F-4663-928C-BF800FEA7670}"/>
                  </a:ext>
                </a:extLst>
              </p:cNvPr>
              <p:cNvSpPr/>
              <p:nvPr/>
            </p:nvSpPr>
            <p:spPr bwMode="auto">
              <a:xfrm rot="11153014" flipV="1">
                <a:off x="7941238" y="5480729"/>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0" name="Oval 879">
                <a:extLst>
                  <a:ext uri="{FF2B5EF4-FFF2-40B4-BE49-F238E27FC236}">
                    <a16:creationId xmlns:a16="http://schemas.microsoft.com/office/drawing/2014/main" id="{0B8050E2-5B8C-44D5-AD78-B2A16E2E9CED}"/>
                  </a:ext>
                </a:extLst>
              </p:cNvPr>
              <p:cNvSpPr/>
              <p:nvPr/>
            </p:nvSpPr>
            <p:spPr bwMode="auto">
              <a:xfrm rot="11153014" flipV="1">
                <a:off x="5664913" y="4300471"/>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1" name="Oval 880">
                <a:extLst>
                  <a:ext uri="{FF2B5EF4-FFF2-40B4-BE49-F238E27FC236}">
                    <a16:creationId xmlns:a16="http://schemas.microsoft.com/office/drawing/2014/main" id="{C80BE17D-96D3-452C-9A80-7EC64647538E}"/>
                  </a:ext>
                </a:extLst>
              </p:cNvPr>
              <p:cNvSpPr/>
              <p:nvPr/>
            </p:nvSpPr>
            <p:spPr bwMode="auto">
              <a:xfrm rot="11153014" flipV="1">
                <a:off x="6955201" y="4657997"/>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2" name="Oval 881">
                <a:extLst>
                  <a:ext uri="{FF2B5EF4-FFF2-40B4-BE49-F238E27FC236}">
                    <a16:creationId xmlns:a16="http://schemas.microsoft.com/office/drawing/2014/main" id="{5BE57062-DBF6-4641-99A4-93C1DFE373EB}"/>
                  </a:ext>
                </a:extLst>
              </p:cNvPr>
              <p:cNvSpPr/>
              <p:nvPr/>
            </p:nvSpPr>
            <p:spPr bwMode="auto">
              <a:xfrm rot="11153014" flipV="1">
                <a:off x="8613820" y="531270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3" name="Oval 882">
                <a:extLst>
                  <a:ext uri="{FF2B5EF4-FFF2-40B4-BE49-F238E27FC236}">
                    <a16:creationId xmlns:a16="http://schemas.microsoft.com/office/drawing/2014/main" id="{0AC3029B-E23A-4084-9E7B-2BC5A29C1D11}"/>
                  </a:ext>
                </a:extLst>
              </p:cNvPr>
              <p:cNvSpPr/>
              <p:nvPr/>
            </p:nvSpPr>
            <p:spPr bwMode="auto">
              <a:xfrm rot="11153014" flipV="1">
                <a:off x="8757383" y="4986196"/>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4" name="Oval 883">
                <a:extLst>
                  <a:ext uri="{FF2B5EF4-FFF2-40B4-BE49-F238E27FC236}">
                    <a16:creationId xmlns:a16="http://schemas.microsoft.com/office/drawing/2014/main" id="{6D1E700C-5FC6-4710-92A4-29AA54C6523A}"/>
                  </a:ext>
                </a:extLst>
              </p:cNvPr>
              <p:cNvSpPr/>
              <p:nvPr/>
            </p:nvSpPr>
            <p:spPr bwMode="auto">
              <a:xfrm rot="11153014" flipV="1">
                <a:off x="4715952" y="548976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5" name="Oval 884">
                <a:extLst>
                  <a:ext uri="{FF2B5EF4-FFF2-40B4-BE49-F238E27FC236}">
                    <a16:creationId xmlns:a16="http://schemas.microsoft.com/office/drawing/2014/main" id="{44919694-8EF9-49F7-AF33-4ECA322698FD}"/>
                  </a:ext>
                </a:extLst>
              </p:cNvPr>
              <p:cNvSpPr/>
              <p:nvPr/>
            </p:nvSpPr>
            <p:spPr bwMode="auto">
              <a:xfrm rot="11153014" flipV="1">
                <a:off x="4870934" y="5172477"/>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6" name="Oval 885">
                <a:extLst>
                  <a:ext uri="{FF2B5EF4-FFF2-40B4-BE49-F238E27FC236}">
                    <a16:creationId xmlns:a16="http://schemas.microsoft.com/office/drawing/2014/main" id="{8533A4DC-EA29-4A7E-9676-72E336D03BA4}"/>
                  </a:ext>
                </a:extLst>
              </p:cNvPr>
              <p:cNvSpPr/>
              <p:nvPr/>
            </p:nvSpPr>
            <p:spPr bwMode="auto">
              <a:xfrm rot="11153014" flipV="1">
                <a:off x="4785520" y="473566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7" name="Oval 886">
                <a:extLst>
                  <a:ext uri="{FF2B5EF4-FFF2-40B4-BE49-F238E27FC236}">
                    <a16:creationId xmlns:a16="http://schemas.microsoft.com/office/drawing/2014/main" id="{AE562146-6CDC-4C5D-A359-B95C0401E508}"/>
                  </a:ext>
                </a:extLst>
              </p:cNvPr>
              <p:cNvSpPr/>
              <p:nvPr/>
            </p:nvSpPr>
            <p:spPr bwMode="auto">
              <a:xfrm rot="11153014" flipV="1">
                <a:off x="6377621" y="5245760"/>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8" name="Oval 887">
                <a:extLst>
                  <a:ext uri="{FF2B5EF4-FFF2-40B4-BE49-F238E27FC236}">
                    <a16:creationId xmlns:a16="http://schemas.microsoft.com/office/drawing/2014/main" id="{8147888D-D178-41CE-804B-7D47D71A28F4}"/>
                  </a:ext>
                </a:extLst>
              </p:cNvPr>
              <p:cNvSpPr/>
              <p:nvPr/>
            </p:nvSpPr>
            <p:spPr bwMode="auto">
              <a:xfrm rot="11153014" flipV="1">
                <a:off x="5881493" y="528012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9" name="Oval 888">
                <a:extLst>
                  <a:ext uri="{FF2B5EF4-FFF2-40B4-BE49-F238E27FC236}">
                    <a16:creationId xmlns:a16="http://schemas.microsoft.com/office/drawing/2014/main" id="{60955CF8-9858-482C-9D85-F728BF9EA13A}"/>
                  </a:ext>
                </a:extLst>
              </p:cNvPr>
              <p:cNvSpPr/>
              <p:nvPr/>
            </p:nvSpPr>
            <p:spPr bwMode="auto">
              <a:xfrm rot="11153014" flipV="1">
                <a:off x="6021848" y="5103252"/>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0" name="Oval 889">
                <a:extLst>
                  <a:ext uri="{FF2B5EF4-FFF2-40B4-BE49-F238E27FC236}">
                    <a16:creationId xmlns:a16="http://schemas.microsoft.com/office/drawing/2014/main" id="{63B1D913-11C0-4F8C-804D-320590BE5F9E}"/>
                  </a:ext>
                </a:extLst>
              </p:cNvPr>
              <p:cNvSpPr/>
              <p:nvPr/>
            </p:nvSpPr>
            <p:spPr bwMode="auto">
              <a:xfrm rot="11153014" flipV="1">
                <a:off x="6777626" y="555159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1" name="Oval 890">
                <a:extLst>
                  <a:ext uri="{FF2B5EF4-FFF2-40B4-BE49-F238E27FC236}">
                    <a16:creationId xmlns:a16="http://schemas.microsoft.com/office/drawing/2014/main" id="{BEEB1FB1-3D14-483A-9A69-75C362210789}"/>
                  </a:ext>
                </a:extLst>
              </p:cNvPr>
              <p:cNvSpPr/>
              <p:nvPr/>
            </p:nvSpPr>
            <p:spPr bwMode="auto">
              <a:xfrm rot="11153014" flipV="1">
                <a:off x="7592179" y="535056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2" name="Oval 891">
                <a:extLst>
                  <a:ext uri="{FF2B5EF4-FFF2-40B4-BE49-F238E27FC236}">
                    <a16:creationId xmlns:a16="http://schemas.microsoft.com/office/drawing/2014/main" id="{AC04FC24-E927-428C-9E22-E3AC61CB86C1}"/>
                  </a:ext>
                </a:extLst>
              </p:cNvPr>
              <p:cNvSpPr/>
              <p:nvPr/>
            </p:nvSpPr>
            <p:spPr bwMode="auto">
              <a:xfrm rot="11153014" flipV="1">
                <a:off x="7735042" y="5544409"/>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3" name="Oval 892">
                <a:extLst>
                  <a:ext uri="{FF2B5EF4-FFF2-40B4-BE49-F238E27FC236}">
                    <a16:creationId xmlns:a16="http://schemas.microsoft.com/office/drawing/2014/main" id="{9C0E9898-28EC-4082-90A5-302B71AD4C9D}"/>
                  </a:ext>
                </a:extLst>
              </p:cNvPr>
              <p:cNvSpPr/>
              <p:nvPr/>
            </p:nvSpPr>
            <p:spPr bwMode="auto">
              <a:xfrm rot="11153014" flipV="1">
                <a:off x="7511629" y="4670556"/>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4" name="Oval 893">
                <a:extLst>
                  <a:ext uri="{FF2B5EF4-FFF2-40B4-BE49-F238E27FC236}">
                    <a16:creationId xmlns:a16="http://schemas.microsoft.com/office/drawing/2014/main" id="{34F76D30-5C16-4AA0-84C7-C4D83E3428DD}"/>
                  </a:ext>
                </a:extLst>
              </p:cNvPr>
              <p:cNvSpPr/>
              <p:nvPr/>
            </p:nvSpPr>
            <p:spPr bwMode="auto">
              <a:xfrm rot="11153014" flipV="1">
                <a:off x="5286522" y="5088541"/>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5" name="Oval 894">
                <a:extLst>
                  <a:ext uri="{FF2B5EF4-FFF2-40B4-BE49-F238E27FC236}">
                    <a16:creationId xmlns:a16="http://schemas.microsoft.com/office/drawing/2014/main" id="{E81A9BC8-8E52-458D-8F1D-39F71C22759E}"/>
                  </a:ext>
                </a:extLst>
              </p:cNvPr>
              <p:cNvSpPr/>
              <p:nvPr/>
            </p:nvSpPr>
            <p:spPr bwMode="auto">
              <a:xfrm rot="11153014" flipV="1">
                <a:off x="4473736" y="5115920"/>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6" name="Oval 895">
                <a:extLst>
                  <a:ext uri="{FF2B5EF4-FFF2-40B4-BE49-F238E27FC236}">
                    <a16:creationId xmlns:a16="http://schemas.microsoft.com/office/drawing/2014/main" id="{03D46760-6B2C-4C64-B4CA-D6E02062A7BF}"/>
                  </a:ext>
                </a:extLst>
              </p:cNvPr>
              <p:cNvSpPr/>
              <p:nvPr/>
            </p:nvSpPr>
            <p:spPr bwMode="auto">
              <a:xfrm rot="11153014" flipV="1">
                <a:off x="4584618" y="494700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7" name="Oval 896">
                <a:extLst>
                  <a:ext uri="{FF2B5EF4-FFF2-40B4-BE49-F238E27FC236}">
                    <a16:creationId xmlns:a16="http://schemas.microsoft.com/office/drawing/2014/main" id="{30C118D9-572B-4CF1-90BB-A819CB9ABF85}"/>
                  </a:ext>
                </a:extLst>
              </p:cNvPr>
              <p:cNvSpPr/>
              <p:nvPr/>
            </p:nvSpPr>
            <p:spPr bwMode="auto">
              <a:xfrm rot="11153014" flipV="1">
                <a:off x="5086408" y="466016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8" name="Oval 897">
                <a:extLst>
                  <a:ext uri="{FF2B5EF4-FFF2-40B4-BE49-F238E27FC236}">
                    <a16:creationId xmlns:a16="http://schemas.microsoft.com/office/drawing/2014/main" id="{1BC372B7-00BF-4786-AFF3-FB4BD286666E}"/>
                  </a:ext>
                </a:extLst>
              </p:cNvPr>
              <p:cNvSpPr/>
              <p:nvPr/>
            </p:nvSpPr>
            <p:spPr bwMode="auto">
              <a:xfrm rot="11153014" flipV="1">
                <a:off x="6117448" y="4617613"/>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9" name="Oval 898">
                <a:extLst>
                  <a:ext uri="{FF2B5EF4-FFF2-40B4-BE49-F238E27FC236}">
                    <a16:creationId xmlns:a16="http://schemas.microsoft.com/office/drawing/2014/main" id="{C57E1765-8EF2-454D-8A29-A6F20C854F3A}"/>
                  </a:ext>
                </a:extLst>
              </p:cNvPr>
              <p:cNvSpPr/>
              <p:nvPr/>
            </p:nvSpPr>
            <p:spPr bwMode="auto">
              <a:xfrm rot="11153014" flipV="1">
                <a:off x="6043409" y="450702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0" name="Oval 899">
                <a:extLst>
                  <a:ext uri="{FF2B5EF4-FFF2-40B4-BE49-F238E27FC236}">
                    <a16:creationId xmlns:a16="http://schemas.microsoft.com/office/drawing/2014/main" id="{1916D744-CD99-4DD4-95B6-7AAEE9810693}"/>
                  </a:ext>
                </a:extLst>
              </p:cNvPr>
              <p:cNvSpPr/>
              <p:nvPr/>
            </p:nvSpPr>
            <p:spPr bwMode="auto">
              <a:xfrm rot="11153014" flipV="1">
                <a:off x="5927011" y="470873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1" name="Oval 900">
                <a:extLst>
                  <a:ext uri="{FF2B5EF4-FFF2-40B4-BE49-F238E27FC236}">
                    <a16:creationId xmlns:a16="http://schemas.microsoft.com/office/drawing/2014/main" id="{DCF70F24-1E18-44FB-9422-1E8701C422EA}"/>
                  </a:ext>
                </a:extLst>
              </p:cNvPr>
              <p:cNvSpPr/>
              <p:nvPr/>
            </p:nvSpPr>
            <p:spPr bwMode="auto">
              <a:xfrm rot="11153014" flipV="1">
                <a:off x="5802246" y="489222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2" name="Oval 901">
                <a:extLst>
                  <a:ext uri="{FF2B5EF4-FFF2-40B4-BE49-F238E27FC236}">
                    <a16:creationId xmlns:a16="http://schemas.microsoft.com/office/drawing/2014/main" id="{814D3209-E4E4-4158-AF98-F0A179743DCE}"/>
                  </a:ext>
                </a:extLst>
              </p:cNvPr>
              <p:cNvSpPr/>
              <p:nvPr/>
            </p:nvSpPr>
            <p:spPr bwMode="auto">
              <a:xfrm rot="11153014">
                <a:off x="5816663" y="4492400"/>
                <a:ext cx="37214" cy="3721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3" name="Oval 902">
                <a:extLst>
                  <a:ext uri="{FF2B5EF4-FFF2-40B4-BE49-F238E27FC236}">
                    <a16:creationId xmlns:a16="http://schemas.microsoft.com/office/drawing/2014/main" id="{6CD7C828-68E2-4A10-840B-FAC8AF273C78}"/>
                  </a:ext>
                </a:extLst>
              </p:cNvPr>
              <p:cNvSpPr/>
              <p:nvPr/>
            </p:nvSpPr>
            <p:spPr bwMode="auto">
              <a:xfrm rot="11153014" flipV="1">
                <a:off x="6058625" y="4724514"/>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4" name="Oval 903">
                <a:extLst>
                  <a:ext uri="{FF2B5EF4-FFF2-40B4-BE49-F238E27FC236}">
                    <a16:creationId xmlns:a16="http://schemas.microsoft.com/office/drawing/2014/main" id="{9D667445-D5F8-43F9-BE98-4D2B6ED9BF80}"/>
                  </a:ext>
                </a:extLst>
              </p:cNvPr>
              <p:cNvSpPr/>
              <p:nvPr/>
            </p:nvSpPr>
            <p:spPr bwMode="auto">
              <a:xfrm rot="11153014" flipV="1">
                <a:off x="6169178" y="442977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5" name="Oval 904">
                <a:extLst>
                  <a:ext uri="{FF2B5EF4-FFF2-40B4-BE49-F238E27FC236}">
                    <a16:creationId xmlns:a16="http://schemas.microsoft.com/office/drawing/2014/main" id="{F7802645-C328-429E-A0F7-52E59A1F8D17}"/>
                  </a:ext>
                </a:extLst>
              </p:cNvPr>
              <p:cNvSpPr/>
              <p:nvPr/>
            </p:nvSpPr>
            <p:spPr bwMode="auto">
              <a:xfrm rot="11153014" flipV="1">
                <a:off x="5718831" y="475728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6" name="Oval 905">
                <a:extLst>
                  <a:ext uri="{FF2B5EF4-FFF2-40B4-BE49-F238E27FC236}">
                    <a16:creationId xmlns:a16="http://schemas.microsoft.com/office/drawing/2014/main" id="{C5B14359-B1B6-4ABF-A89D-CC2BB52AB24F}"/>
                  </a:ext>
                </a:extLst>
              </p:cNvPr>
              <p:cNvSpPr/>
              <p:nvPr/>
            </p:nvSpPr>
            <p:spPr bwMode="auto">
              <a:xfrm rot="11153014" flipV="1">
                <a:off x="6052087" y="487016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7" name="Oval 906">
                <a:extLst>
                  <a:ext uri="{FF2B5EF4-FFF2-40B4-BE49-F238E27FC236}">
                    <a16:creationId xmlns:a16="http://schemas.microsoft.com/office/drawing/2014/main" id="{15BA5D81-C116-4860-A5C8-56F3B4533269}"/>
                  </a:ext>
                </a:extLst>
              </p:cNvPr>
              <p:cNvSpPr/>
              <p:nvPr/>
            </p:nvSpPr>
            <p:spPr bwMode="auto">
              <a:xfrm rot="11153014" flipV="1">
                <a:off x="5914212" y="475009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8" name="Oval 907">
                <a:extLst>
                  <a:ext uri="{FF2B5EF4-FFF2-40B4-BE49-F238E27FC236}">
                    <a16:creationId xmlns:a16="http://schemas.microsoft.com/office/drawing/2014/main" id="{6C272B26-A293-405D-8918-CBD8A45B6960}"/>
                  </a:ext>
                </a:extLst>
              </p:cNvPr>
              <p:cNvSpPr/>
              <p:nvPr/>
            </p:nvSpPr>
            <p:spPr bwMode="auto">
              <a:xfrm rot="11153014" flipV="1">
                <a:off x="5591022" y="460581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9" name="Oval 908">
                <a:extLst>
                  <a:ext uri="{FF2B5EF4-FFF2-40B4-BE49-F238E27FC236}">
                    <a16:creationId xmlns:a16="http://schemas.microsoft.com/office/drawing/2014/main" id="{FBDD1ECA-6CF5-44DF-860E-92DF52446BEB}"/>
                  </a:ext>
                </a:extLst>
              </p:cNvPr>
              <p:cNvSpPr/>
              <p:nvPr/>
            </p:nvSpPr>
            <p:spPr bwMode="auto">
              <a:xfrm rot="11153014" flipV="1">
                <a:off x="5831167" y="444588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0" name="Oval 909">
                <a:extLst>
                  <a:ext uri="{FF2B5EF4-FFF2-40B4-BE49-F238E27FC236}">
                    <a16:creationId xmlns:a16="http://schemas.microsoft.com/office/drawing/2014/main" id="{7A21941B-BF9F-4919-9B4A-E9BAC0BCBCDA}"/>
                  </a:ext>
                </a:extLst>
              </p:cNvPr>
              <p:cNvSpPr/>
              <p:nvPr/>
            </p:nvSpPr>
            <p:spPr bwMode="auto">
              <a:xfrm rot="11153014" flipV="1">
                <a:off x="5883772" y="459814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1" name="Oval 910">
                <a:extLst>
                  <a:ext uri="{FF2B5EF4-FFF2-40B4-BE49-F238E27FC236}">
                    <a16:creationId xmlns:a16="http://schemas.microsoft.com/office/drawing/2014/main" id="{3F3B249F-F6C9-4B1B-A7B7-3D10860DA9B4}"/>
                  </a:ext>
                </a:extLst>
              </p:cNvPr>
              <p:cNvSpPr/>
              <p:nvPr/>
            </p:nvSpPr>
            <p:spPr bwMode="auto">
              <a:xfrm rot="11153014" flipV="1">
                <a:off x="5947524" y="436055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2" name="Oval 911">
                <a:extLst>
                  <a:ext uri="{FF2B5EF4-FFF2-40B4-BE49-F238E27FC236}">
                    <a16:creationId xmlns:a16="http://schemas.microsoft.com/office/drawing/2014/main" id="{BA69D1D6-EC0D-4E4C-A553-C00F6491365F}"/>
                  </a:ext>
                </a:extLst>
              </p:cNvPr>
              <p:cNvSpPr/>
              <p:nvPr/>
            </p:nvSpPr>
            <p:spPr bwMode="auto">
              <a:xfrm rot="11153014" flipV="1">
                <a:off x="5549528" y="485935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3" name="Oval 912">
                <a:extLst>
                  <a:ext uri="{FF2B5EF4-FFF2-40B4-BE49-F238E27FC236}">
                    <a16:creationId xmlns:a16="http://schemas.microsoft.com/office/drawing/2014/main" id="{34CFF143-717B-484A-AD75-FCCFF25485D1}"/>
                  </a:ext>
                </a:extLst>
              </p:cNvPr>
              <p:cNvSpPr/>
              <p:nvPr/>
            </p:nvSpPr>
            <p:spPr bwMode="auto">
              <a:xfrm rot="11153014" flipV="1">
                <a:off x="5614528" y="472628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4" name="Oval 913">
                <a:extLst>
                  <a:ext uri="{FF2B5EF4-FFF2-40B4-BE49-F238E27FC236}">
                    <a16:creationId xmlns:a16="http://schemas.microsoft.com/office/drawing/2014/main" id="{CF84B5AA-2328-4C9C-AC09-79F664C7A06E}"/>
                  </a:ext>
                </a:extLst>
              </p:cNvPr>
              <p:cNvSpPr/>
              <p:nvPr/>
            </p:nvSpPr>
            <p:spPr bwMode="auto">
              <a:xfrm rot="11153014" flipV="1">
                <a:off x="5578705" y="454307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5" name="Oval 914">
                <a:extLst>
                  <a:ext uri="{FF2B5EF4-FFF2-40B4-BE49-F238E27FC236}">
                    <a16:creationId xmlns:a16="http://schemas.microsoft.com/office/drawing/2014/main" id="{F72ED10D-0FA8-41CD-912D-72C4E29F89F3}"/>
                  </a:ext>
                </a:extLst>
              </p:cNvPr>
              <p:cNvSpPr/>
              <p:nvPr/>
            </p:nvSpPr>
            <p:spPr bwMode="auto">
              <a:xfrm rot="11153014" flipV="1">
                <a:off x="6038358" y="477142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6" name="Oval 915">
                <a:extLst>
                  <a:ext uri="{FF2B5EF4-FFF2-40B4-BE49-F238E27FC236}">
                    <a16:creationId xmlns:a16="http://schemas.microsoft.com/office/drawing/2014/main" id="{9C14BC42-12F5-4109-AB94-41CE7DCCB1B6}"/>
                  </a:ext>
                </a:extLst>
              </p:cNvPr>
              <p:cNvSpPr/>
              <p:nvPr/>
            </p:nvSpPr>
            <p:spPr bwMode="auto">
              <a:xfrm rot="11153014" flipV="1">
                <a:off x="6097224" y="469724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7" name="Oval 916">
                <a:extLst>
                  <a:ext uri="{FF2B5EF4-FFF2-40B4-BE49-F238E27FC236}">
                    <a16:creationId xmlns:a16="http://schemas.microsoft.com/office/drawing/2014/main" id="{88B75BB8-5F2F-4E83-A0F0-F91401BD6ABD}"/>
                  </a:ext>
                </a:extLst>
              </p:cNvPr>
              <p:cNvSpPr/>
              <p:nvPr/>
            </p:nvSpPr>
            <p:spPr bwMode="auto">
              <a:xfrm rot="11153014" flipV="1">
                <a:off x="5788826" y="469107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8" name="Oval 917">
                <a:extLst>
                  <a:ext uri="{FF2B5EF4-FFF2-40B4-BE49-F238E27FC236}">
                    <a16:creationId xmlns:a16="http://schemas.microsoft.com/office/drawing/2014/main" id="{572D8890-255B-4975-A416-7F1158FE200F}"/>
                  </a:ext>
                </a:extLst>
              </p:cNvPr>
              <p:cNvSpPr/>
              <p:nvPr/>
            </p:nvSpPr>
            <p:spPr bwMode="auto">
              <a:xfrm rot="11153014" flipV="1">
                <a:off x="5447943" y="470256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9" name="Oval 918">
                <a:extLst>
                  <a:ext uri="{FF2B5EF4-FFF2-40B4-BE49-F238E27FC236}">
                    <a16:creationId xmlns:a16="http://schemas.microsoft.com/office/drawing/2014/main" id="{56CFD71E-F70A-4D33-ADDD-6A1770169EBB}"/>
                  </a:ext>
                </a:extLst>
              </p:cNvPr>
              <p:cNvSpPr/>
              <p:nvPr/>
            </p:nvSpPr>
            <p:spPr bwMode="auto">
              <a:xfrm rot="11153014" flipV="1">
                <a:off x="5494447" y="463171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0" name="Oval 919">
                <a:extLst>
                  <a:ext uri="{FF2B5EF4-FFF2-40B4-BE49-F238E27FC236}">
                    <a16:creationId xmlns:a16="http://schemas.microsoft.com/office/drawing/2014/main" id="{64C92784-796A-4348-990A-887049A5B93D}"/>
                  </a:ext>
                </a:extLst>
              </p:cNvPr>
              <p:cNvSpPr/>
              <p:nvPr/>
            </p:nvSpPr>
            <p:spPr bwMode="auto">
              <a:xfrm rot="11153014" flipV="1">
                <a:off x="5704899" y="451141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1" name="Oval 920">
                <a:extLst>
                  <a:ext uri="{FF2B5EF4-FFF2-40B4-BE49-F238E27FC236}">
                    <a16:creationId xmlns:a16="http://schemas.microsoft.com/office/drawing/2014/main" id="{22110BCC-7884-407A-BF66-671FFBE18C69}"/>
                  </a:ext>
                </a:extLst>
              </p:cNvPr>
              <p:cNvSpPr/>
              <p:nvPr/>
            </p:nvSpPr>
            <p:spPr bwMode="auto">
              <a:xfrm rot="19040547" flipV="1">
                <a:off x="6312990" y="5756289"/>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2" name="Oval 921">
                <a:extLst>
                  <a:ext uri="{FF2B5EF4-FFF2-40B4-BE49-F238E27FC236}">
                    <a16:creationId xmlns:a16="http://schemas.microsoft.com/office/drawing/2014/main" id="{F918F0DB-7427-4008-BB86-EF42031907BF}"/>
                  </a:ext>
                </a:extLst>
              </p:cNvPr>
              <p:cNvSpPr/>
              <p:nvPr/>
            </p:nvSpPr>
            <p:spPr bwMode="auto">
              <a:xfrm rot="19040547" flipV="1">
                <a:off x="6456273" y="577832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3" name="Oval 922">
                <a:extLst>
                  <a:ext uri="{FF2B5EF4-FFF2-40B4-BE49-F238E27FC236}">
                    <a16:creationId xmlns:a16="http://schemas.microsoft.com/office/drawing/2014/main" id="{4AAC8A5A-3B77-4699-A748-5EA87506D132}"/>
                  </a:ext>
                </a:extLst>
              </p:cNvPr>
              <p:cNvSpPr/>
              <p:nvPr/>
            </p:nvSpPr>
            <p:spPr bwMode="auto">
              <a:xfrm rot="19040547" flipV="1">
                <a:off x="6382175" y="555755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4" name="Oval 923">
                <a:extLst>
                  <a:ext uri="{FF2B5EF4-FFF2-40B4-BE49-F238E27FC236}">
                    <a16:creationId xmlns:a16="http://schemas.microsoft.com/office/drawing/2014/main" id="{121725E4-247B-4D9A-B2BF-4BE0E5FDE6FC}"/>
                  </a:ext>
                </a:extLst>
              </p:cNvPr>
              <p:cNvSpPr/>
              <p:nvPr/>
            </p:nvSpPr>
            <p:spPr bwMode="auto">
              <a:xfrm rot="19040547" flipV="1">
                <a:off x="6327267" y="534256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5" name="Oval 924">
                <a:extLst>
                  <a:ext uri="{FF2B5EF4-FFF2-40B4-BE49-F238E27FC236}">
                    <a16:creationId xmlns:a16="http://schemas.microsoft.com/office/drawing/2014/main" id="{CD0E5385-0910-428E-B0CD-2636A0D6E8BC}"/>
                  </a:ext>
                </a:extLst>
              </p:cNvPr>
              <p:cNvSpPr/>
              <p:nvPr/>
            </p:nvSpPr>
            <p:spPr bwMode="auto">
              <a:xfrm rot="19040547">
                <a:off x="6590267" y="5607829"/>
                <a:ext cx="37214" cy="3721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6" name="Oval 925">
                <a:extLst>
                  <a:ext uri="{FF2B5EF4-FFF2-40B4-BE49-F238E27FC236}">
                    <a16:creationId xmlns:a16="http://schemas.microsoft.com/office/drawing/2014/main" id="{682DA3D4-F6D2-4134-88A7-6278577B0E22}"/>
                  </a:ext>
                </a:extLst>
              </p:cNvPr>
              <p:cNvSpPr/>
              <p:nvPr/>
            </p:nvSpPr>
            <p:spPr bwMode="auto">
              <a:xfrm rot="19040547">
                <a:off x="5936093" y="5599034"/>
                <a:ext cx="30168" cy="30168"/>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7" name="Oval 926">
                <a:extLst>
                  <a:ext uri="{FF2B5EF4-FFF2-40B4-BE49-F238E27FC236}">
                    <a16:creationId xmlns:a16="http://schemas.microsoft.com/office/drawing/2014/main" id="{DB1D73C5-F2D3-4DCC-B73F-E375ECF81158}"/>
                  </a:ext>
                </a:extLst>
              </p:cNvPr>
              <p:cNvSpPr/>
              <p:nvPr/>
            </p:nvSpPr>
            <p:spPr bwMode="auto">
              <a:xfrm rot="19040547" flipV="1">
                <a:off x="6430899" y="592373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8" name="Oval 927">
                <a:extLst>
                  <a:ext uri="{FF2B5EF4-FFF2-40B4-BE49-F238E27FC236}">
                    <a16:creationId xmlns:a16="http://schemas.microsoft.com/office/drawing/2014/main" id="{2F786E26-B89A-4DE6-B2EF-BE440C607EA3}"/>
                  </a:ext>
                </a:extLst>
              </p:cNvPr>
              <p:cNvSpPr/>
              <p:nvPr/>
            </p:nvSpPr>
            <p:spPr bwMode="auto">
              <a:xfrm rot="19040547" flipV="1">
                <a:off x="6483623" y="536939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9" name="Oval 928">
                <a:extLst>
                  <a:ext uri="{FF2B5EF4-FFF2-40B4-BE49-F238E27FC236}">
                    <a16:creationId xmlns:a16="http://schemas.microsoft.com/office/drawing/2014/main" id="{FF947646-DD79-439B-9DE8-9EE6BD56F33D}"/>
                  </a:ext>
                </a:extLst>
              </p:cNvPr>
              <p:cNvSpPr/>
              <p:nvPr/>
            </p:nvSpPr>
            <p:spPr bwMode="auto">
              <a:xfrm rot="19040547" flipV="1">
                <a:off x="6178384" y="554440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0" name="Oval 929">
                <a:extLst>
                  <a:ext uri="{FF2B5EF4-FFF2-40B4-BE49-F238E27FC236}">
                    <a16:creationId xmlns:a16="http://schemas.microsoft.com/office/drawing/2014/main" id="{72973581-6805-48CB-9BA4-2A3A58FDAA97}"/>
                  </a:ext>
                </a:extLst>
              </p:cNvPr>
              <p:cNvSpPr/>
              <p:nvPr/>
            </p:nvSpPr>
            <p:spPr bwMode="auto">
              <a:xfrm rot="19040547" flipV="1">
                <a:off x="6359650" y="552057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1" name="Oval 930">
                <a:extLst>
                  <a:ext uri="{FF2B5EF4-FFF2-40B4-BE49-F238E27FC236}">
                    <a16:creationId xmlns:a16="http://schemas.microsoft.com/office/drawing/2014/main" id="{0B2E5D34-BDF7-4C87-BD4D-6F058B47995E}"/>
                  </a:ext>
                </a:extLst>
              </p:cNvPr>
              <p:cNvSpPr/>
              <p:nvPr/>
            </p:nvSpPr>
            <p:spPr bwMode="auto">
              <a:xfrm rot="19040547" flipV="1">
                <a:off x="6681759" y="537389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2" name="Oval 931">
                <a:extLst>
                  <a:ext uri="{FF2B5EF4-FFF2-40B4-BE49-F238E27FC236}">
                    <a16:creationId xmlns:a16="http://schemas.microsoft.com/office/drawing/2014/main" id="{317D2932-35DB-4667-BBC8-C4F15B403845}"/>
                  </a:ext>
                </a:extLst>
              </p:cNvPr>
              <p:cNvSpPr/>
              <p:nvPr/>
            </p:nvSpPr>
            <p:spPr bwMode="auto">
              <a:xfrm rot="19040547" flipV="1">
                <a:off x="6642616" y="565974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3" name="Oval 932">
                <a:extLst>
                  <a:ext uri="{FF2B5EF4-FFF2-40B4-BE49-F238E27FC236}">
                    <a16:creationId xmlns:a16="http://schemas.microsoft.com/office/drawing/2014/main" id="{402C57D2-AB13-443B-A036-A53899186DB0}"/>
                  </a:ext>
                </a:extLst>
              </p:cNvPr>
              <p:cNvSpPr/>
              <p:nvPr/>
            </p:nvSpPr>
            <p:spPr bwMode="auto">
              <a:xfrm rot="19040547" flipV="1">
                <a:off x="6493682" y="559836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4" name="Oval 933">
                <a:extLst>
                  <a:ext uri="{FF2B5EF4-FFF2-40B4-BE49-F238E27FC236}">
                    <a16:creationId xmlns:a16="http://schemas.microsoft.com/office/drawing/2014/main" id="{129816FA-0E9D-49B4-9270-3F50278217D6}"/>
                  </a:ext>
                </a:extLst>
              </p:cNvPr>
              <p:cNvSpPr/>
              <p:nvPr/>
            </p:nvSpPr>
            <p:spPr bwMode="auto">
              <a:xfrm rot="19040547" flipV="1">
                <a:off x="6629525" y="580344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5" name="Oval 934">
                <a:extLst>
                  <a:ext uri="{FF2B5EF4-FFF2-40B4-BE49-F238E27FC236}">
                    <a16:creationId xmlns:a16="http://schemas.microsoft.com/office/drawing/2014/main" id="{D0412E1C-D47C-4E46-951B-0A697F74ED31}"/>
                  </a:ext>
                </a:extLst>
              </p:cNvPr>
              <p:cNvSpPr/>
              <p:nvPr/>
            </p:nvSpPr>
            <p:spPr bwMode="auto">
              <a:xfrm rot="19040547" flipV="1">
                <a:off x="6519222" y="517493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6" name="Oval 935">
                <a:extLst>
                  <a:ext uri="{FF2B5EF4-FFF2-40B4-BE49-F238E27FC236}">
                    <a16:creationId xmlns:a16="http://schemas.microsoft.com/office/drawing/2014/main" id="{7D0C2ADD-5323-4AEB-82BA-8B009843BDF7}"/>
                  </a:ext>
                </a:extLst>
              </p:cNvPr>
              <p:cNvSpPr/>
              <p:nvPr/>
            </p:nvSpPr>
            <p:spPr bwMode="auto">
              <a:xfrm rot="19040547" flipV="1">
                <a:off x="6564526" y="5307439"/>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7" name="Oval 936">
                <a:extLst>
                  <a:ext uri="{FF2B5EF4-FFF2-40B4-BE49-F238E27FC236}">
                    <a16:creationId xmlns:a16="http://schemas.microsoft.com/office/drawing/2014/main" id="{A56712AE-32E7-4040-91E6-FCCF0233C53B}"/>
                  </a:ext>
                </a:extLst>
              </p:cNvPr>
              <p:cNvSpPr/>
              <p:nvPr/>
            </p:nvSpPr>
            <p:spPr bwMode="auto">
              <a:xfrm rot="19040547" flipV="1">
                <a:off x="6736928" y="540619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8" name="Oval 937">
                <a:extLst>
                  <a:ext uri="{FF2B5EF4-FFF2-40B4-BE49-F238E27FC236}">
                    <a16:creationId xmlns:a16="http://schemas.microsoft.com/office/drawing/2014/main" id="{247DCBB8-5564-4430-816A-0F12E7B6422B}"/>
                  </a:ext>
                </a:extLst>
              </p:cNvPr>
              <p:cNvSpPr/>
              <p:nvPr/>
            </p:nvSpPr>
            <p:spPr bwMode="auto">
              <a:xfrm rot="19040547" flipV="1">
                <a:off x="6261469" y="559948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9" name="Oval 938">
                <a:extLst>
                  <a:ext uri="{FF2B5EF4-FFF2-40B4-BE49-F238E27FC236}">
                    <a16:creationId xmlns:a16="http://schemas.microsoft.com/office/drawing/2014/main" id="{208E10EF-3923-4223-A2D7-03513B9C59F5}"/>
                  </a:ext>
                </a:extLst>
              </p:cNvPr>
              <p:cNvSpPr/>
              <p:nvPr/>
            </p:nvSpPr>
            <p:spPr bwMode="auto">
              <a:xfrm rot="19040547" flipV="1">
                <a:off x="6278088" y="569271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0" name="Oval 939">
                <a:extLst>
                  <a:ext uri="{FF2B5EF4-FFF2-40B4-BE49-F238E27FC236}">
                    <a16:creationId xmlns:a16="http://schemas.microsoft.com/office/drawing/2014/main" id="{701A62C0-3A64-4457-8774-C5C33D7B39AB}"/>
                  </a:ext>
                </a:extLst>
              </p:cNvPr>
              <p:cNvSpPr/>
              <p:nvPr/>
            </p:nvSpPr>
            <p:spPr bwMode="auto">
              <a:xfrm rot="19040547" flipV="1">
                <a:off x="6486896" y="546568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1" name="Oval 940">
                <a:extLst>
                  <a:ext uri="{FF2B5EF4-FFF2-40B4-BE49-F238E27FC236}">
                    <a16:creationId xmlns:a16="http://schemas.microsoft.com/office/drawing/2014/main" id="{68F44FA6-F00A-4EB3-8D5C-7BA9EDFAAB12}"/>
                  </a:ext>
                </a:extLst>
              </p:cNvPr>
              <p:cNvSpPr/>
              <p:nvPr/>
            </p:nvSpPr>
            <p:spPr bwMode="auto">
              <a:xfrm rot="19040547" flipV="1">
                <a:off x="6692595" y="5198299"/>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2" name="Oval 941">
                <a:extLst>
                  <a:ext uri="{FF2B5EF4-FFF2-40B4-BE49-F238E27FC236}">
                    <a16:creationId xmlns:a16="http://schemas.microsoft.com/office/drawing/2014/main" id="{C949D31F-BF23-4CFC-9845-73C929D7C734}"/>
                  </a:ext>
                </a:extLst>
              </p:cNvPr>
              <p:cNvSpPr/>
              <p:nvPr/>
            </p:nvSpPr>
            <p:spPr bwMode="auto">
              <a:xfrm rot="19040547" flipV="1">
                <a:off x="6726287" y="528436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3" name="Oval 942">
                <a:extLst>
                  <a:ext uri="{FF2B5EF4-FFF2-40B4-BE49-F238E27FC236}">
                    <a16:creationId xmlns:a16="http://schemas.microsoft.com/office/drawing/2014/main" id="{E4529F23-1BDF-47D6-AD56-2A1A42F31026}"/>
                  </a:ext>
                </a:extLst>
              </p:cNvPr>
              <p:cNvSpPr/>
              <p:nvPr/>
            </p:nvSpPr>
            <p:spPr bwMode="auto">
              <a:xfrm rot="19040547" flipV="1">
                <a:off x="6677108" y="552173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4" name="Oval 943">
                <a:extLst>
                  <a:ext uri="{FF2B5EF4-FFF2-40B4-BE49-F238E27FC236}">
                    <a16:creationId xmlns:a16="http://schemas.microsoft.com/office/drawing/2014/main" id="{12E2E575-F8A8-4ECD-AC3D-13AEB3649CA1}"/>
                  </a:ext>
                </a:extLst>
              </p:cNvPr>
              <p:cNvSpPr/>
              <p:nvPr/>
            </p:nvSpPr>
            <p:spPr bwMode="auto">
              <a:xfrm rot="14366577" flipV="1">
                <a:off x="8085184" y="5235696"/>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5" name="Oval 944">
                <a:extLst>
                  <a:ext uri="{FF2B5EF4-FFF2-40B4-BE49-F238E27FC236}">
                    <a16:creationId xmlns:a16="http://schemas.microsoft.com/office/drawing/2014/main" id="{D733A3D3-9ACE-4AE8-B2A1-37CF91B5BB7E}"/>
                  </a:ext>
                </a:extLst>
              </p:cNvPr>
              <p:cNvSpPr/>
              <p:nvPr/>
            </p:nvSpPr>
            <p:spPr bwMode="auto">
              <a:xfrm rot="14366577" flipV="1">
                <a:off x="8135884" y="510856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6" name="Oval 945">
                <a:extLst>
                  <a:ext uri="{FF2B5EF4-FFF2-40B4-BE49-F238E27FC236}">
                    <a16:creationId xmlns:a16="http://schemas.microsoft.com/office/drawing/2014/main" id="{DB294834-5E1C-4A80-8AED-F8D3276555BB}"/>
                  </a:ext>
                </a:extLst>
              </p:cNvPr>
              <p:cNvSpPr/>
              <p:nvPr/>
            </p:nvSpPr>
            <p:spPr bwMode="auto">
              <a:xfrm rot="14366577" flipV="1">
                <a:off x="7904480" y="513473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7" name="Oval 946">
                <a:extLst>
                  <a:ext uri="{FF2B5EF4-FFF2-40B4-BE49-F238E27FC236}">
                    <a16:creationId xmlns:a16="http://schemas.microsoft.com/office/drawing/2014/main" id="{535D7E32-C802-42B8-8FDF-676CF2A444B7}"/>
                  </a:ext>
                </a:extLst>
              </p:cNvPr>
              <p:cNvSpPr/>
              <p:nvPr/>
            </p:nvSpPr>
            <p:spPr bwMode="auto">
              <a:xfrm rot="14366577" flipV="1">
                <a:off x="7682759" y="514335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8" name="Oval 947">
                <a:extLst>
                  <a:ext uri="{FF2B5EF4-FFF2-40B4-BE49-F238E27FC236}">
                    <a16:creationId xmlns:a16="http://schemas.microsoft.com/office/drawing/2014/main" id="{BC8ED35E-C30F-423A-A51F-65F71DBB0513}"/>
                  </a:ext>
                </a:extLst>
              </p:cNvPr>
              <p:cNvSpPr/>
              <p:nvPr/>
            </p:nvSpPr>
            <p:spPr bwMode="auto">
              <a:xfrm rot="14366577">
                <a:off x="7999368" y="4921943"/>
                <a:ext cx="37214" cy="3721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9" name="Oval 948">
                <a:extLst>
                  <a:ext uri="{FF2B5EF4-FFF2-40B4-BE49-F238E27FC236}">
                    <a16:creationId xmlns:a16="http://schemas.microsoft.com/office/drawing/2014/main" id="{620FB089-1AD2-4B48-8A31-BEAC73C30A5E}"/>
                  </a:ext>
                </a:extLst>
              </p:cNvPr>
              <p:cNvSpPr/>
              <p:nvPr/>
            </p:nvSpPr>
            <p:spPr bwMode="auto">
              <a:xfrm rot="14366577" flipV="1">
                <a:off x="7964245" y="5251872"/>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0" name="Oval 949">
                <a:extLst>
                  <a:ext uri="{FF2B5EF4-FFF2-40B4-BE49-F238E27FC236}">
                    <a16:creationId xmlns:a16="http://schemas.microsoft.com/office/drawing/2014/main" id="{2F1D07AD-39BB-4087-9AF9-E64B7540FB5D}"/>
                  </a:ext>
                </a:extLst>
              </p:cNvPr>
              <p:cNvSpPr/>
              <p:nvPr/>
            </p:nvSpPr>
            <p:spPr bwMode="auto">
              <a:xfrm rot="14366577" flipV="1">
                <a:off x="8272738" y="516385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1" name="Oval 950">
                <a:extLst>
                  <a:ext uri="{FF2B5EF4-FFF2-40B4-BE49-F238E27FC236}">
                    <a16:creationId xmlns:a16="http://schemas.microsoft.com/office/drawing/2014/main" id="{EBCC1693-3ACF-4234-AAB2-A610708E3F06}"/>
                  </a:ext>
                </a:extLst>
              </p:cNvPr>
              <p:cNvSpPr/>
              <p:nvPr/>
            </p:nvSpPr>
            <p:spPr bwMode="auto">
              <a:xfrm rot="14366577" flipV="1">
                <a:off x="7741768" y="499609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2" name="Oval 951">
                <a:extLst>
                  <a:ext uri="{FF2B5EF4-FFF2-40B4-BE49-F238E27FC236}">
                    <a16:creationId xmlns:a16="http://schemas.microsoft.com/office/drawing/2014/main" id="{F68D7535-CC81-47B8-914E-8ED597E2068F}"/>
                  </a:ext>
                </a:extLst>
              </p:cNvPr>
              <p:cNvSpPr/>
              <p:nvPr/>
            </p:nvSpPr>
            <p:spPr bwMode="auto">
              <a:xfrm rot="14366577" flipV="1">
                <a:off x="7848908" y="533124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3" name="Oval 952">
                <a:extLst>
                  <a:ext uri="{FF2B5EF4-FFF2-40B4-BE49-F238E27FC236}">
                    <a16:creationId xmlns:a16="http://schemas.microsoft.com/office/drawing/2014/main" id="{95E95BCF-2992-43D9-B4C9-2B5B6A3ACFD9}"/>
                  </a:ext>
                </a:extLst>
              </p:cNvPr>
              <p:cNvSpPr/>
              <p:nvPr/>
            </p:nvSpPr>
            <p:spPr bwMode="auto">
              <a:xfrm rot="14366577" flipV="1">
                <a:off x="7863601" y="514901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4" name="Oval 953">
                <a:extLst>
                  <a:ext uri="{FF2B5EF4-FFF2-40B4-BE49-F238E27FC236}">
                    <a16:creationId xmlns:a16="http://schemas.microsoft.com/office/drawing/2014/main" id="{2F82464E-77F4-4888-AF96-F672CAD6D59E}"/>
                  </a:ext>
                </a:extLst>
              </p:cNvPr>
              <p:cNvSpPr/>
              <p:nvPr/>
            </p:nvSpPr>
            <p:spPr bwMode="auto">
              <a:xfrm rot="14366577" flipV="1">
                <a:off x="7787701" y="480331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5" name="Oval 954">
                <a:extLst>
                  <a:ext uri="{FF2B5EF4-FFF2-40B4-BE49-F238E27FC236}">
                    <a16:creationId xmlns:a16="http://schemas.microsoft.com/office/drawing/2014/main" id="{01982DBE-2090-4E0F-AAF7-B4F6D43BB7BF}"/>
                  </a:ext>
                </a:extLst>
              </p:cNvPr>
              <p:cNvSpPr/>
              <p:nvPr/>
            </p:nvSpPr>
            <p:spPr bwMode="auto">
              <a:xfrm rot="14366577" flipV="1">
                <a:off x="8059000" y="490150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6" name="Oval 955">
                <a:extLst>
                  <a:ext uri="{FF2B5EF4-FFF2-40B4-BE49-F238E27FC236}">
                    <a16:creationId xmlns:a16="http://schemas.microsoft.com/office/drawing/2014/main" id="{BFF19E6F-2DC0-4DCD-8F90-7F1A860EB73D}"/>
                  </a:ext>
                </a:extLst>
              </p:cNvPr>
              <p:cNvSpPr/>
              <p:nvPr/>
            </p:nvSpPr>
            <p:spPr bwMode="auto">
              <a:xfrm rot="14366577" flipV="1">
                <a:off x="7967762" y="503426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7" name="Oval 956">
                <a:extLst>
                  <a:ext uri="{FF2B5EF4-FFF2-40B4-BE49-F238E27FC236}">
                    <a16:creationId xmlns:a16="http://schemas.microsoft.com/office/drawing/2014/main" id="{BBE9E2FC-F953-4714-A7D2-4B3B1B3FAB26}"/>
                  </a:ext>
                </a:extLst>
              </p:cNvPr>
              <p:cNvSpPr/>
              <p:nvPr/>
            </p:nvSpPr>
            <p:spPr bwMode="auto">
              <a:xfrm rot="14366577" flipV="1">
                <a:off x="8196760" y="494442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8" name="Oval 957">
                <a:extLst>
                  <a:ext uri="{FF2B5EF4-FFF2-40B4-BE49-F238E27FC236}">
                    <a16:creationId xmlns:a16="http://schemas.microsoft.com/office/drawing/2014/main" id="{57E8289C-7D37-41BF-85A1-6A4A887467F5}"/>
                  </a:ext>
                </a:extLst>
              </p:cNvPr>
              <p:cNvSpPr/>
              <p:nvPr/>
            </p:nvSpPr>
            <p:spPr bwMode="auto">
              <a:xfrm rot="14366577" flipV="1">
                <a:off x="7559092" y="492052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9" name="Oval 958">
                <a:extLst>
                  <a:ext uri="{FF2B5EF4-FFF2-40B4-BE49-F238E27FC236}">
                    <a16:creationId xmlns:a16="http://schemas.microsoft.com/office/drawing/2014/main" id="{7A3EE44A-1CFB-48AC-8954-37570BDB776F}"/>
                  </a:ext>
                </a:extLst>
              </p:cNvPr>
              <p:cNvSpPr/>
              <p:nvPr/>
            </p:nvSpPr>
            <p:spPr bwMode="auto">
              <a:xfrm rot="14366577" flipV="1">
                <a:off x="7699036" y="4895657"/>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0" name="Oval 959">
                <a:extLst>
                  <a:ext uri="{FF2B5EF4-FFF2-40B4-BE49-F238E27FC236}">
                    <a16:creationId xmlns:a16="http://schemas.microsoft.com/office/drawing/2014/main" id="{A17F762E-3C9B-420F-9A7E-44880A4081E0}"/>
                  </a:ext>
                </a:extLst>
              </p:cNvPr>
              <p:cNvSpPr/>
              <p:nvPr/>
            </p:nvSpPr>
            <p:spPr bwMode="auto">
              <a:xfrm rot="14366577" flipV="1">
                <a:off x="7830854" y="475613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1" name="Oval 960">
                <a:extLst>
                  <a:ext uri="{FF2B5EF4-FFF2-40B4-BE49-F238E27FC236}">
                    <a16:creationId xmlns:a16="http://schemas.microsoft.com/office/drawing/2014/main" id="{BACD37CD-89B7-4E9A-B78D-41CE745EAD44}"/>
                  </a:ext>
                </a:extLst>
              </p:cNvPr>
              <p:cNvSpPr/>
              <p:nvPr/>
            </p:nvSpPr>
            <p:spPr bwMode="auto">
              <a:xfrm rot="14366577" flipV="1">
                <a:off x="7920183" y="526155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2" name="Oval 961">
                <a:extLst>
                  <a:ext uri="{FF2B5EF4-FFF2-40B4-BE49-F238E27FC236}">
                    <a16:creationId xmlns:a16="http://schemas.microsoft.com/office/drawing/2014/main" id="{EA7E1CBA-919A-4ED4-966E-84267A52A45C}"/>
                  </a:ext>
                </a:extLst>
              </p:cNvPr>
              <p:cNvSpPr/>
              <p:nvPr/>
            </p:nvSpPr>
            <p:spPr bwMode="auto">
              <a:xfrm rot="14366577" flipV="1">
                <a:off x="8014824" y="526484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3" name="Oval 962">
                <a:extLst>
                  <a:ext uri="{FF2B5EF4-FFF2-40B4-BE49-F238E27FC236}">
                    <a16:creationId xmlns:a16="http://schemas.microsoft.com/office/drawing/2014/main" id="{CD25328C-3AEA-4918-8B6B-8BF862F67090}"/>
                  </a:ext>
                </a:extLst>
              </p:cNvPr>
              <p:cNvSpPr/>
              <p:nvPr/>
            </p:nvSpPr>
            <p:spPr bwMode="auto">
              <a:xfrm rot="14366577" flipV="1">
                <a:off x="7836603" y="501308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4" name="Oval 963">
                <a:extLst>
                  <a:ext uri="{FF2B5EF4-FFF2-40B4-BE49-F238E27FC236}">
                    <a16:creationId xmlns:a16="http://schemas.microsoft.com/office/drawing/2014/main" id="{488704DB-A14C-46DB-80F7-1DE52CBD650E}"/>
                  </a:ext>
                </a:extLst>
              </p:cNvPr>
              <p:cNvSpPr/>
              <p:nvPr/>
            </p:nvSpPr>
            <p:spPr bwMode="auto">
              <a:xfrm rot="14366577" flipV="1">
                <a:off x="7619168" y="4747555"/>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5" name="Oval 964">
                <a:extLst>
                  <a:ext uri="{FF2B5EF4-FFF2-40B4-BE49-F238E27FC236}">
                    <a16:creationId xmlns:a16="http://schemas.microsoft.com/office/drawing/2014/main" id="{9DE74EB1-7B4A-4896-89EF-3154E8265C0F}"/>
                  </a:ext>
                </a:extLst>
              </p:cNvPr>
              <p:cNvSpPr/>
              <p:nvPr/>
            </p:nvSpPr>
            <p:spPr bwMode="auto">
              <a:xfrm rot="14366577" flipV="1">
                <a:off x="7709499" y="474100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6" name="Oval 965">
                <a:extLst>
                  <a:ext uri="{FF2B5EF4-FFF2-40B4-BE49-F238E27FC236}">
                    <a16:creationId xmlns:a16="http://schemas.microsoft.com/office/drawing/2014/main" id="{760300B8-246C-4FD3-86ED-36C4AEF9B536}"/>
                  </a:ext>
                </a:extLst>
              </p:cNvPr>
              <p:cNvSpPr/>
              <p:nvPr/>
            </p:nvSpPr>
            <p:spPr bwMode="auto">
              <a:xfrm rot="14366577" flipV="1">
                <a:off x="7931284" y="483884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7" name="Oval 966">
                <a:extLst>
                  <a:ext uri="{FF2B5EF4-FFF2-40B4-BE49-F238E27FC236}">
                    <a16:creationId xmlns:a16="http://schemas.microsoft.com/office/drawing/2014/main" id="{6914FEBC-5119-4DD4-81BF-E860027FAC81}"/>
                  </a:ext>
                </a:extLst>
              </p:cNvPr>
              <p:cNvSpPr/>
              <p:nvPr/>
            </p:nvSpPr>
            <p:spPr bwMode="auto">
              <a:xfrm rot="19040547" flipV="1">
                <a:off x="7125404" y="5463276"/>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8" name="Oval 967">
                <a:extLst>
                  <a:ext uri="{FF2B5EF4-FFF2-40B4-BE49-F238E27FC236}">
                    <a16:creationId xmlns:a16="http://schemas.microsoft.com/office/drawing/2014/main" id="{36B6625A-8EC3-48B4-A85E-516A7899DB5C}"/>
                  </a:ext>
                </a:extLst>
              </p:cNvPr>
              <p:cNvSpPr/>
              <p:nvPr/>
            </p:nvSpPr>
            <p:spPr bwMode="auto">
              <a:xfrm rot="19040547" flipV="1">
                <a:off x="7031967" y="536625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9" name="Oval 968">
                <a:extLst>
                  <a:ext uri="{FF2B5EF4-FFF2-40B4-BE49-F238E27FC236}">
                    <a16:creationId xmlns:a16="http://schemas.microsoft.com/office/drawing/2014/main" id="{9F938842-383A-4D54-A00D-6E53327FD1AF}"/>
                  </a:ext>
                </a:extLst>
              </p:cNvPr>
              <p:cNvSpPr/>
              <p:nvPr/>
            </p:nvSpPr>
            <p:spPr bwMode="auto">
              <a:xfrm rot="19040547" flipV="1">
                <a:off x="7115051" y="542133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0" name="Oval 969">
                <a:extLst>
                  <a:ext uri="{FF2B5EF4-FFF2-40B4-BE49-F238E27FC236}">
                    <a16:creationId xmlns:a16="http://schemas.microsoft.com/office/drawing/2014/main" id="{67CAC977-C05A-40E1-820D-43D9EC89062F}"/>
                  </a:ext>
                </a:extLst>
              </p:cNvPr>
              <p:cNvSpPr/>
              <p:nvPr/>
            </p:nvSpPr>
            <p:spPr bwMode="auto">
              <a:xfrm rot="19040547" flipV="1">
                <a:off x="7131671" y="551456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1" name="Oval 970">
                <a:extLst>
                  <a:ext uri="{FF2B5EF4-FFF2-40B4-BE49-F238E27FC236}">
                    <a16:creationId xmlns:a16="http://schemas.microsoft.com/office/drawing/2014/main" id="{500E7E1B-03FF-4061-A70E-166F4970E98E}"/>
                  </a:ext>
                </a:extLst>
              </p:cNvPr>
              <p:cNvSpPr/>
              <p:nvPr/>
            </p:nvSpPr>
            <p:spPr bwMode="auto">
              <a:xfrm rot="19040547" flipV="1">
                <a:off x="4323153" y="534057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2" name="Oval 971">
                <a:extLst>
                  <a:ext uri="{FF2B5EF4-FFF2-40B4-BE49-F238E27FC236}">
                    <a16:creationId xmlns:a16="http://schemas.microsoft.com/office/drawing/2014/main" id="{E6D32840-E9CF-4D4C-B7A1-5A1D7DC2ADAC}"/>
                  </a:ext>
                </a:extLst>
              </p:cNvPr>
              <p:cNvSpPr/>
              <p:nvPr/>
            </p:nvSpPr>
            <p:spPr bwMode="auto">
              <a:xfrm rot="19040547" flipV="1">
                <a:off x="4479510" y="536740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3" name="Oval 972">
                <a:extLst>
                  <a:ext uri="{FF2B5EF4-FFF2-40B4-BE49-F238E27FC236}">
                    <a16:creationId xmlns:a16="http://schemas.microsoft.com/office/drawing/2014/main" id="{539E6B72-7479-4EA9-89AA-00E31E9BC388}"/>
                  </a:ext>
                </a:extLst>
              </p:cNvPr>
              <p:cNvSpPr/>
              <p:nvPr/>
            </p:nvSpPr>
            <p:spPr bwMode="auto">
              <a:xfrm rot="19040547" flipV="1">
                <a:off x="4677644" y="537190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4" name="Oval 973">
                <a:extLst>
                  <a:ext uri="{FF2B5EF4-FFF2-40B4-BE49-F238E27FC236}">
                    <a16:creationId xmlns:a16="http://schemas.microsoft.com/office/drawing/2014/main" id="{A1AA1476-AC6D-4D1B-AA0F-82332B0B6BD6}"/>
                  </a:ext>
                </a:extLst>
              </p:cNvPr>
              <p:cNvSpPr/>
              <p:nvPr/>
            </p:nvSpPr>
            <p:spPr bwMode="auto">
              <a:xfrm rot="19040547" flipV="1">
                <a:off x="4515109" y="517294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5" name="Oval 974">
                <a:extLst>
                  <a:ext uri="{FF2B5EF4-FFF2-40B4-BE49-F238E27FC236}">
                    <a16:creationId xmlns:a16="http://schemas.microsoft.com/office/drawing/2014/main" id="{344F251D-FCA8-450A-8A79-BC19EBD37686}"/>
                  </a:ext>
                </a:extLst>
              </p:cNvPr>
              <p:cNvSpPr/>
              <p:nvPr/>
            </p:nvSpPr>
            <p:spPr bwMode="auto">
              <a:xfrm rot="19040547" flipV="1">
                <a:off x="4560412" y="5305448"/>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6" name="Oval 975">
                <a:extLst>
                  <a:ext uri="{FF2B5EF4-FFF2-40B4-BE49-F238E27FC236}">
                    <a16:creationId xmlns:a16="http://schemas.microsoft.com/office/drawing/2014/main" id="{69D98F79-6576-4D21-8683-49DA256BB9AD}"/>
                  </a:ext>
                </a:extLst>
              </p:cNvPr>
              <p:cNvSpPr/>
              <p:nvPr/>
            </p:nvSpPr>
            <p:spPr bwMode="auto">
              <a:xfrm rot="19040547" flipV="1">
                <a:off x="4732814" y="540420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7" name="Oval 976">
                <a:extLst>
                  <a:ext uri="{FF2B5EF4-FFF2-40B4-BE49-F238E27FC236}">
                    <a16:creationId xmlns:a16="http://schemas.microsoft.com/office/drawing/2014/main" id="{3A004B13-DBDD-481B-904A-C4DF6753377F}"/>
                  </a:ext>
                </a:extLst>
              </p:cNvPr>
              <p:cNvSpPr/>
              <p:nvPr/>
            </p:nvSpPr>
            <p:spPr bwMode="auto">
              <a:xfrm rot="19040547" flipV="1">
                <a:off x="4688482" y="5196308"/>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8" name="Oval 977">
                <a:extLst>
                  <a:ext uri="{FF2B5EF4-FFF2-40B4-BE49-F238E27FC236}">
                    <a16:creationId xmlns:a16="http://schemas.microsoft.com/office/drawing/2014/main" id="{215F89A3-2767-4394-867B-BE6DF355C847}"/>
                  </a:ext>
                </a:extLst>
              </p:cNvPr>
              <p:cNvSpPr/>
              <p:nvPr/>
            </p:nvSpPr>
            <p:spPr bwMode="auto">
              <a:xfrm rot="19040547" flipV="1">
                <a:off x="4722173" y="528237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9" name="Oval 978">
                <a:extLst>
                  <a:ext uri="{FF2B5EF4-FFF2-40B4-BE49-F238E27FC236}">
                    <a16:creationId xmlns:a16="http://schemas.microsoft.com/office/drawing/2014/main" id="{BE621F9A-D5E6-46A8-BD6A-D17BBCD5F89C}"/>
                  </a:ext>
                </a:extLst>
              </p:cNvPr>
              <p:cNvSpPr/>
              <p:nvPr/>
            </p:nvSpPr>
            <p:spPr bwMode="auto">
              <a:xfrm rot="16847007" flipV="1">
                <a:off x="6853956" y="484485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0" name="Oval 979">
                <a:extLst>
                  <a:ext uri="{FF2B5EF4-FFF2-40B4-BE49-F238E27FC236}">
                    <a16:creationId xmlns:a16="http://schemas.microsoft.com/office/drawing/2014/main" id="{A1BF2784-27AC-4814-97E2-E24EBFB9B23B}"/>
                  </a:ext>
                </a:extLst>
              </p:cNvPr>
              <p:cNvSpPr/>
              <p:nvPr/>
            </p:nvSpPr>
            <p:spPr bwMode="auto">
              <a:xfrm rot="16847007" flipV="1">
                <a:off x="6980290" y="478094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1" name="Oval 980">
                <a:extLst>
                  <a:ext uri="{FF2B5EF4-FFF2-40B4-BE49-F238E27FC236}">
                    <a16:creationId xmlns:a16="http://schemas.microsoft.com/office/drawing/2014/main" id="{B8E45AC6-5D4A-4242-8D0D-26D6538C3CB9}"/>
                  </a:ext>
                </a:extLst>
              </p:cNvPr>
              <p:cNvSpPr/>
              <p:nvPr/>
            </p:nvSpPr>
            <p:spPr bwMode="auto">
              <a:xfrm rot="16847007" flipV="1">
                <a:off x="6789267" y="464774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2" name="Oval 981">
                <a:extLst>
                  <a:ext uri="{FF2B5EF4-FFF2-40B4-BE49-F238E27FC236}">
                    <a16:creationId xmlns:a16="http://schemas.microsoft.com/office/drawing/2014/main" id="{995CC4E5-EDFA-4A92-B2CD-34C85DA1AC41}"/>
                  </a:ext>
                </a:extLst>
              </p:cNvPr>
              <p:cNvSpPr/>
              <p:nvPr/>
            </p:nvSpPr>
            <p:spPr bwMode="auto">
              <a:xfrm rot="16847007">
                <a:off x="6990845" y="4555280"/>
                <a:ext cx="37214" cy="3721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3" name="Oval 982">
                <a:extLst>
                  <a:ext uri="{FF2B5EF4-FFF2-40B4-BE49-F238E27FC236}">
                    <a16:creationId xmlns:a16="http://schemas.microsoft.com/office/drawing/2014/main" id="{EAB567AE-022C-4129-862C-713895816A5D}"/>
                  </a:ext>
                </a:extLst>
              </p:cNvPr>
              <p:cNvSpPr/>
              <p:nvPr/>
            </p:nvSpPr>
            <p:spPr bwMode="auto">
              <a:xfrm rot="16847007" flipV="1">
                <a:off x="7046518" y="491285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4" name="Oval 983">
                <a:extLst>
                  <a:ext uri="{FF2B5EF4-FFF2-40B4-BE49-F238E27FC236}">
                    <a16:creationId xmlns:a16="http://schemas.microsoft.com/office/drawing/2014/main" id="{71534997-D0C2-4CFA-A6F5-6B6E92537760}"/>
                  </a:ext>
                </a:extLst>
              </p:cNvPr>
              <p:cNvSpPr/>
              <p:nvPr/>
            </p:nvSpPr>
            <p:spPr bwMode="auto">
              <a:xfrm rot="16847007" flipV="1">
                <a:off x="6749146" y="463146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5" name="Oval 984">
                <a:extLst>
                  <a:ext uri="{FF2B5EF4-FFF2-40B4-BE49-F238E27FC236}">
                    <a16:creationId xmlns:a16="http://schemas.microsoft.com/office/drawing/2014/main" id="{3EE8EAA9-8D63-449A-ACAC-5A4FF3CCEB46}"/>
                  </a:ext>
                </a:extLst>
              </p:cNvPr>
              <p:cNvSpPr/>
              <p:nvPr/>
            </p:nvSpPr>
            <p:spPr bwMode="auto">
              <a:xfrm rot="16847007" flipV="1">
                <a:off x="7059336" y="457470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6" name="Oval 985">
                <a:extLst>
                  <a:ext uri="{FF2B5EF4-FFF2-40B4-BE49-F238E27FC236}">
                    <a16:creationId xmlns:a16="http://schemas.microsoft.com/office/drawing/2014/main" id="{06CE3634-C2B9-4901-A676-9A4A10A0DFDF}"/>
                  </a:ext>
                </a:extLst>
              </p:cNvPr>
              <p:cNvSpPr/>
              <p:nvPr/>
            </p:nvSpPr>
            <p:spPr bwMode="auto">
              <a:xfrm rot="16847007" flipV="1">
                <a:off x="6903145" y="461411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7" name="Oval 986">
                <a:extLst>
                  <a:ext uri="{FF2B5EF4-FFF2-40B4-BE49-F238E27FC236}">
                    <a16:creationId xmlns:a16="http://schemas.microsoft.com/office/drawing/2014/main" id="{75C5E7E8-B1BF-482C-8BCC-BA7E490CB6B2}"/>
                  </a:ext>
                </a:extLst>
              </p:cNvPr>
              <p:cNvSpPr/>
              <p:nvPr/>
            </p:nvSpPr>
            <p:spPr bwMode="auto">
              <a:xfrm rot="16847007" flipV="1">
                <a:off x="7134414" y="469792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8" name="Oval 987">
                <a:extLst>
                  <a:ext uri="{FF2B5EF4-FFF2-40B4-BE49-F238E27FC236}">
                    <a16:creationId xmlns:a16="http://schemas.microsoft.com/office/drawing/2014/main" id="{D69646E3-094E-4682-B7F8-4C081D3146BD}"/>
                  </a:ext>
                </a:extLst>
              </p:cNvPr>
              <p:cNvSpPr/>
              <p:nvPr/>
            </p:nvSpPr>
            <p:spPr bwMode="auto">
              <a:xfrm rot="16847007" flipV="1">
                <a:off x="6818660" y="451157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9" name="Oval 988">
                <a:extLst>
                  <a:ext uri="{FF2B5EF4-FFF2-40B4-BE49-F238E27FC236}">
                    <a16:creationId xmlns:a16="http://schemas.microsoft.com/office/drawing/2014/main" id="{F188AEE8-FF97-44E3-839C-6E5516B05802}"/>
                  </a:ext>
                </a:extLst>
              </p:cNvPr>
              <p:cNvSpPr/>
              <p:nvPr/>
            </p:nvSpPr>
            <p:spPr bwMode="auto">
              <a:xfrm rot="16847007" flipV="1">
                <a:off x="7004834" y="444330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0" name="Oval 989">
                <a:extLst>
                  <a:ext uri="{FF2B5EF4-FFF2-40B4-BE49-F238E27FC236}">
                    <a16:creationId xmlns:a16="http://schemas.microsoft.com/office/drawing/2014/main" id="{9F4E2348-CDEB-4694-9F73-0D112086E4EA}"/>
                  </a:ext>
                </a:extLst>
              </p:cNvPr>
              <p:cNvSpPr/>
              <p:nvPr/>
            </p:nvSpPr>
            <p:spPr bwMode="auto">
              <a:xfrm rot="10461818" flipV="1">
                <a:off x="5832171" y="532328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1" name="Oval 990">
                <a:extLst>
                  <a:ext uri="{FF2B5EF4-FFF2-40B4-BE49-F238E27FC236}">
                    <a16:creationId xmlns:a16="http://schemas.microsoft.com/office/drawing/2014/main" id="{9B4C0A98-AD0F-4FCB-9938-ACED5A6CC5BF}"/>
                  </a:ext>
                </a:extLst>
              </p:cNvPr>
              <p:cNvSpPr/>
              <p:nvPr/>
            </p:nvSpPr>
            <p:spPr bwMode="auto">
              <a:xfrm rot="10461818" flipV="1">
                <a:off x="5746564" y="552799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2" name="Oval 991">
                <a:extLst>
                  <a:ext uri="{FF2B5EF4-FFF2-40B4-BE49-F238E27FC236}">
                    <a16:creationId xmlns:a16="http://schemas.microsoft.com/office/drawing/2014/main" id="{0511F339-390C-49C2-A5EF-89F460B5D569}"/>
                  </a:ext>
                </a:extLst>
              </p:cNvPr>
              <p:cNvSpPr/>
              <p:nvPr/>
            </p:nvSpPr>
            <p:spPr bwMode="auto">
              <a:xfrm rot="10461818" flipV="1">
                <a:off x="5965134" y="5311423"/>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3" name="Oval 992">
                <a:extLst>
                  <a:ext uri="{FF2B5EF4-FFF2-40B4-BE49-F238E27FC236}">
                    <a16:creationId xmlns:a16="http://schemas.microsoft.com/office/drawing/2014/main" id="{C145998D-15DC-4551-95AD-6A7AF3BC572E}"/>
                  </a:ext>
                </a:extLst>
              </p:cNvPr>
              <p:cNvSpPr/>
              <p:nvPr/>
            </p:nvSpPr>
            <p:spPr bwMode="auto">
              <a:xfrm rot="10461818" flipV="1">
                <a:off x="5637881" y="541242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4" name="Oval 993">
                <a:extLst>
                  <a:ext uri="{FF2B5EF4-FFF2-40B4-BE49-F238E27FC236}">
                    <a16:creationId xmlns:a16="http://schemas.microsoft.com/office/drawing/2014/main" id="{09702E03-FF3E-4D29-A39B-48F8635448FC}"/>
                  </a:ext>
                </a:extLst>
              </p:cNvPr>
              <p:cNvSpPr/>
              <p:nvPr/>
            </p:nvSpPr>
            <p:spPr bwMode="auto">
              <a:xfrm rot="10461818" flipV="1">
                <a:off x="5986967" y="545648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5" name="Oval 994">
                <a:extLst>
                  <a:ext uri="{FF2B5EF4-FFF2-40B4-BE49-F238E27FC236}">
                    <a16:creationId xmlns:a16="http://schemas.microsoft.com/office/drawing/2014/main" id="{DE764574-67F1-4F70-A64D-F1B4720F0E99}"/>
                  </a:ext>
                </a:extLst>
              </p:cNvPr>
              <p:cNvSpPr/>
              <p:nvPr/>
            </p:nvSpPr>
            <p:spPr bwMode="auto">
              <a:xfrm rot="10461818" flipV="1">
                <a:off x="5827891" y="536636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6" name="Oval 995">
                <a:extLst>
                  <a:ext uri="{FF2B5EF4-FFF2-40B4-BE49-F238E27FC236}">
                    <a16:creationId xmlns:a16="http://schemas.microsoft.com/office/drawing/2014/main" id="{953E1C2D-620D-4C0F-8661-1A6355D2D444}"/>
                  </a:ext>
                </a:extLst>
              </p:cNvPr>
              <p:cNvSpPr/>
              <p:nvPr/>
            </p:nvSpPr>
            <p:spPr bwMode="auto">
              <a:xfrm rot="10461818" flipV="1">
                <a:off x="5492372" y="554625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7" name="Oval 996">
                <a:extLst>
                  <a:ext uri="{FF2B5EF4-FFF2-40B4-BE49-F238E27FC236}">
                    <a16:creationId xmlns:a16="http://schemas.microsoft.com/office/drawing/2014/main" id="{D1C90BB2-0EE2-4289-94CA-BE208E3AC1BD}"/>
                  </a:ext>
                </a:extLst>
              </p:cNvPr>
              <p:cNvSpPr/>
              <p:nvPr/>
            </p:nvSpPr>
            <p:spPr bwMode="auto">
              <a:xfrm rot="10461818" flipV="1">
                <a:off x="5530336" y="5401843"/>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8" name="Oval 997">
                <a:extLst>
                  <a:ext uri="{FF2B5EF4-FFF2-40B4-BE49-F238E27FC236}">
                    <a16:creationId xmlns:a16="http://schemas.microsoft.com/office/drawing/2014/main" id="{C5093339-DCB3-4289-A859-F36663A50FD4}"/>
                  </a:ext>
                </a:extLst>
              </p:cNvPr>
              <p:cNvSpPr/>
              <p:nvPr/>
            </p:nvSpPr>
            <p:spPr bwMode="auto">
              <a:xfrm rot="10461818" flipV="1">
                <a:off x="5953796" y="536247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9" name="Oval 998">
                <a:extLst>
                  <a:ext uri="{FF2B5EF4-FFF2-40B4-BE49-F238E27FC236}">
                    <a16:creationId xmlns:a16="http://schemas.microsoft.com/office/drawing/2014/main" id="{C0144449-70B9-4D74-BCA9-FC0C6C3FAA95}"/>
                  </a:ext>
                </a:extLst>
              </p:cNvPr>
              <p:cNvSpPr/>
              <p:nvPr/>
            </p:nvSpPr>
            <p:spPr bwMode="auto">
              <a:xfrm rot="10461818" flipV="1">
                <a:off x="5996661" y="527803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0" name="Oval 999">
                <a:extLst>
                  <a:ext uri="{FF2B5EF4-FFF2-40B4-BE49-F238E27FC236}">
                    <a16:creationId xmlns:a16="http://schemas.microsoft.com/office/drawing/2014/main" id="{37F4F48E-E624-4CF6-95BC-7DD65BEB06F1}"/>
                  </a:ext>
                </a:extLst>
              </p:cNvPr>
              <p:cNvSpPr/>
              <p:nvPr/>
            </p:nvSpPr>
            <p:spPr bwMode="auto">
              <a:xfrm rot="10461818" flipV="1">
                <a:off x="5693244" y="533357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1" name="Oval 1000">
                <a:extLst>
                  <a:ext uri="{FF2B5EF4-FFF2-40B4-BE49-F238E27FC236}">
                    <a16:creationId xmlns:a16="http://schemas.microsoft.com/office/drawing/2014/main" id="{CFD83389-10FB-4458-AB30-30D2380127B2}"/>
                  </a:ext>
                </a:extLst>
              </p:cNvPr>
              <p:cNvSpPr/>
              <p:nvPr/>
            </p:nvSpPr>
            <p:spPr bwMode="auto">
              <a:xfrm rot="10461818" flipV="1">
                <a:off x="5362369" y="541187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2" name="Oval 1001">
                <a:extLst>
                  <a:ext uri="{FF2B5EF4-FFF2-40B4-BE49-F238E27FC236}">
                    <a16:creationId xmlns:a16="http://schemas.microsoft.com/office/drawing/2014/main" id="{E591FEFE-97C5-4A6E-B4C6-915588B9A607}"/>
                  </a:ext>
                </a:extLst>
              </p:cNvPr>
              <p:cNvSpPr/>
              <p:nvPr/>
            </p:nvSpPr>
            <p:spPr bwMode="auto">
              <a:xfrm rot="10461818" flipV="1">
                <a:off x="5392941" y="533420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3" name="Oval 1002">
                <a:extLst>
                  <a:ext uri="{FF2B5EF4-FFF2-40B4-BE49-F238E27FC236}">
                    <a16:creationId xmlns:a16="http://schemas.microsoft.com/office/drawing/2014/main" id="{11134182-2DCD-496F-8442-D42C4DDF447E}"/>
                  </a:ext>
                </a:extLst>
              </p:cNvPr>
              <p:cNvSpPr/>
              <p:nvPr/>
            </p:nvSpPr>
            <p:spPr bwMode="auto">
              <a:xfrm rot="12954952" flipV="1">
                <a:off x="4754697" y="5137587"/>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4" name="Oval 1003">
                <a:extLst>
                  <a:ext uri="{FF2B5EF4-FFF2-40B4-BE49-F238E27FC236}">
                    <a16:creationId xmlns:a16="http://schemas.microsoft.com/office/drawing/2014/main" id="{201951B5-E6F3-4D80-9603-654E6D87CFBD}"/>
                  </a:ext>
                </a:extLst>
              </p:cNvPr>
              <p:cNvSpPr/>
              <p:nvPr/>
            </p:nvSpPr>
            <p:spPr bwMode="auto">
              <a:xfrm rot="12954952" flipV="1">
                <a:off x="4748942" y="500306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5" name="Oval 1004">
                <a:extLst>
                  <a:ext uri="{FF2B5EF4-FFF2-40B4-BE49-F238E27FC236}">
                    <a16:creationId xmlns:a16="http://schemas.microsoft.com/office/drawing/2014/main" id="{F6080820-1DA9-439C-9BB4-6825482ADA23}"/>
                  </a:ext>
                </a:extLst>
              </p:cNvPr>
              <p:cNvSpPr/>
              <p:nvPr/>
            </p:nvSpPr>
            <p:spPr bwMode="auto">
              <a:xfrm rot="12954952">
                <a:off x="4552829" y="4881031"/>
                <a:ext cx="37214" cy="3721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6" name="Oval 1005">
                <a:extLst>
                  <a:ext uri="{FF2B5EF4-FFF2-40B4-BE49-F238E27FC236}">
                    <a16:creationId xmlns:a16="http://schemas.microsoft.com/office/drawing/2014/main" id="{9EED5871-5F7C-47A1-8184-810D1C4C183F}"/>
                  </a:ext>
                </a:extLst>
              </p:cNvPr>
              <p:cNvSpPr/>
              <p:nvPr/>
            </p:nvSpPr>
            <p:spPr bwMode="auto">
              <a:xfrm rot="12954952" flipV="1">
                <a:off x="4896490" y="499912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7" name="Oval 1006">
                <a:extLst>
                  <a:ext uri="{FF2B5EF4-FFF2-40B4-BE49-F238E27FC236}">
                    <a16:creationId xmlns:a16="http://schemas.microsoft.com/office/drawing/2014/main" id="{2CD7D43C-D544-4E0E-B76C-EC1096728FC6}"/>
                  </a:ext>
                </a:extLst>
              </p:cNvPr>
              <p:cNvSpPr/>
              <p:nvPr/>
            </p:nvSpPr>
            <p:spPr bwMode="auto">
              <a:xfrm rot="12954952" flipV="1">
                <a:off x="4307851" y="486217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8" name="Oval 1007">
                <a:extLst>
                  <a:ext uri="{FF2B5EF4-FFF2-40B4-BE49-F238E27FC236}">
                    <a16:creationId xmlns:a16="http://schemas.microsoft.com/office/drawing/2014/main" id="{7A3E1ACD-5D2F-41D5-9FFE-DE28398FFA0A}"/>
                  </a:ext>
                </a:extLst>
              </p:cNvPr>
              <p:cNvSpPr/>
              <p:nvPr/>
            </p:nvSpPr>
            <p:spPr bwMode="auto">
              <a:xfrm rot="12954952" flipV="1">
                <a:off x="4595795" y="484390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9" name="Oval 1008">
                <a:extLst>
                  <a:ext uri="{FF2B5EF4-FFF2-40B4-BE49-F238E27FC236}">
                    <a16:creationId xmlns:a16="http://schemas.microsoft.com/office/drawing/2014/main" id="{FB16A211-F836-41B4-9C12-C1912C4924DE}"/>
                  </a:ext>
                </a:extLst>
              </p:cNvPr>
              <p:cNvSpPr/>
              <p:nvPr/>
            </p:nvSpPr>
            <p:spPr bwMode="auto">
              <a:xfrm rot="12954952" flipV="1">
                <a:off x="4565136" y="500204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0" name="Oval 1009">
                <a:extLst>
                  <a:ext uri="{FF2B5EF4-FFF2-40B4-BE49-F238E27FC236}">
                    <a16:creationId xmlns:a16="http://schemas.microsoft.com/office/drawing/2014/main" id="{3F931A1E-55DF-47C5-A202-0F6D359CA99F}"/>
                  </a:ext>
                </a:extLst>
              </p:cNvPr>
              <p:cNvSpPr/>
              <p:nvPr/>
            </p:nvSpPr>
            <p:spPr bwMode="auto">
              <a:xfrm rot="12954952" flipV="1">
                <a:off x="4739237" y="482826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1" name="Oval 1010">
                <a:extLst>
                  <a:ext uri="{FF2B5EF4-FFF2-40B4-BE49-F238E27FC236}">
                    <a16:creationId xmlns:a16="http://schemas.microsoft.com/office/drawing/2014/main" id="{B74D13EA-8311-452C-839E-89ED2047DCDF}"/>
                  </a:ext>
                </a:extLst>
              </p:cNvPr>
              <p:cNvSpPr/>
              <p:nvPr/>
            </p:nvSpPr>
            <p:spPr bwMode="auto">
              <a:xfrm rot="12954952" flipV="1">
                <a:off x="4328586" y="480169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2" name="Oval 1011">
                <a:extLst>
                  <a:ext uri="{FF2B5EF4-FFF2-40B4-BE49-F238E27FC236}">
                    <a16:creationId xmlns:a16="http://schemas.microsoft.com/office/drawing/2014/main" id="{C854BEE8-70BD-4C91-B58C-ED4147D4BEE3}"/>
                  </a:ext>
                </a:extLst>
              </p:cNvPr>
              <p:cNvSpPr/>
              <p:nvPr/>
            </p:nvSpPr>
            <p:spPr bwMode="auto">
              <a:xfrm rot="12954952" flipV="1">
                <a:off x="4453684" y="483744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3" name="Oval 1012">
                <a:extLst>
                  <a:ext uri="{FF2B5EF4-FFF2-40B4-BE49-F238E27FC236}">
                    <a16:creationId xmlns:a16="http://schemas.microsoft.com/office/drawing/2014/main" id="{23F6E43A-1383-40C0-A44A-DEF049859DB4}"/>
                  </a:ext>
                </a:extLst>
              </p:cNvPr>
              <p:cNvSpPr/>
              <p:nvPr/>
            </p:nvSpPr>
            <p:spPr bwMode="auto">
              <a:xfrm rot="2811428" flipV="1">
                <a:off x="5884181" y="469327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4" name="Oval 1013">
                <a:extLst>
                  <a:ext uri="{FF2B5EF4-FFF2-40B4-BE49-F238E27FC236}">
                    <a16:creationId xmlns:a16="http://schemas.microsoft.com/office/drawing/2014/main" id="{E13285B9-B9F5-4FA9-BEFF-BB6BD404D1EF}"/>
                  </a:ext>
                </a:extLst>
              </p:cNvPr>
              <p:cNvSpPr/>
              <p:nvPr/>
            </p:nvSpPr>
            <p:spPr bwMode="auto">
              <a:xfrm rot="2811428" flipV="1">
                <a:off x="5872762" y="483669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5" name="Oval 1014">
                <a:extLst>
                  <a:ext uri="{FF2B5EF4-FFF2-40B4-BE49-F238E27FC236}">
                    <a16:creationId xmlns:a16="http://schemas.microsoft.com/office/drawing/2014/main" id="{51882994-E385-441E-AECD-0FFA45107440}"/>
                  </a:ext>
                </a:extLst>
              </p:cNvPr>
              <p:cNvSpPr/>
              <p:nvPr/>
            </p:nvSpPr>
            <p:spPr bwMode="auto">
              <a:xfrm rot="2811428" flipV="1">
                <a:off x="6092902" y="476072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6" name="Oval 1015">
                <a:extLst>
                  <a:ext uri="{FF2B5EF4-FFF2-40B4-BE49-F238E27FC236}">
                    <a16:creationId xmlns:a16="http://schemas.microsoft.com/office/drawing/2014/main" id="{C07861D5-28A1-4627-8356-9D6415F478F6}"/>
                  </a:ext>
                </a:extLst>
              </p:cNvPr>
              <p:cNvSpPr/>
              <p:nvPr/>
            </p:nvSpPr>
            <p:spPr bwMode="auto">
              <a:xfrm rot="2811428" flipV="1">
                <a:off x="6307418" y="470400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7" name="Oval 1016">
                <a:extLst>
                  <a:ext uri="{FF2B5EF4-FFF2-40B4-BE49-F238E27FC236}">
                    <a16:creationId xmlns:a16="http://schemas.microsoft.com/office/drawing/2014/main" id="{6E871279-1014-4D0D-8344-2CEBB543453C}"/>
                  </a:ext>
                </a:extLst>
              </p:cNvPr>
              <p:cNvSpPr/>
              <p:nvPr/>
            </p:nvSpPr>
            <p:spPr bwMode="auto">
              <a:xfrm rot="2811428">
                <a:off x="6022015" y="4969334"/>
                <a:ext cx="37214" cy="3721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8" name="Oval 1017">
                <a:extLst>
                  <a:ext uri="{FF2B5EF4-FFF2-40B4-BE49-F238E27FC236}">
                    <a16:creationId xmlns:a16="http://schemas.microsoft.com/office/drawing/2014/main" id="{148C56B6-4574-4BD5-B19E-CF45778EDE72}"/>
                  </a:ext>
                </a:extLst>
              </p:cNvPr>
              <p:cNvSpPr/>
              <p:nvPr/>
            </p:nvSpPr>
            <p:spPr bwMode="auto">
              <a:xfrm rot="2811428" flipV="1">
                <a:off x="5998689" y="4651129"/>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9" name="Oval 1018">
                <a:extLst>
                  <a:ext uri="{FF2B5EF4-FFF2-40B4-BE49-F238E27FC236}">
                    <a16:creationId xmlns:a16="http://schemas.microsoft.com/office/drawing/2014/main" id="{4BF59131-4F9C-40A3-8C40-459B9CF9431E}"/>
                  </a:ext>
                </a:extLst>
              </p:cNvPr>
              <p:cNvSpPr/>
              <p:nvPr/>
            </p:nvSpPr>
            <p:spPr bwMode="auto">
              <a:xfrm rot="2811428" flipV="1">
                <a:off x="5727148" y="481255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0" name="Oval 1019">
                <a:extLst>
                  <a:ext uri="{FF2B5EF4-FFF2-40B4-BE49-F238E27FC236}">
                    <a16:creationId xmlns:a16="http://schemas.microsoft.com/office/drawing/2014/main" id="{078D0E5E-8357-409E-8E2F-31A8EE60997A}"/>
                  </a:ext>
                </a:extLst>
              </p:cNvPr>
              <p:cNvSpPr/>
              <p:nvPr/>
            </p:nvSpPr>
            <p:spPr bwMode="auto">
              <a:xfrm rot="2811428" flipV="1">
                <a:off x="6281914" y="486058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1" name="Oval 1020">
                <a:extLst>
                  <a:ext uri="{FF2B5EF4-FFF2-40B4-BE49-F238E27FC236}">
                    <a16:creationId xmlns:a16="http://schemas.microsoft.com/office/drawing/2014/main" id="{919321EC-C755-4216-A835-2490705FB28A}"/>
                  </a:ext>
                </a:extLst>
              </p:cNvPr>
              <p:cNvSpPr/>
              <p:nvPr/>
            </p:nvSpPr>
            <p:spPr bwMode="auto">
              <a:xfrm rot="2811428" flipV="1">
                <a:off x="6104320" y="455683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2" name="Oval 1021">
                <a:extLst>
                  <a:ext uri="{FF2B5EF4-FFF2-40B4-BE49-F238E27FC236}">
                    <a16:creationId xmlns:a16="http://schemas.microsoft.com/office/drawing/2014/main" id="{8851DCA9-3C24-4634-B319-28D30BEE44BA}"/>
                  </a:ext>
                </a:extLst>
              </p:cNvPr>
              <p:cNvSpPr/>
              <p:nvPr/>
            </p:nvSpPr>
            <p:spPr bwMode="auto">
              <a:xfrm rot="2811428" flipV="1">
                <a:off x="6129690" y="473789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3" name="Oval 1022">
                <a:extLst>
                  <a:ext uri="{FF2B5EF4-FFF2-40B4-BE49-F238E27FC236}">
                    <a16:creationId xmlns:a16="http://schemas.microsoft.com/office/drawing/2014/main" id="{F7E85F82-8473-42F3-A355-75016C70C817}"/>
                  </a:ext>
                </a:extLst>
              </p:cNvPr>
              <p:cNvSpPr/>
              <p:nvPr/>
            </p:nvSpPr>
            <p:spPr bwMode="auto">
              <a:xfrm rot="2811428" flipV="1">
                <a:off x="6279093" y="505874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4" name="Oval 1023">
                <a:extLst>
                  <a:ext uri="{FF2B5EF4-FFF2-40B4-BE49-F238E27FC236}">
                    <a16:creationId xmlns:a16="http://schemas.microsoft.com/office/drawing/2014/main" id="{CC2F7A8B-961A-4119-8779-EC42AEA6A5E0}"/>
                  </a:ext>
                </a:extLst>
              </p:cNvPr>
              <p:cNvSpPr/>
              <p:nvPr/>
            </p:nvSpPr>
            <p:spPr bwMode="auto">
              <a:xfrm rot="2811428" flipV="1">
                <a:off x="5992916" y="502202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5" name="Oval 1024">
                <a:extLst>
                  <a:ext uri="{FF2B5EF4-FFF2-40B4-BE49-F238E27FC236}">
                    <a16:creationId xmlns:a16="http://schemas.microsoft.com/office/drawing/2014/main" id="{723836F2-8A60-42A5-9400-ABE94894E4BC}"/>
                  </a:ext>
                </a:extLst>
              </p:cNvPr>
              <p:cNvSpPr/>
              <p:nvPr/>
            </p:nvSpPr>
            <p:spPr bwMode="auto">
              <a:xfrm rot="2811428" flipV="1">
                <a:off x="6053034" y="487257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6" name="Oval 1025">
                <a:extLst>
                  <a:ext uri="{FF2B5EF4-FFF2-40B4-BE49-F238E27FC236}">
                    <a16:creationId xmlns:a16="http://schemas.microsoft.com/office/drawing/2014/main" id="{44288B45-811B-499A-98C5-1533A27AB929}"/>
                  </a:ext>
                </a:extLst>
              </p:cNvPr>
              <p:cNvSpPr/>
              <p:nvPr/>
            </p:nvSpPr>
            <p:spPr bwMode="auto">
              <a:xfrm rot="2811428" flipV="1">
                <a:off x="5849114" y="501015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7" name="Oval 1026">
                <a:extLst>
                  <a:ext uri="{FF2B5EF4-FFF2-40B4-BE49-F238E27FC236}">
                    <a16:creationId xmlns:a16="http://schemas.microsoft.com/office/drawing/2014/main" id="{0228446C-B36D-46B9-97E8-7A61838F1BEE}"/>
                  </a:ext>
                </a:extLst>
              </p:cNvPr>
              <p:cNvSpPr/>
              <p:nvPr/>
            </p:nvSpPr>
            <p:spPr bwMode="auto">
              <a:xfrm rot="2811428" flipV="1">
                <a:off x="6476668" y="489453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8" name="Oval 1027">
                <a:extLst>
                  <a:ext uri="{FF2B5EF4-FFF2-40B4-BE49-F238E27FC236}">
                    <a16:creationId xmlns:a16="http://schemas.microsoft.com/office/drawing/2014/main" id="{E792A653-4566-45FC-AC98-164A486D4143}"/>
                  </a:ext>
                </a:extLst>
              </p:cNvPr>
              <p:cNvSpPr/>
              <p:nvPr/>
            </p:nvSpPr>
            <p:spPr bwMode="auto">
              <a:xfrm rot="2811428" flipV="1">
                <a:off x="6335145" y="4940994"/>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9" name="Oval 1028">
                <a:extLst>
                  <a:ext uri="{FF2B5EF4-FFF2-40B4-BE49-F238E27FC236}">
                    <a16:creationId xmlns:a16="http://schemas.microsoft.com/office/drawing/2014/main" id="{189AF1E6-4E7D-456C-ACC0-09995BBC0031}"/>
                  </a:ext>
                </a:extLst>
              </p:cNvPr>
              <p:cNvSpPr/>
              <p:nvPr/>
            </p:nvSpPr>
            <p:spPr bwMode="auto">
              <a:xfrm rot="2811428" flipV="1">
                <a:off x="6247257" y="511418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0" name="Oval 1029">
                <a:extLst>
                  <a:ext uri="{FF2B5EF4-FFF2-40B4-BE49-F238E27FC236}">
                    <a16:creationId xmlns:a16="http://schemas.microsoft.com/office/drawing/2014/main" id="{DBDE7F5F-275B-4627-A17A-6FC1B5F103DF}"/>
                  </a:ext>
                </a:extLst>
              </p:cNvPr>
              <p:cNvSpPr/>
              <p:nvPr/>
            </p:nvSpPr>
            <p:spPr bwMode="auto">
              <a:xfrm rot="2811428" flipV="1">
                <a:off x="6049944" y="464038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1" name="Oval 1030">
                <a:extLst>
                  <a:ext uri="{FF2B5EF4-FFF2-40B4-BE49-F238E27FC236}">
                    <a16:creationId xmlns:a16="http://schemas.microsoft.com/office/drawing/2014/main" id="{7FCA85D9-5A27-4DAB-BAA8-8ED23D6E4672}"/>
                  </a:ext>
                </a:extLst>
              </p:cNvPr>
              <p:cNvSpPr/>
              <p:nvPr/>
            </p:nvSpPr>
            <p:spPr bwMode="auto">
              <a:xfrm rot="2811428" flipV="1">
                <a:off x="5956859" y="465779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2" name="Oval 1031">
                <a:extLst>
                  <a:ext uri="{FF2B5EF4-FFF2-40B4-BE49-F238E27FC236}">
                    <a16:creationId xmlns:a16="http://schemas.microsoft.com/office/drawing/2014/main" id="{D4996A61-F918-4C66-8D20-9A52229B4AB2}"/>
                  </a:ext>
                </a:extLst>
              </p:cNvPr>
              <p:cNvSpPr/>
              <p:nvPr/>
            </p:nvSpPr>
            <p:spPr bwMode="auto">
              <a:xfrm rot="2811428" flipV="1">
                <a:off x="6185657" y="486466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3" name="Oval 1032">
                <a:extLst>
                  <a:ext uri="{FF2B5EF4-FFF2-40B4-BE49-F238E27FC236}">
                    <a16:creationId xmlns:a16="http://schemas.microsoft.com/office/drawing/2014/main" id="{40F54F59-C547-4BF1-8C32-31AAB2DF2CDD}"/>
                  </a:ext>
                </a:extLst>
              </p:cNvPr>
              <p:cNvSpPr/>
              <p:nvPr/>
            </p:nvSpPr>
            <p:spPr bwMode="auto">
              <a:xfrm rot="2811428" flipV="1">
                <a:off x="6445366" y="5068135"/>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4" name="Oval 1033">
                <a:extLst>
                  <a:ext uri="{FF2B5EF4-FFF2-40B4-BE49-F238E27FC236}">
                    <a16:creationId xmlns:a16="http://schemas.microsoft.com/office/drawing/2014/main" id="{E8D111B4-3F74-427D-B8FC-53B96AAA03B0}"/>
                  </a:ext>
                </a:extLst>
              </p:cNvPr>
              <p:cNvSpPr/>
              <p:nvPr/>
            </p:nvSpPr>
            <p:spPr bwMode="auto">
              <a:xfrm rot="2811428" flipV="1">
                <a:off x="6368993" y="510251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5" name="Oval 1034">
                <a:extLst>
                  <a:ext uri="{FF2B5EF4-FFF2-40B4-BE49-F238E27FC236}">
                    <a16:creationId xmlns:a16="http://schemas.microsoft.com/office/drawing/2014/main" id="{1C100FB4-7E49-48D9-B0D4-9CED6DE4D733}"/>
                  </a:ext>
                </a:extLst>
              </p:cNvPr>
              <p:cNvSpPr/>
              <p:nvPr/>
            </p:nvSpPr>
            <p:spPr bwMode="auto">
              <a:xfrm rot="2811428" flipV="1">
                <a:off x="6131217" y="505534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1036" name="Straight Connector 1035">
                <a:extLst>
                  <a:ext uri="{FF2B5EF4-FFF2-40B4-BE49-F238E27FC236}">
                    <a16:creationId xmlns:a16="http://schemas.microsoft.com/office/drawing/2014/main" id="{3C315919-9E65-4E77-B997-26FBD16442F5}"/>
                  </a:ext>
                </a:extLst>
              </p:cNvPr>
              <p:cNvCxnSpPr>
                <a:cxnSpLocks/>
              </p:cNvCxnSpPr>
              <p:nvPr/>
            </p:nvCxnSpPr>
            <p:spPr bwMode="auto">
              <a:xfrm flipH="1" flipV="1">
                <a:off x="4791956" y="3942925"/>
                <a:ext cx="22113" cy="59336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37" name="Straight Connector 1036">
                <a:extLst>
                  <a:ext uri="{FF2B5EF4-FFF2-40B4-BE49-F238E27FC236}">
                    <a16:creationId xmlns:a16="http://schemas.microsoft.com/office/drawing/2014/main" id="{E51B4020-CA9E-45C3-8014-218383F9D8B6}"/>
                  </a:ext>
                </a:extLst>
              </p:cNvPr>
              <p:cNvCxnSpPr>
                <a:cxnSpLocks/>
                <a:stCxn id="746" idx="1"/>
              </p:cNvCxnSpPr>
              <p:nvPr/>
            </p:nvCxnSpPr>
            <p:spPr bwMode="auto">
              <a:xfrm flipV="1">
                <a:off x="5568067" y="4079289"/>
                <a:ext cx="71552" cy="47046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38" name="Straight Connector 1037">
                <a:extLst>
                  <a:ext uri="{FF2B5EF4-FFF2-40B4-BE49-F238E27FC236}">
                    <a16:creationId xmlns:a16="http://schemas.microsoft.com/office/drawing/2014/main" id="{70093C30-EA70-41BA-9718-61C8A6D42981}"/>
                  </a:ext>
                </a:extLst>
              </p:cNvPr>
              <p:cNvCxnSpPr>
                <a:cxnSpLocks/>
                <a:endCxn id="875" idx="4"/>
              </p:cNvCxnSpPr>
              <p:nvPr/>
            </p:nvCxnSpPr>
            <p:spPr bwMode="auto">
              <a:xfrm flipV="1">
                <a:off x="5475930" y="4902017"/>
                <a:ext cx="52751" cy="55805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39" name="Straight Connector 1038">
                <a:extLst>
                  <a:ext uri="{FF2B5EF4-FFF2-40B4-BE49-F238E27FC236}">
                    <a16:creationId xmlns:a16="http://schemas.microsoft.com/office/drawing/2014/main" id="{15A13982-6C68-422A-88EA-CD3C008DEAED}"/>
                  </a:ext>
                </a:extLst>
              </p:cNvPr>
              <p:cNvCxnSpPr>
                <a:cxnSpLocks/>
                <a:stCxn id="807" idx="4"/>
                <a:endCxn id="672" idx="1"/>
              </p:cNvCxnSpPr>
              <p:nvPr/>
            </p:nvCxnSpPr>
            <p:spPr bwMode="auto">
              <a:xfrm flipV="1">
                <a:off x="7227301" y="3950504"/>
                <a:ext cx="289681" cy="2735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0" name="Straight Connector 1039">
                <a:extLst>
                  <a:ext uri="{FF2B5EF4-FFF2-40B4-BE49-F238E27FC236}">
                    <a16:creationId xmlns:a16="http://schemas.microsoft.com/office/drawing/2014/main" id="{79EF8E16-6C15-4F02-97C4-F2099C07ECC8}"/>
                  </a:ext>
                </a:extLst>
              </p:cNvPr>
              <p:cNvCxnSpPr>
                <a:cxnSpLocks/>
                <a:endCxn id="694" idx="2"/>
              </p:cNvCxnSpPr>
              <p:nvPr/>
            </p:nvCxnSpPr>
            <p:spPr bwMode="auto">
              <a:xfrm flipV="1">
                <a:off x="7931230" y="3956649"/>
                <a:ext cx="567984" cy="44432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1" name="Straight Connector 1040">
                <a:extLst>
                  <a:ext uri="{FF2B5EF4-FFF2-40B4-BE49-F238E27FC236}">
                    <a16:creationId xmlns:a16="http://schemas.microsoft.com/office/drawing/2014/main" id="{38528B80-C997-4E61-80B8-801B4DB49EAB}"/>
                  </a:ext>
                </a:extLst>
              </p:cNvPr>
              <p:cNvCxnSpPr>
                <a:cxnSpLocks/>
                <a:stCxn id="948" idx="2"/>
                <a:endCxn id="696" idx="2"/>
              </p:cNvCxnSpPr>
              <p:nvPr/>
            </p:nvCxnSpPr>
            <p:spPr bwMode="auto">
              <a:xfrm>
                <a:off x="8027435" y="4956572"/>
                <a:ext cx="484988" cy="23506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2" name="Straight Connector 1041">
                <a:extLst>
                  <a:ext uri="{FF2B5EF4-FFF2-40B4-BE49-F238E27FC236}">
                    <a16:creationId xmlns:a16="http://schemas.microsoft.com/office/drawing/2014/main" id="{ED815C1D-6FDF-44FC-B706-A70728527E65}"/>
                  </a:ext>
                </a:extLst>
              </p:cNvPr>
              <p:cNvCxnSpPr>
                <a:cxnSpLocks/>
                <a:stCxn id="686" idx="7"/>
                <a:endCxn id="879" idx="7"/>
              </p:cNvCxnSpPr>
              <p:nvPr/>
            </p:nvCxnSpPr>
            <p:spPr bwMode="auto">
              <a:xfrm>
                <a:off x="7359397" y="5120515"/>
                <a:ext cx="592486" cy="36667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3" name="Straight Connector 1042">
                <a:extLst>
                  <a:ext uri="{FF2B5EF4-FFF2-40B4-BE49-F238E27FC236}">
                    <a16:creationId xmlns:a16="http://schemas.microsoft.com/office/drawing/2014/main" id="{2989D004-784F-4522-B9F8-7F95AEE401E6}"/>
                  </a:ext>
                </a:extLst>
              </p:cNvPr>
              <p:cNvCxnSpPr>
                <a:cxnSpLocks/>
                <a:stCxn id="674" idx="3"/>
              </p:cNvCxnSpPr>
              <p:nvPr/>
            </p:nvCxnSpPr>
            <p:spPr bwMode="auto">
              <a:xfrm flipH="1">
                <a:off x="4132803" y="5593758"/>
                <a:ext cx="371022" cy="14911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4" name="Straight Connector 1043">
                <a:extLst>
                  <a:ext uri="{FF2B5EF4-FFF2-40B4-BE49-F238E27FC236}">
                    <a16:creationId xmlns:a16="http://schemas.microsoft.com/office/drawing/2014/main" id="{C848B2A5-CBFD-4DAC-86B8-7CD6296E9BF9}"/>
                  </a:ext>
                </a:extLst>
              </p:cNvPr>
              <p:cNvCxnSpPr>
                <a:cxnSpLocks/>
                <a:stCxn id="885" idx="4"/>
              </p:cNvCxnSpPr>
              <p:nvPr/>
            </p:nvCxnSpPr>
            <p:spPr bwMode="auto">
              <a:xfrm>
                <a:off x="4896816" y="5230000"/>
                <a:ext cx="2568" cy="60500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5" name="Straight Connector 1044">
                <a:extLst>
                  <a:ext uri="{FF2B5EF4-FFF2-40B4-BE49-F238E27FC236}">
                    <a16:creationId xmlns:a16="http://schemas.microsoft.com/office/drawing/2014/main" id="{09465112-A360-43BD-8B68-A7D871A0A55E}"/>
                  </a:ext>
                </a:extLst>
              </p:cNvPr>
              <p:cNvCxnSpPr>
                <a:cxnSpLocks/>
                <a:endCxn id="691" idx="3"/>
              </p:cNvCxnSpPr>
              <p:nvPr/>
            </p:nvCxnSpPr>
            <p:spPr bwMode="auto">
              <a:xfrm>
                <a:off x="7005590" y="5783903"/>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6" name="Straight Connector 1045">
                <a:extLst>
                  <a:ext uri="{FF2B5EF4-FFF2-40B4-BE49-F238E27FC236}">
                    <a16:creationId xmlns:a16="http://schemas.microsoft.com/office/drawing/2014/main" id="{1816C6B5-E4B6-4196-9417-9E5674CFAC64}"/>
                  </a:ext>
                </a:extLst>
              </p:cNvPr>
              <p:cNvCxnSpPr>
                <a:cxnSpLocks/>
                <a:stCxn id="658" idx="3"/>
              </p:cNvCxnSpPr>
              <p:nvPr/>
            </p:nvCxnSpPr>
            <p:spPr bwMode="auto">
              <a:xfrm flipH="1" flipV="1">
                <a:off x="3653691" y="4393980"/>
                <a:ext cx="342885" cy="1989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7" name="Straight Connector 1046">
                <a:extLst>
                  <a:ext uri="{FF2B5EF4-FFF2-40B4-BE49-F238E27FC236}">
                    <a16:creationId xmlns:a16="http://schemas.microsoft.com/office/drawing/2014/main" id="{4811A270-D163-4F78-BEBD-27CB96A7BEF1}"/>
                  </a:ext>
                </a:extLst>
              </p:cNvPr>
              <p:cNvCxnSpPr>
                <a:cxnSpLocks/>
              </p:cNvCxnSpPr>
              <p:nvPr/>
            </p:nvCxnSpPr>
            <p:spPr bwMode="auto">
              <a:xfrm flipH="1" flipV="1">
                <a:off x="3624208" y="4393980"/>
                <a:ext cx="319702" cy="72653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8" name="Straight Connector 1047">
                <a:extLst>
                  <a:ext uri="{FF2B5EF4-FFF2-40B4-BE49-F238E27FC236}">
                    <a16:creationId xmlns:a16="http://schemas.microsoft.com/office/drawing/2014/main" id="{EDE00A25-2A71-48EA-88EB-E9AC6F9ABBB2}"/>
                  </a:ext>
                </a:extLst>
              </p:cNvPr>
              <p:cNvCxnSpPr>
                <a:cxnSpLocks/>
                <a:stCxn id="688" idx="1"/>
              </p:cNvCxnSpPr>
              <p:nvPr/>
            </p:nvCxnSpPr>
            <p:spPr bwMode="auto">
              <a:xfrm flipH="1">
                <a:off x="3395706" y="4849743"/>
                <a:ext cx="845593" cy="19656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9" name="Straight Connector 1048">
                <a:extLst>
                  <a:ext uri="{FF2B5EF4-FFF2-40B4-BE49-F238E27FC236}">
                    <a16:creationId xmlns:a16="http://schemas.microsoft.com/office/drawing/2014/main" id="{FB2C7024-CCBA-4487-A2F8-2620C2F90C99}"/>
                  </a:ext>
                </a:extLst>
              </p:cNvPr>
              <p:cNvCxnSpPr>
                <a:cxnSpLocks/>
              </p:cNvCxnSpPr>
              <p:nvPr/>
            </p:nvCxnSpPr>
            <p:spPr bwMode="auto">
              <a:xfrm>
                <a:off x="8303846" y="4495886"/>
                <a:ext cx="504530" cy="30944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50" name="Straight Connector 1049">
                <a:extLst>
                  <a:ext uri="{FF2B5EF4-FFF2-40B4-BE49-F238E27FC236}">
                    <a16:creationId xmlns:a16="http://schemas.microsoft.com/office/drawing/2014/main" id="{903C906D-3514-42FC-AB88-EC48A070BC4F}"/>
                  </a:ext>
                </a:extLst>
              </p:cNvPr>
              <p:cNvCxnSpPr>
                <a:cxnSpLocks/>
                <a:endCxn id="805" idx="4"/>
              </p:cNvCxnSpPr>
              <p:nvPr/>
            </p:nvCxnSpPr>
            <p:spPr bwMode="auto">
              <a:xfrm flipH="1">
                <a:off x="6760505" y="4093350"/>
                <a:ext cx="98752" cy="25243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051" name="Oval 1050">
                <a:extLst>
                  <a:ext uri="{FF2B5EF4-FFF2-40B4-BE49-F238E27FC236}">
                    <a16:creationId xmlns:a16="http://schemas.microsoft.com/office/drawing/2014/main" id="{5515F487-1B92-4AE8-961A-998F37F1E18B}"/>
                  </a:ext>
                </a:extLst>
              </p:cNvPr>
              <p:cNvSpPr/>
              <p:nvPr/>
            </p:nvSpPr>
            <p:spPr bwMode="auto">
              <a:xfrm flipV="1">
                <a:off x="9931416" y="448980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2" name="Oval 1051">
                <a:extLst>
                  <a:ext uri="{FF2B5EF4-FFF2-40B4-BE49-F238E27FC236}">
                    <a16:creationId xmlns:a16="http://schemas.microsoft.com/office/drawing/2014/main" id="{1154CB12-78F4-41A5-A436-8924D759734D}"/>
                  </a:ext>
                </a:extLst>
              </p:cNvPr>
              <p:cNvSpPr/>
              <p:nvPr/>
            </p:nvSpPr>
            <p:spPr bwMode="auto">
              <a:xfrm rot="3204680" flipV="1">
                <a:off x="8975492" y="506842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3" name="Oval 1052">
                <a:extLst>
                  <a:ext uri="{FF2B5EF4-FFF2-40B4-BE49-F238E27FC236}">
                    <a16:creationId xmlns:a16="http://schemas.microsoft.com/office/drawing/2014/main" id="{D33F925C-052B-4576-BBC8-7E986992DF0B}"/>
                  </a:ext>
                </a:extLst>
              </p:cNvPr>
              <p:cNvSpPr/>
              <p:nvPr/>
            </p:nvSpPr>
            <p:spPr bwMode="auto">
              <a:xfrm rot="3204680" flipV="1">
                <a:off x="8934032" y="538897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4" name="Oval 1053">
                <a:extLst>
                  <a:ext uri="{FF2B5EF4-FFF2-40B4-BE49-F238E27FC236}">
                    <a16:creationId xmlns:a16="http://schemas.microsoft.com/office/drawing/2014/main" id="{09D75CF5-24A4-40A6-A237-6EE3E35C5887}"/>
                  </a:ext>
                </a:extLst>
              </p:cNvPr>
              <p:cNvSpPr/>
              <p:nvPr/>
            </p:nvSpPr>
            <p:spPr bwMode="auto">
              <a:xfrm rot="3204680" flipV="1">
                <a:off x="9284713" y="515968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5" name="Oval 1054">
                <a:extLst>
                  <a:ext uri="{FF2B5EF4-FFF2-40B4-BE49-F238E27FC236}">
                    <a16:creationId xmlns:a16="http://schemas.microsoft.com/office/drawing/2014/main" id="{9D9A4F39-E1DB-4240-959E-A75945E975FA}"/>
                  </a:ext>
                </a:extLst>
              </p:cNvPr>
              <p:cNvSpPr/>
              <p:nvPr/>
            </p:nvSpPr>
            <p:spPr bwMode="auto">
              <a:xfrm rot="3204680" flipV="1">
                <a:off x="9054889" y="5191460"/>
                <a:ext cx="84817" cy="8481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6" name="Oval 1055">
                <a:extLst>
                  <a:ext uri="{FF2B5EF4-FFF2-40B4-BE49-F238E27FC236}">
                    <a16:creationId xmlns:a16="http://schemas.microsoft.com/office/drawing/2014/main" id="{889E1E74-ED52-4000-91F0-31DEBD7F04E6}"/>
                  </a:ext>
                </a:extLst>
              </p:cNvPr>
              <p:cNvSpPr/>
              <p:nvPr/>
            </p:nvSpPr>
            <p:spPr bwMode="auto">
              <a:xfrm rot="3204680" flipV="1">
                <a:off x="8872130" y="547287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7" name="Oval 1056">
                <a:extLst>
                  <a:ext uri="{FF2B5EF4-FFF2-40B4-BE49-F238E27FC236}">
                    <a16:creationId xmlns:a16="http://schemas.microsoft.com/office/drawing/2014/main" id="{BE2D5011-5BDC-4F29-BCF9-D405FF63EF54}"/>
                  </a:ext>
                </a:extLst>
              </p:cNvPr>
              <p:cNvSpPr/>
              <p:nvPr/>
            </p:nvSpPr>
            <p:spPr bwMode="auto">
              <a:xfrm rot="3204680" flipV="1">
                <a:off x="9200751" y="5435964"/>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8" name="Oval 1057">
                <a:extLst>
                  <a:ext uri="{FF2B5EF4-FFF2-40B4-BE49-F238E27FC236}">
                    <a16:creationId xmlns:a16="http://schemas.microsoft.com/office/drawing/2014/main" id="{140D5EEC-22A9-4DA5-969C-DEECD3A4DC68}"/>
                  </a:ext>
                </a:extLst>
              </p:cNvPr>
              <p:cNvSpPr/>
              <p:nvPr/>
            </p:nvSpPr>
            <p:spPr bwMode="auto">
              <a:xfrm rot="3204680" flipV="1">
                <a:off x="9071541" y="547661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9" name="Oval 1058">
                <a:extLst>
                  <a:ext uri="{FF2B5EF4-FFF2-40B4-BE49-F238E27FC236}">
                    <a16:creationId xmlns:a16="http://schemas.microsoft.com/office/drawing/2014/main" id="{C7A607CA-9E9B-4A59-B3B9-A711401F52F0}"/>
                  </a:ext>
                </a:extLst>
              </p:cNvPr>
              <p:cNvSpPr/>
              <p:nvPr/>
            </p:nvSpPr>
            <p:spPr bwMode="auto">
              <a:xfrm rot="3204680" flipV="1">
                <a:off x="8695075" y="535593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1060" name="Straight Connector 1059">
                <a:extLst>
                  <a:ext uri="{FF2B5EF4-FFF2-40B4-BE49-F238E27FC236}">
                    <a16:creationId xmlns:a16="http://schemas.microsoft.com/office/drawing/2014/main" id="{0FB6FEF8-4F80-4FD3-8BA4-F4B688E30E77}"/>
                  </a:ext>
                </a:extLst>
              </p:cNvPr>
              <p:cNvCxnSpPr>
                <a:cxnSpLocks/>
                <a:stCxn id="893" idx="2"/>
                <a:endCxn id="704" idx="2"/>
              </p:cNvCxnSpPr>
              <p:nvPr/>
            </p:nvCxnSpPr>
            <p:spPr bwMode="auto">
              <a:xfrm>
                <a:off x="7546693" y="4689936"/>
                <a:ext cx="93975" cy="129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1" name="Straight Connector 1060">
                <a:extLst>
                  <a:ext uri="{FF2B5EF4-FFF2-40B4-BE49-F238E27FC236}">
                    <a16:creationId xmlns:a16="http://schemas.microsoft.com/office/drawing/2014/main" id="{84C7C49F-07E7-41AE-AA75-EC3CE0F4CE54}"/>
                  </a:ext>
                </a:extLst>
              </p:cNvPr>
              <p:cNvCxnSpPr>
                <a:cxnSpLocks/>
                <a:endCxn id="863" idx="6"/>
              </p:cNvCxnSpPr>
              <p:nvPr/>
            </p:nvCxnSpPr>
            <p:spPr bwMode="auto">
              <a:xfrm>
                <a:off x="6993179" y="4782189"/>
                <a:ext cx="219139" cy="298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2" name="Straight Connector 1061">
                <a:extLst>
                  <a:ext uri="{FF2B5EF4-FFF2-40B4-BE49-F238E27FC236}">
                    <a16:creationId xmlns:a16="http://schemas.microsoft.com/office/drawing/2014/main" id="{97ED7F8A-9593-4BC8-B8AC-462CF1CC00E3}"/>
                  </a:ext>
                </a:extLst>
              </p:cNvPr>
              <p:cNvCxnSpPr>
                <a:cxnSpLocks/>
                <a:endCxn id="722" idx="1"/>
              </p:cNvCxnSpPr>
              <p:nvPr/>
            </p:nvCxnSpPr>
            <p:spPr bwMode="auto">
              <a:xfrm flipV="1">
                <a:off x="7013680" y="5142055"/>
                <a:ext cx="277065" cy="9114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3" name="Straight Connector 1062">
                <a:extLst>
                  <a:ext uri="{FF2B5EF4-FFF2-40B4-BE49-F238E27FC236}">
                    <a16:creationId xmlns:a16="http://schemas.microsoft.com/office/drawing/2014/main" id="{31B72A7D-4396-4024-8E71-123416F5B691}"/>
                  </a:ext>
                </a:extLst>
              </p:cNvPr>
              <p:cNvCxnSpPr>
                <a:cxnSpLocks/>
                <a:stCxn id="958" idx="7"/>
              </p:cNvCxnSpPr>
              <p:nvPr/>
            </p:nvCxnSpPr>
            <p:spPr bwMode="auto">
              <a:xfrm flipV="1">
                <a:off x="7568302" y="4742296"/>
                <a:ext cx="224705" cy="17846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4" name="Straight Connector 1063">
                <a:extLst>
                  <a:ext uri="{FF2B5EF4-FFF2-40B4-BE49-F238E27FC236}">
                    <a16:creationId xmlns:a16="http://schemas.microsoft.com/office/drawing/2014/main" id="{9A708B0C-893B-4836-B9F2-1CA7FA2B4B9C}"/>
                  </a:ext>
                </a:extLst>
              </p:cNvPr>
              <p:cNvCxnSpPr>
                <a:cxnSpLocks/>
                <a:endCxn id="678" idx="2"/>
              </p:cNvCxnSpPr>
              <p:nvPr/>
            </p:nvCxnSpPr>
            <p:spPr bwMode="auto">
              <a:xfrm>
                <a:off x="7506801" y="4206657"/>
                <a:ext cx="378224" cy="21228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5" name="Straight Connector 1064">
                <a:extLst>
                  <a:ext uri="{FF2B5EF4-FFF2-40B4-BE49-F238E27FC236}">
                    <a16:creationId xmlns:a16="http://schemas.microsoft.com/office/drawing/2014/main" id="{8AC31811-AA0E-47FA-9F24-776FFCD0F38E}"/>
                  </a:ext>
                </a:extLst>
              </p:cNvPr>
              <p:cNvCxnSpPr>
                <a:cxnSpLocks/>
              </p:cNvCxnSpPr>
              <p:nvPr/>
            </p:nvCxnSpPr>
            <p:spPr bwMode="auto">
              <a:xfrm flipV="1">
                <a:off x="9309566" y="4956572"/>
                <a:ext cx="472273" cy="5302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6" name="Straight Connector 1065">
                <a:extLst>
                  <a:ext uri="{FF2B5EF4-FFF2-40B4-BE49-F238E27FC236}">
                    <a16:creationId xmlns:a16="http://schemas.microsoft.com/office/drawing/2014/main" id="{BDB2264C-0E4C-48A6-B8E0-04BAE1EC325C}"/>
                  </a:ext>
                </a:extLst>
              </p:cNvPr>
              <p:cNvCxnSpPr>
                <a:cxnSpLocks/>
                <a:endCxn id="1057" idx="0"/>
              </p:cNvCxnSpPr>
              <p:nvPr/>
            </p:nvCxnSpPr>
            <p:spPr bwMode="auto">
              <a:xfrm flipV="1">
                <a:off x="9060143" y="5467446"/>
                <a:ext cx="144495" cy="2733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7" name="Straight Connector 1066">
                <a:extLst>
                  <a:ext uri="{FF2B5EF4-FFF2-40B4-BE49-F238E27FC236}">
                    <a16:creationId xmlns:a16="http://schemas.microsoft.com/office/drawing/2014/main" id="{B74FB6BB-F044-45D2-B096-187313579C7F}"/>
                  </a:ext>
                </a:extLst>
              </p:cNvPr>
              <p:cNvCxnSpPr>
                <a:cxnSpLocks/>
                <a:endCxn id="950" idx="3"/>
              </p:cNvCxnSpPr>
              <p:nvPr/>
            </p:nvCxnSpPr>
            <p:spPr bwMode="auto">
              <a:xfrm flipV="1">
                <a:off x="8117118" y="5178369"/>
                <a:ext cx="161154" cy="669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8" name="Straight Connector 1067">
                <a:extLst>
                  <a:ext uri="{FF2B5EF4-FFF2-40B4-BE49-F238E27FC236}">
                    <a16:creationId xmlns:a16="http://schemas.microsoft.com/office/drawing/2014/main" id="{C58C7361-0002-44E6-BE04-0030281A6C98}"/>
                  </a:ext>
                </a:extLst>
              </p:cNvPr>
              <p:cNvCxnSpPr>
                <a:cxnSpLocks/>
                <a:endCxn id="813" idx="7"/>
              </p:cNvCxnSpPr>
              <p:nvPr/>
            </p:nvCxnSpPr>
            <p:spPr bwMode="auto">
              <a:xfrm flipV="1">
                <a:off x="8356291" y="4561487"/>
                <a:ext cx="182517" cy="2191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9" name="Straight Connector 1068">
                <a:extLst>
                  <a:ext uri="{FF2B5EF4-FFF2-40B4-BE49-F238E27FC236}">
                    <a16:creationId xmlns:a16="http://schemas.microsoft.com/office/drawing/2014/main" id="{41600F9E-D26F-4472-9506-56A3B25AA5AD}"/>
                  </a:ext>
                </a:extLst>
              </p:cNvPr>
              <p:cNvCxnSpPr>
                <a:cxnSpLocks/>
                <a:stCxn id="816" idx="3"/>
              </p:cNvCxnSpPr>
              <p:nvPr/>
            </p:nvCxnSpPr>
            <p:spPr bwMode="auto">
              <a:xfrm flipH="1" flipV="1">
                <a:off x="7951883" y="4450490"/>
                <a:ext cx="380296" cy="33551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0" name="Straight Connector 1069">
                <a:extLst>
                  <a:ext uri="{FF2B5EF4-FFF2-40B4-BE49-F238E27FC236}">
                    <a16:creationId xmlns:a16="http://schemas.microsoft.com/office/drawing/2014/main" id="{D9853C1B-9AF8-4BE7-A834-0980C17E574B}"/>
                  </a:ext>
                </a:extLst>
              </p:cNvPr>
              <p:cNvCxnSpPr>
                <a:cxnSpLocks/>
                <a:stCxn id="893" idx="7"/>
              </p:cNvCxnSpPr>
              <p:nvPr/>
            </p:nvCxnSpPr>
            <p:spPr bwMode="auto">
              <a:xfrm flipH="1" flipV="1">
                <a:off x="7073778" y="4255736"/>
                <a:ext cx="444340" cy="41876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1" name="Straight Connector 1070">
                <a:extLst>
                  <a:ext uri="{FF2B5EF4-FFF2-40B4-BE49-F238E27FC236}">
                    <a16:creationId xmlns:a16="http://schemas.microsoft.com/office/drawing/2014/main" id="{DB53A03A-0CC6-46CC-829E-E4E978A73D94}"/>
                  </a:ext>
                </a:extLst>
              </p:cNvPr>
              <p:cNvCxnSpPr>
                <a:cxnSpLocks/>
              </p:cNvCxnSpPr>
              <p:nvPr/>
            </p:nvCxnSpPr>
            <p:spPr bwMode="auto">
              <a:xfrm flipH="1" flipV="1">
                <a:off x="6574932" y="4108816"/>
                <a:ext cx="418247" cy="44093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2" name="Straight Connector 1071">
                <a:extLst>
                  <a:ext uri="{FF2B5EF4-FFF2-40B4-BE49-F238E27FC236}">
                    <a16:creationId xmlns:a16="http://schemas.microsoft.com/office/drawing/2014/main" id="{4E95C036-A192-4771-9073-A33E5AB97F20}"/>
                  </a:ext>
                </a:extLst>
              </p:cNvPr>
              <p:cNvCxnSpPr>
                <a:cxnSpLocks/>
                <a:stCxn id="875" idx="5"/>
              </p:cNvCxnSpPr>
              <p:nvPr/>
            </p:nvCxnSpPr>
            <p:spPr bwMode="auto">
              <a:xfrm flipH="1">
                <a:off x="4520816" y="4895622"/>
                <a:ext cx="996029" cy="23507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3" name="Straight Connector 1072">
                <a:extLst>
                  <a:ext uri="{FF2B5EF4-FFF2-40B4-BE49-F238E27FC236}">
                    <a16:creationId xmlns:a16="http://schemas.microsoft.com/office/drawing/2014/main" id="{0B698529-59EA-408A-A81C-4C3447609860}"/>
                  </a:ext>
                </a:extLst>
              </p:cNvPr>
              <p:cNvCxnSpPr>
                <a:cxnSpLocks/>
              </p:cNvCxnSpPr>
              <p:nvPr/>
            </p:nvCxnSpPr>
            <p:spPr bwMode="auto">
              <a:xfrm flipH="1">
                <a:off x="4319228" y="5226831"/>
                <a:ext cx="376044" cy="11911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4" name="Straight Connector 1073">
                <a:extLst>
                  <a:ext uri="{FF2B5EF4-FFF2-40B4-BE49-F238E27FC236}">
                    <a16:creationId xmlns:a16="http://schemas.microsoft.com/office/drawing/2014/main" id="{210FF495-C34A-4E69-8518-72BB4EA2AF23}"/>
                  </a:ext>
                </a:extLst>
              </p:cNvPr>
              <p:cNvCxnSpPr>
                <a:cxnSpLocks/>
              </p:cNvCxnSpPr>
              <p:nvPr/>
            </p:nvCxnSpPr>
            <p:spPr bwMode="auto">
              <a:xfrm flipH="1" flipV="1">
                <a:off x="3390446" y="4879312"/>
                <a:ext cx="551576" cy="24120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5" name="Straight Connector 1074">
                <a:extLst>
                  <a:ext uri="{FF2B5EF4-FFF2-40B4-BE49-F238E27FC236}">
                    <a16:creationId xmlns:a16="http://schemas.microsoft.com/office/drawing/2014/main" id="{8B680929-642A-47C5-AD3D-5709BB04A913}"/>
                  </a:ext>
                </a:extLst>
              </p:cNvPr>
              <p:cNvCxnSpPr>
                <a:cxnSpLocks/>
                <a:stCxn id="894" idx="4"/>
              </p:cNvCxnSpPr>
              <p:nvPr/>
            </p:nvCxnSpPr>
            <p:spPr bwMode="auto">
              <a:xfrm flipH="1">
                <a:off x="4719565" y="5123605"/>
                <a:ext cx="582734" cy="37072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6" name="Straight Connector 1075">
                <a:extLst>
                  <a:ext uri="{FF2B5EF4-FFF2-40B4-BE49-F238E27FC236}">
                    <a16:creationId xmlns:a16="http://schemas.microsoft.com/office/drawing/2014/main" id="{33F508E2-F0E0-4F02-9823-A0CD258AFAA5}"/>
                  </a:ext>
                </a:extLst>
              </p:cNvPr>
              <p:cNvCxnSpPr>
                <a:cxnSpLocks/>
                <a:stCxn id="991" idx="7"/>
              </p:cNvCxnSpPr>
              <p:nvPr/>
            </p:nvCxnSpPr>
            <p:spPr bwMode="auto">
              <a:xfrm flipH="1">
                <a:off x="5299144" y="5530686"/>
                <a:ext cx="449092" cy="38290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7" name="Straight Connector 1076">
                <a:extLst>
                  <a:ext uri="{FF2B5EF4-FFF2-40B4-BE49-F238E27FC236}">
                    <a16:creationId xmlns:a16="http://schemas.microsoft.com/office/drawing/2014/main" id="{4616E999-D305-4458-B387-CA0C43064AEA}"/>
                  </a:ext>
                </a:extLst>
              </p:cNvPr>
              <p:cNvCxnSpPr>
                <a:cxnSpLocks/>
                <a:stCxn id="709" idx="7"/>
                <a:endCxn id="721" idx="3"/>
              </p:cNvCxnSpPr>
              <p:nvPr/>
            </p:nvCxnSpPr>
            <p:spPr bwMode="auto">
              <a:xfrm>
                <a:off x="6565439" y="5796179"/>
                <a:ext cx="163034" cy="20458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8" name="Straight Connector 1077">
                <a:extLst>
                  <a:ext uri="{FF2B5EF4-FFF2-40B4-BE49-F238E27FC236}">
                    <a16:creationId xmlns:a16="http://schemas.microsoft.com/office/drawing/2014/main" id="{D433848D-9799-49DC-B2C1-7184BC5BE1E4}"/>
                  </a:ext>
                </a:extLst>
              </p:cNvPr>
              <p:cNvCxnSpPr>
                <a:cxnSpLocks/>
                <a:stCxn id="902" idx="4"/>
              </p:cNvCxnSpPr>
              <p:nvPr/>
            </p:nvCxnSpPr>
            <p:spPr bwMode="auto">
              <a:xfrm flipH="1" flipV="1">
                <a:off x="5693409" y="3555303"/>
                <a:ext cx="143768" cy="93719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9" name="Straight Connector 1078">
                <a:extLst>
                  <a:ext uri="{FF2B5EF4-FFF2-40B4-BE49-F238E27FC236}">
                    <a16:creationId xmlns:a16="http://schemas.microsoft.com/office/drawing/2014/main" id="{D8C5829F-BA50-4BB5-985F-B3AAFCE7B49D}"/>
                  </a:ext>
                </a:extLst>
              </p:cNvPr>
              <p:cNvCxnSpPr>
                <a:cxnSpLocks/>
              </p:cNvCxnSpPr>
              <p:nvPr/>
            </p:nvCxnSpPr>
            <p:spPr bwMode="auto">
              <a:xfrm flipH="1">
                <a:off x="6326740" y="4233437"/>
                <a:ext cx="166926" cy="47785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0" name="Straight Connector 1079">
                <a:extLst>
                  <a:ext uri="{FF2B5EF4-FFF2-40B4-BE49-F238E27FC236}">
                    <a16:creationId xmlns:a16="http://schemas.microsoft.com/office/drawing/2014/main" id="{39E8D6E0-2A09-4678-8AEE-AD69B2CB2CCF}"/>
                  </a:ext>
                </a:extLst>
              </p:cNvPr>
              <p:cNvCxnSpPr>
                <a:cxnSpLocks/>
                <a:stCxn id="679" idx="3"/>
              </p:cNvCxnSpPr>
              <p:nvPr/>
            </p:nvCxnSpPr>
            <p:spPr bwMode="auto">
              <a:xfrm flipH="1" flipV="1">
                <a:off x="4682134" y="4499900"/>
                <a:ext cx="430918" cy="40175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1" name="Straight Connector 1080">
                <a:extLst>
                  <a:ext uri="{FF2B5EF4-FFF2-40B4-BE49-F238E27FC236}">
                    <a16:creationId xmlns:a16="http://schemas.microsoft.com/office/drawing/2014/main" id="{4D59E665-9B62-4792-8D1A-A275A8793BFB}"/>
                  </a:ext>
                </a:extLst>
              </p:cNvPr>
              <p:cNvCxnSpPr>
                <a:cxnSpLocks/>
              </p:cNvCxnSpPr>
              <p:nvPr/>
            </p:nvCxnSpPr>
            <p:spPr bwMode="auto">
              <a:xfrm flipH="1">
                <a:off x="4548149" y="3942925"/>
                <a:ext cx="199366" cy="29599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2" name="Straight Connector 1081">
                <a:extLst>
                  <a:ext uri="{FF2B5EF4-FFF2-40B4-BE49-F238E27FC236}">
                    <a16:creationId xmlns:a16="http://schemas.microsoft.com/office/drawing/2014/main" id="{FA3B728C-B7C0-49BE-8957-2BAE02BD9C83}"/>
                  </a:ext>
                </a:extLst>
              </p:cNvPr>
              <p:cNvCxnSpPr>
                <a:cxnSpLocks/>
                <a:stCxn id="680" idx="1"/>
              </p:cNvCxnSpPr>
              <p:nvPr/>
            </p:nvCxnSpPr>
            <p:spPr bwMode="auto">
              <a:xfrm flipH="1">
                <a:off x="4619902" y="3918707"/>
                <a:ext cx="129553" cy="40563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3" name="Straight Connector 1082">
                <a:extLst>
                  <a:ext uri="{FF2B5EF4-FFF2-40B4-BE49-F238E27FC236}">
                    <a16:creationId xmlns:a16="http://schemas.microsoft.com/office/drawing/2014/main" id="{0BEC7053-51A8-46BB-94C4-D7FA2775A39D}"/>
                  </a:ext>
                </a:extLst>
              </p:cNvPr>
              <p:cNvCxnSpPr>
                <a:cxnSpLocks/>
                <a:stCxn id="658" idx="4"/>
              </p:cNvCxnSpPr>
              <p:nvPr/>
            </p:nvCxnSpPr>
            <p:spPr bwMode="auto">
              <a:xfrm flipH="1" flipV="1">
                <a:off x="4023186" y="4277769"/>
                <a:ext cx="6646" cy="30139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4" name="Straight Connector 1083">
                <a:extLst>
                  <a:ext uri="{FF2B5EF4-FFF2-40B4-BE49-F238E27FC236}">
                    <a16:creationId xmlns:a16="http://schemas.microsoft.com/office/drawing/2014/main" id="{083F9979-939C-4505-8AA5-90FAE6E14667}"/>
                  </a:ext>
                </a:extLst>
              </p:cNvPr>
              <p:cNvCxnSpPr>
                <a:cxnSpLocks/>
                <a:stCxn id="657" idx="2"/>
              </p:cNvCxnSpPr>
              <p:nvPr/>
            </p:nvCxnSpPr>
            <p:spPr bwMode="auto">
              <a:xfrm flipH="1" flipV="1">
                <a:off x="3504930" y="4137172"/>
                <a:ext cx="477871" cy="983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5" name="Straight Connector 1084">
                <a:extLst>
                  <a:ext uri="{FF2B5EF4-FFF2-40B4-BE49-F238E27FC236}">
                    <a16:creationId xmlns:a16="http://schemas.microsoft.com/office/drawing/2014/main" id="{DA2ED734-5310-4117-AB30-82A60AC4A621}"/>
                  </a:ext>
                </a:extLst>
              </p:cNvPr>
              <p:cNvCxnSpPr>
                <a:cxnSpLocks/>
                <a:stCxn id="757" idx="3"/>
              </p:cNvCxnSpPr>
              <p:nvPr/>
            </p:nvCxnSpPr>
            <p:spPr bwMode="auto">
              <a:xfrm flipH="1" flipV="1">
                <a:off x="3481014" y="4174758"/>
                <a:ext cx="311864" cy="84279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6" name="Straight Connector 1085">
                <a:extLst>
                  <a:ext uri="{FF2B5EF4-FFF2-40B4-BE49-F238E27FC236}">
                    <a16:creationId xmlns:a16="http://schemas.microsoft.com/office/drawing/2014/main" id="{4CBA2C0B-7B9C-4CE0-A8D0-42C32BFD18BE}"/>
                  </a:ext>
                </a:extLst>
              </p:cNvPr>
              <p:cNvCxnSpPr>
                <a:cxnSpLocks/>
                <a:stCxn id="761" idx="7"/>
              </p:cNvCxnSpPr>
              <p:nvPr/>
            </p:nvCxnSpPr>
            <p:spPr bwMode="auto">
              <a:xfrm flipH="1">
                <a:off x="3334206" y="5290085"/>
                <a:ext cx="383983" cy="12865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7" name="Straight Connector 1086">
                <a:extLst>
                  <a:ext uri="{FF2B5EF4-FFF2-40B4-BE49-F238E27FC236}">
                    <a16:creationId xmlns:a16="http://schemas.microsoft.com/office/drawing/2014/main" id="{62545852-5036-4E88-8688-F838E346EE19}"/>
                  </a:ext>
                </a:extLst>
              </p:cNvPr>
              <p:cNvCxnSpPr>
                <a:cxnSpLocks/>
                <a:stCxn id="769" idx="1"/>
              </p:cNvCxnSpPr>
              <p:nvPr/>
            </p:nvCxnSpPr>
            <p:spPr bwMode="auto">
              <a:xfrm flipH="1" flipV="1">
                <a:off x="3366531" y="5255156"/>
                <a:ext cx="411605" cy="16903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8" name="Straight Connector 1087">
                <a:extLst>
                  <a:ext uri="{FF2B5EF4-FFF2-40B4-BE49-F238E27FC236}">
                    <a16:creationId xmlns:a16="http://schemas.microsoft.com/office/drawing/2014/main" id="{25744862-B3BF-4E64-985E-6C821C95E39C}"/>
                  </a:ext>
                </a:extLst>
              </p:cNvPr>
              <p:cNvCxnSpPr>
                <a:cxnSpLocks/>
                <a:stCxn id="761" idx="4"/>
              </p:cNvCxnSpPr>
              <p:nvPr/>
            </p:nvCxnSpPr>
            <p:spPr bwMode="auto">
              <a:xfrm flipH="1" flipV="1">
                <a:off x="3451950" y="5087736"/>
                <a:ext cx="277701" cy="183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9" name="Straight Connector 1088">
                <a:extLst>
                  <a:ext uri="{FF2B5EF4-FFF2-40B4-BE49-F238E27FC236}">
                    <a16:creationId xmlns:a16="http://schemas.microsoft.com/office/drawing/2014/main" id="{DFE1A347-F37E-4CB2-9423-696DF3BECF0B}"/>
                  </a:ext>
                </a:extLst>
              </p:cNvPr>
              <p:cNvCxnSpPr>
                <a:cxnSpLocks/>
              </p:cNvCxnSpPr>
              <p:nvPr/>
            </p:nvCxnSpPr>
            <p:spPr bwMode="auto">
              <a:xfrm flipH="1" flipV="1">
                <a:off x="4726399" y="5497747"/>
                <a:ext cx="277701" cy="183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90" name="Straight Connector 1089">
                <a:extLst>
                  <a:ext uri="{FF2B5EF4-FFF2-40B4-BE49-F238E27FC236}">
                    <a16:creationId xmlns:a16="http://schemas.microsoft.com/office/drawing/2014/main" id="{9B96B263-910A-4D28-B904-0628DE6A5CDA}"/>
                  </a:ext>
                </a:extLst>
              </p:cNvPr>
              <p:cNvCxnSpPr>
                <a:cxnSpLocks/>
                <a:stCxn id="861" idx="7"/>
              </p:cNvCxnSpPr>
              <p:nvPr/>
            </p:nvCxnSpPr>
            <p:spPr bwMode="auto">
              <a:xfrm flipH="1" flipV="1">
                <a:off x="5187662" y="5371327"/>
                <a:ext cx="137344" cy="20075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091" name="Freeform: Shape 218">
                <a:extLst>
                  <a:ext uri="{FF2B5EF4-FFF2-40B4-BE49-F238E27FC236}">
                    <a16:creationId xmlns:a16="http://schemas.microsoft.com/office/drawing/2014/main" id="{2FB56449-2143-4865-A57F-761D923D140F}"/>
                  </a:ext>
                </a:extLst>
              </p:cNvPr>
              <p:cNvSpPr/>
              <p:nvPr/>
            </p:nvSpPr>
            <p:spPr>
              <a:xfrm>
                <a:off x="7313763" y="4806690"/>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2" name="Freeform: Shape 219">
                <a:extLst>
                  <a:ext uri="{FF2B5EF4-FFF2-40B4-BE49-F238E27FC236}">
                    <a16:creationId xmlns:a16="http://schemas.microsoft.com/office/drawing/2014/main" id="{B845951E-5C48-4703-98FF-0D3AAC3DBEE5}"/>
                  </a:ext>
                </a:extLst>
              </p:cNvPr>
              <p:cNvSpPr/>
              <p:nvPr/>
            </p:nvSpPr>
            <p:spPr>
              <a:xfrm>
                <a:off x="7313773" y="4825494"/>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3" name="Freeform: Shape 218">
                <a:extLst>
                  <a:ext uri="{FF2B5EF4-FFF2-40B4-BE49-F238E27FC236}">
                    <a16:creationId xmlns:a16="http://schemas.microsoft.com/office/drawing/2014/main" id="{91A8E2F2-9F2C-486C-88BC-931BA6B45BB0}"/>
                  </a:ext>
                </a:extLst>
              </p:cNvPr>
              <p:cNvSpPr/>
              <p:nvPr/>
            </p:nvSpPr>
            <p:spPr>
              <a:xfrm>
                <a:off x="6534743" y="5062947"/>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4" name="Freeform: Shape 219">
                <a:extLst>
                  <a:ext uri="{FF2B5EF4-FFF2-40B4-BE49-F238E27FC236}">
                    <a16:creationId xmlns:a16="http://schemas.microsoft.com/office/drawing/2014/main" id="{E3B1DF28-FC75-41F9-8222-DBA18C2689CB}"/>
                  </a:ext>
                </a:extLst>
              </p:cNvPr>
              <p:cNvSpPr/>
              <p:nvPr/>
            </p:nvSpPr>
            <p:spPr>
              <a:xfrm>
                <a:off x="6534753" y="5081751"/>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5" name="Freeform: Shape 218">
                <a:extLst>
                  <a:ext uri="{FF2B5EF4-FFF2-40B4-BE49-F238E27FC236}">
                    <a16:creationId xmlns:a16="http://schemas.microsoft.com/office/drawing/2014/main" id="{5BA14F9B-E4F9-4923-812D-449D3767FD52}"/>
                  </a:ext>
                </a:extLst>
              </p:cNvPr>
              <p:cNvSpPr/>
              <p:nvPr/>
            </p:nvSpPr>
            <p:spPr>
              <a:xfrm>
                <a:off x="5284211" y="4816941"/>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6" name="Freeform: Shape 219">
                <a:extLst>
                  <a:ext uri="{FF2B5EF4-FFF2-40B4-BE49-F238E27FC236}">
                    <a16:creationId xmlns:a16="http://schemas.microsoft.com/office/drawing/2014/main" id="{30BC2F16-A3BB-4931-801A-E07213F1206A}"/>
                  </a:ext>
                </a:extLst>
              </p:cNvPr>
              <p:cNvSpPr/>
              <p:nvPr/>
            </p:nvSpPr>
            <p:spPr>
              <a:xfrm>
                <a:off x="5284221" y="4835745"/>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7" name="Freeform: Shape 218">
                <a:extLst>
                  <a:ext uri="{FF2B5EF4-FFF2-40B4-BE49-F238E27FC236}">
                    <a16:creationId xmlns:a16="http://schemas.microsoft.com/office/drawing/2014/main" id="{8E2782CF-1CB2-495C-9AE9-3F646163D81A}"/>
                  </a:ext>
                </a:extLst>
              </p:cNvPr>
              <p:cNvSpPr/>
              <p:nvPr/>
            </p:nvSpPr>
            <p:spPr>
              <a:xfrm>
                <a:off x="6240902" y="4376179"/>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8" name="Freeform: Shape 219">
                <a:extLst>
                  <a:ext uri="{FF2B5EF4-FFF2-40B4-BE49-F238E27FC236}">
                    <a16:creationId xmlns:a16="http://schemas.microsoft.com/office/drawing/2014/main" id="{EF18447F-1923-44AF-8AFC-5F17E08F52B0}"/>
                  </a:ext>
                </a:extLst>
              </p:cNvPr>
              <p:cNvSpPr/>
              <p:nvPr/>
            </p:nvSpPr>
            <p:spPr>
              <a:xfrm>
                <a:off x="6240912" y="4394983"/>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9" name="Freeform: Shape 218">
                <a:extLst>
                  <a:ext uri="{FF2B5EF4-FFF2-40B4-BE49-F238E27FC236}">
                    <a16:creationId xmlns:a16="http://schemas.microsoft.com/office/drawing/2014/main" id="{4A696BDD-5212-4EE5-B0DC-C5995412B63C}"/>
                  </a:ext>
                </a:extLst>
              </p:cNvPr>
              <p:cNvSpPr/>
              <p:nvPr/>
            </p:nvSpPr>
            <p:spPr>
              <a:xfrm>
                <a:off x="5075789" y="5394372"/>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0" name="Freeform: Shape 219">
                <a:extLst>
                  <a:ext uri="{FF2B5EF4-FFF2-40B4-BE49-F238E27FC236}">
                    <a16:creationId xmlns:a16="http://schemas.microsoft.com/office/drawing/2014/main" id="{AC9F588A-0712-47E4-8945-08906310AFAD}"/>
                  </a:ext>
                </a:extLst>
              </p:cNvPr>
              <p:cNvSpPr/>
              <p:nvPr/>
            </p:nvSpPr>
            <p:spPr>
              <a:xfrm>
                <a:off x="5075799" y="5413176"/>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1" name="Freeform: Shape 218">
                <a:extLst>
                  <a:ext uri="{FF2B5EF4-FFF2-40B4-BE49-F238E27FC236}">
                    <a16:creationId xmlns:a16="http://schemas.microsoft.com/office/drawing/2014/main" id="{F2EDDEA6-0ADA-43E7-93C7-F85FE5F54B14}"/>
                  </a:ext>
                </a:extLst>
              </p:cNvPr>
              <p:cNvSpPr/>
              <p:nvPr/>
            </p:nvSpPr>
            <p:spPr>
              <a:xfrm>
                <a:off x="4006344" y="5080031"/>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2" name="Freeform: Shape 219">
                <a:extLst>
                  <a:ext uri="{FF2B5EF4-FFF2-40B4-BE49-F238E27FC236}">
                    <a16:creationId xmlns:a16="http://schemas.microsoft.com/office/drawing/2014/main" id="{4A8C8D67-4C85-4B22-879C-0010853BE5B6}"/>
                  </a:ext>
                </a:extLst>
              </p:cNvPr>
              <p:cNvSpPr/>
              <p:nvPr/>
            </p:nvSpPr>
            <p:spPr>
              <a:xfrm>
                <a:off x="4006354" y="5098835"/>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3" name="Freeform: Shape 218">
                <a:extLst>
                  <a:ext uri="{FF2B5EF4-FFF2-40B4-BE49-F238E27FC236}">
                    <a16:creationId xmlns:a16="http://schemas.microsoft.com/office/drawing/2014/main" id="{53EE804E-A452-454C-9B39-29DD6980FB71}"/>
                  </a:ext>
                </a:extLst>
              </p:cNvPr>
              <p:cNvSpPr/>
              <p:nvPr/>
            </p:nvSpPr>
            <p:spPr>
              <a:xfrm>
                <a:off x="8492544" y="4834024"/>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4" name="Freeform: Shape 219">
                <a:extLst>
                  <a:ext uri="{FF2B5EF4-FFF2-40B4-BE49-F238E27FC236}">
                    <a16:creationId xmlns:a16="http://schemas.microsoft.com/office/drawing/2014/main" id="{B470DC32-BDA8-49F3-9661-930263C13784}"/>
                  </a:ext>
                </a:extLst>
              </p:cNvPr>
              <p:cNvSpPr/>
              <p:nvPr/>
            </p:nvSpPr>
            <p:spPr>
              <a:xfrm>
                <a:off x="8492554" y="4852828"/>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5" name="Freeform: Shape 397">
                <a:extLst>
                  <a:ext uri="{FF2B5EF4-FFF2-40B4-BE49-F238E27FC236}">
                    <a16:creationId xmlns:a16="http://schemas.microsoft.com/office/drawing/2014/main" id="{66AA83BD-9822-4A43-A194-BF8F40FB6FA0}"/>
                  </a:ext>
                </a:extLst>
              </p:cNvPr>
              <p:cNvSpPr/>
              <p:nvPr/>
            </p:nvSpPr>
            <p:spPr>
              <a:xfrm>
                <a:off x="5755110" y="5048859"/>
                <a:ext cx="159765" cy="93196"/>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6" name="Freeform: Shape 397">
                <a:extLst>
                  <a:ext uri="{FF2B5EF4-FFF2-40B4-BE49-F238E27FC236}">
                    <a16:creationId xmlns:a16="http://schemas.microsoft.com/office/drawing/2014/main" id="{81D05EF3-5787-4B33-985D-476B2F289787}"/>
                  </a:ext>
                </a:extLst>
              </p:cNvPr>
              <p:cNvSpPr/>
              <p:nvPr/>
            </p:nvSpPr>
            <p:spPr>
              <a:xfrm>
                <a:off x="5027971" y="4242710"/>
                <a:ext cx="159765" cy="93196"/>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7" name="Freeform: Shape 397">
                <a:extLst>
                  <a:ext uri="{FF2B5EF4-FFF2-40B4-BE49-F238E27FC236}">
                    <a16:creationId xmlns:a16="http://schemas.microsoft.com/office/drawing/2014/main" id="{69E5F5B6-706B-4647-8D11-A23E3A3AD2A1}"/>
                  </a:ext>
                </a:extLst>
              </p:cNvPr>
              <p:cNvSpPr/>
              <p:nvPr/>
            </p:nvSpPr>
            <p:spPr>
              <a:xfrm>
                <a:off x="6779302" y="4928014"/>
                <a:ext cx="159765" cy="93196"/>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8" name="Freeform: Shape 397">
                <a:extLst>
                  <a:ext uri="{FF2B5EF4-FFF2-40B4-BE49-F238E27FC236}">
                    <a16:creationId xmlns:a16="http://schemas.microsoft.com/office/drawing/2014/main" id="{2347AF48-7432-4207-9BBE-4122E2BA6EF9}"/>
                  </a:ext>
                </a:extLst>
              </p:cNvPr>
              <p:cNvSpPr/>
              <p:nvPr/>
            </p:nvSpPr>
            <p:spPr>
              <a:xfrm>
                <a:off x="8094753" y="5361942"/>
                <a:ext cx="159765" cy="93196"/>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9" name="Freeform: Shape 397">
                <a:extLst>
                  <a:ext uri="{FF2B5EF4-FFF2-40B4-BE49-F238E27FC236}">
                    <a16:creationId xmlns:a16="http://schemas.microsoft.com/office/drawing/2014/main" id="{EF6C2D4E-346D-4156-A308-A60870985587}"/>
                  </a:ext>
                </a:extLst>
              </p:cNvPr>
              <p:cNvSpPr/>
              <p:nvPr/>
            </p:nvSpPr>
            <p:spPr>
              <a:xfrm>
                <a:off x="8278272" y="4565838"/>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0" name="Freeform: Shape 397">
                <a:extLst>
                  <a:ext uri="{FF2B5EF4-FFF2-40B4-BE49-F238E27FC236}">
                    <a16:creationId xmlns:a16="http://schemas.microsoft.com/office/drawing/2014/main" id="{AD6727B6-445B-4DBD-9F70-5979D3E18F21}"/>
                  </a:ext>
                </a:extLst>
              </p:cNvPr>
              <p:cNvSpPr/>
              <p:nvPr/>
            </p:nvSpPr>
            <p:spPr>
              <a:xfrm>
                <a:off x="7519752" y="4121659"/>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1" name="Freeform: Shape 397">
                <a:extLst>
                  <a:ext uri="{FF2B5EF4-FFF2-40B4-BE49-F238E27FC236}">
                    <a16:creationId xmlns:a16="http://schemas.microsoft.com/office/drawing/2014/main" id="{4AA4E7B5-C1D3-4022-BDFF-043CAC3AA60E}"/>
                  </a:ext>
                </a:extLst>
              </p:cNvPr>
              <p:cNvSpPr/>
              <p:nvPr/>
            </p:nvSpPr>
            <p:spPr>
              <a:xfrm>
                <a:off x="6853485" y="4121659"/>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2" name="Freeform: Shape 397">
                <a:extLst>
                  <a:ext uri="{FF2B5EF4-FFF2-40B4-BE49-F238E27FC236}">
                    <a16:creationId xmlns:a16="http://schemas.microsoft.com/office/drawing/2014/main" id="{94A024DB-4B24-45F9-9F0C-F1703DFE04CB}"/>
                  </a:ext>
                </a:extLst>
              </p:cNvPr>
              <p:cNvSpPr/>
              <p:nvPr/>
            </p:nvSpPr>
            <p:spPr>
              <a:xfrm>
                <a:off x="6023213" y="4330081"/>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3" name="Freeform: Shape 397">
                <a:extLst>
                  <a:ext uri="{FF2B5EF4-FFF2-40B4-BE49-F238E27FC236}">
                    <a16:creationId xmlns:a16="http://schemas.microsoft.com/office/drawing/2014/main" id="{63B855D8-3BA8-4C68-80D6-27D05604D235}"/>
                  </a:ext>
                </a:extLst>
              </p:cNvPr>
              <p:cNvSpPr/>
              <p:nvPr/>
            </p:nvSpPr>
            <p:spPr>
              <a:xfrm>
                <a:off x="6170134" y="5351691"/>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4" name="Freeform: Shape 397">
                <a:extLst>
                  <a:ext uri="{FF2B5EF4-FFF2-40B4-BE49-F238E27FC236}">
                    <a16:creationId xmlns:a16="http://schemas.microsoft.com/office/drawing/2014/main" id="{C76287F7-C8A9-4A43-87F6-A5E6669190F7}"/>
                  </a:ext>
                </a:extLst>
              </p:cNvPr>
              <p:cNvSpPr/>
              <p:nvPr/>
            </p:nvSpPr>
            <p:spPr>
              <a:xfrm>
                <a:off x="4878600" y="5088601"/>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5" name="Freeform: Shape 397">
                <a:extLst>
                  <a:ext uri="{FF2B5EF4-FFF2-40B4-BE49-F238E27FC236}">
                    <a16:creationId xmlns:a16="http://schemas.microsoft.com/office/drawing/2014/main" id="{9CBBF5ED-7194-4AED-B75D-CB44A0918942}"/>
                  </a:ext>
                </a:extLst>
              </p:cNvPr>
              <p:cNvSpPr/>
              <p:nvPr/>
            </p:nvSpPr>
            <p:spPr>
              <a:xfrm>
                <a:off x="3440146" y="4815261"/>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6" name="Freeform: Shape 397">
                <a:extLst>
                  <a:ext uri="{FF2B5EF4-FFF2-40B4-BE49-F238E27FC236}">
                    <a16:creationId xmlns:a16="http://schemas.microsoft.com/office/drawing/2014/main" id="{D72F7F08-3C00-4EF5-9CAC-52F99D657F27}"/>
                  </a:ext>
                </a:extLst>
              </p:cNvPr>
              <p:cNvSpPr/>
              <p:nvPr/>
            </p:nvSpPr>
            <p:spPr>
              <a:xfrm>
                <a:off x="4068829" y="4524837"/>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cxnSp>
            <p:nvCxnSpPr>
              <p:cNvPr id="1117" name="Straight Connector 1116">
                <a:extLst>
                  <a:ext uri="{FF2B5EF4-FFF2-40B4-BE49-F238E27FC236}">
                    <a16:creationId xmlns:a16="http://schemas.microsoft.com/office/drawing/2014/main" id="{95DB041D-2B8F-42E9-B36D-C43B3F49A7E3}"/>
                  </a:ext>
                </a:extLst>
              </p:cNvPr>
              <p:cNvCxnSpPr>
                <a:cxnSpLocks/>
              </p:cNvCxnSpPr>
              <p:nvPr/>
            </p:nvCxnSpPr>
            <p:spPr bwMode="auto">
              <a:xfrm rot="9890561">
                <a:off x="3370565" y="5282770"/>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18" name="Straight Connector 1117">
                <a:extLst>
                  <a:ext uri="{FF2B5EF4-FFF2-40B4-BE49-F238E27FC236}">
                    <a16:creationId xmlns:a16="http://schemas.microsoft.com/office/drawing/2014/main" id="{F1A8F8A2-BA11-4385-828F-AFAE9B8F10B3}"/>
                  </a:ext>
                </a:extLst>
              </p:cNvPr>
              <p:cNvCxnSpPr>
                <a:cxnSpLocks/>
              </p:cNvCxnSpPr>
              <p:nvPr/>
            </p:nvCxnSpPr>
            <p:spPr bwMode="auto">
              <a:xfrm rot="9890561">
                <a:off x="3535803" y="5290318"/>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19" name="Straight Connector 1118">
                <a:extLst>
                  <a:ext uri="{FF2B5EF4-FFF2-40B4-BE49-F238E27FC236}">
                    <a16:creationId xmlns:a16="http://schemas.microsoft.com/office/drawing/2014/main" id="{66AB0FC1-BB70-45B7-80E3-4528A1E64249}"/>
                  </a:ext>
                </a:extLst>
              </p:cNvPr>
              <p:cNvCxnSpPr>
                <a:cxnSpLocks/>
              </p:cNvCxnSpPr>
              <p:nvPr/>
            </p:nvCxnSpPr>
            <p:spPr bwMode="auto">
              <a:xfrm rot="9890561" flipH="1">
                <a:off x="3540979" y="5298028"/>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0" name="Straight Connector 1119">
                <a:extLst>
                  <a:ext uri="{FF2B5EF4-FFF2-40B4-BE49-F238E27FC236}">
                    <a16:creationId xmlns:a16="http://schemas.microsoft.com/office/drawing/2014/main" id="{F5EDF82A-F780-473C-A422-C14404C37C20}"/>
                  </a:ext>
                </a:extLst>
              </p:cNvPr>
              <p:cNvCxnSpPr>
                <a:cxnSpLocks/>
              </p:cNvCxnSpPr>
              <p:nvPr/>
            </p:nvCxnSpPr>
            <p:spPr bwMode="auto">
              <a:xfrm rot="9890561" flipH="1">
                <a:off x="3548124" y="5358594"/>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1" name="Straight Connector 1120">
                <a:extLst>
                  <a:ext uri="{FF2B5EF4-FFF2-40B4-BE49-F238E27FC236}">
                    <a16:creationId xmlns:a16="http://schemas.microsoft.com/office/drawing/2014/main" id="{365E3E8A-F68B-486F-96D7-16A5E80A050E}"/>
                  </a:ext>
                </a:extLst>
              </p:cNvPr>
              <p:cNvCxnSpPr>
                <a:cxnSpLocks/>
              </p:cNvCxnSpPr>
              <p:nvPr/>
            </p:nvCxnSpPr>
            <p:spPr bwMode="auto">
              <a:xfrm rot="9890561" flipH="1" flipV="1">
                <a:off x="3577260" y="5445509"/>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2" name="Straight Connector 1121">
                <a:extLst>
                  <a:ext uri="{FF2B5EF4-FFF2-40B4-BE49-F238E27FC236}">
                    <a16:creationId xmlns:a16="http://schemas.microsoft.com/office/drawing/2014/main" id="{083A86A8-2939-4401-A641-3028D41A1D1A}"/>
                  </a:ext>
                </a:extLst>
              </p:cNvPr>
              <p:cNvCxnSpPr>
                <a:cxnSpLocks/>
              </p:cNvCxnSpPr>
              <p:nvPr/>
            </p:nvCxnSpPr>
            <p:spPr bwMode="auto">
              <a:xfrm rot="9890561" flipH="1" flipV="1">
                <a:off x="3573923" y="5475764"/>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3" name="Straight Connector 1122">
                <a:extLst>
                  <a:ext uri="{FF2B5EF4-FFF2-40B4-BE49-F238E27FC236}">
                    <a16:creationId xmlns:a16="http://schemas.microsoft.com/office/drawing/2014/main" id="{4AC63324-D4B1-49A9-AFD5-23ECDB5FFDD9}"/>
                  </a:ext>
                </a:extLst>
              </p:cNvPr>
              <p:cNvCxnSpPr>
                <a:cxnSpLocks/>
              </p:cNvCxnSpPr>
              <p:nvPr/>
            </p:nvCxnSpPr>
            <p:spPr bwMode="auto">
              <a:xfrm rot="9890561" flipH="1" flipV="1">
                <a:off x="3604802" y="5486536"/>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4" name="Straight Connector 1123">
                <a:extLst>
                  <a:ext uri="{FF2B5EF4-FFF2-40B4-BE49-F238E27FC236}">
                    <a16:creationId xmlns:a16="http://schemas.microsoft.com/office/drawing/2014/main" id="{8D4525FC-7E2F-4B6B-AB86-080746F406CE}"/>
                  </a:ext>
                </a:extLst>
              </p:cNvPr>
              <p:cNvCxnSpPr>
                <a:cxnSpLocks/>
              </p:cNvCxnSpPr>
              <p:nvPr/>
            </p:nvCxnSpPr>
            <p:spPr bwMode="auto">
              <a:xfrm rot="9890561" flipV="1">
                <a:off x="3347001" y="5522223"/>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5" name="Straight Connector 1124">
                <a:extLst>
                  <a:ext uri="{FF2B5EF4-FFF2-40B4-BE49-F238E27FC236}">
                    <a16:creationId xmlns:a16="http://schemas.microsoft.com/office/drawing/2014/main" id="{F1B92915-2711-4067-8CFB-315D4F83793A}"/>
                  </a:ext>
                </a:extLst>
              </p:cNvPr>
              <p:cNvCxnSpPr>
                <a:cxnSpLocks/>
              </p:cNvCxnSpPr>
              <p:nvPr/>
            </p:nvCxnSpPr>
            <p:spPr bwMode="auto">
              <a:xfrm rot="9890561" flipV="1">
                <a:off x="3369039" y="5521138"/>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6" name="Straight Connector 1125">
                <a:extLst>
                  <a:ext uri="{FF2B5EF4-FFF2-40B4-BE49-F238E27FC236}">
                    <a16:creationId xmlns:a16="http://schemas.microsoft.com/office/drawing/2014/main" id="{D4A03102-41A6-4D38-80CD-4F8A472954D8}"/>
                  </a:ext>
                </a:extLst>
              </p:cNvPr>
              <p:cNvCxnSpPr>
                <a:cxnSpLocks/>
              </p:cNvCxnSpPr>
              <p:nvPr/>
            </p:nvCxnSpPr>
            <p:spPr bwMode="auto">
              <a:xfrm rot="9890561">
                <a:off x="3126257" y="5169844"/>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7" name="Straight Connector 1126">
                <a:extLst>
                  <a:ext uri="{FF2B5EF4-FFF2-40B4-BE49-F238E27FC236}">
                    <a16:creationId xmlns:a16="http://schemas.microsoft.com/office/drawing/2014/main" id="{3B57EDA7-0BFF-4AB8-A5AA-34CC953B7896}"/>
                  </a:ext>
                </a:extLst>
              </p:cNvPr>
              <p:cNvCxnSpPr>
                <a:cxnSpLocks/>
              </p:cNvCxnSpPr>
              <p:nvPr/>
            </p:nvCxnSpPr>
            <p:spPr bwMode="auto">
              <a:xfrm rot="9890561">
                <a:off x="3291495" y="5177392"/>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8" name="Straight Connector 1127">
                <a:extLst>
                  <a:ext uri="{FF2B5EF4-FFF2-40B4-BE49-F238E27FC236}">
                    <a16:creationId xmlns:a16="http://schemas.microsoft.com/office/drawing/2014/main" id="{6853110F-5F73-4D5E-94DC-CC5C902B8614}"/>
                  </a:ext>
                </a:extLst>
              </p:cNvPr>
              <p:cNvCxnSpPr>
                <a:cxnSpLocks/>
              </p:cNvCxnSpPr>
              <p:nvPr/>
            </p:nvCxnSpPr>
            <p:spPr bwMode="auto">
              <a:xfrm rot="9890561" flipH="1">
                <a:off x="3296671" y="518510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9" name="Straight Connector 1128">
                <a:extLst>
                  <a:ext uri="{FF2B5EF4-FFF2-40B4-BE49-F238E27FC236}">
                    <a16:creationId xmlns:a16="http://schemas.microsoft.com/office/drawing/2014/main" id="{B69AB40A-FD06-4E95-B8EE-32EFFFA21CC7}"/>
                  </a:ext>
                </a:extLst>
              </p:cNvPr>
              <p:cNvCxnSpPr>
                <a:cxnSpLocks/>
              </p:cNvCxnSpPr>
              <p:nvPr/>
            </p:nvCxnSpPr>
            <p:spPr bwMode="auto">
              <a:xfrm rot="9890561" flipH="1">
                <a:off x="3303816" y="5245668"/>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0" name="Straight Connector 1129">
                <a:extLst>
                  <a:ext uri="{FF2B5EF4-FFF2-40B4-BE49-F238E27FC236}">
                    <a16:creationId xmlns:a16="http://schemas.microsoft.com/office/drawing/2014/main" id="{BDADD95E-59CD-4BF8-A60E-F79F64F92268}"/>
                  </a:ext>
                </a:extLst>
              </p:cNvPr>
              <p:cNvCxnSpPr>
                <a:cxnSpLocks/>
              </p:cNvCxnSpPr>
              <p:nvPr/>
            </p:nvCxnSpPr>
            <p:spPr bwMode="auto">
              <a:xfrm rot="9890561" flipH="1" flipV="1">
                <a:off x="3332952" y="5332583"/>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1" name="Straight Connector 1130">
                <a:extLst>
                  <a:ext uri="{FF2B5EF4-FFF2-40B4-BE49-F238E27FC236}">
                    <a16:creationId xmlns:a16="http://schemas.microsoft.com/office/drawing/2014/main" id="{008583AA-3F88-41BB-859E-C4E729664A37}"/>
                  </a:ext>
                </a:extLst>
              </p:cNvPr>
              <p:cNvCxnSpPr>
                <a:cxnSpLocks/>
              </p:cNvCxnSpPr>
              <p:nvPr/>
            </p:nvCxnSpPr>
            <p:spPr bwMode="auto">
              <a:xfrm rot="9890561" flipH="1" flipV="1">
                <a:off x="3329615" y="5362838"/>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2" name="Straight Connector 1131">
                <a:extLst>
                  <a:ext uri="{FF2B5EF4-FFF2-40B4-BE49-F238E27FC236}">
                    <a16:creationId xmlns:a16="http://schemas.microsoft.com/office/drawing/2014/main" id="{09B9125B-9856-4DA6-9966-E55BB8A8C706}"/>
                  </a:ext>
                </a:extLst>
              </p:cNvPr>
              <p:cNvCxnSpPr>
                <a:cxnSpLocks/>
              </p:cNvCxnSpPr>
              <p:nvPr/>
            </p:nvCxnSpPr>
            <p:spPr bwMode="auto">
              <a:xfrm rot="9890561" flipH="1" flipV="1">
                <a:off x="3360494" y="5373610"/>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3" name="Straight Connector 1132">
                <a:extLst>
                  <a:ext uri="{FF2B5EF4-FFF2-40B4-BE49-F238E27FC236}">
                    <a16:creationId xmlns:a16="http://schemas.microsoft.com/office/drawing/2014/main" id="{AD517090-EBD1-4F38-8539-53E023515F8A}"/>
                  </a:ext>
                </a:extLst>
              </p:cNvPr>
              <p:cNvCxnSpPr>
                <a:cxnSpLocks/>
              </p:cNvCxnSpPr>
              <p:nvPr/>
            </p:nvCxnSpPr>
            <p:spPr bwMode="auto">
              <a:xfrm rot="9890561" flipV="1">
                <a:off x="3102693" y="5409297"/>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4" name="Straight Connector 1133">
                <a:extLst>
                  <a:ext uri="{FF2B5EF4-FFF2-40B4-BE49-F238E27FC236}">
                    <a16:creationId xmlns:a16="http://schemas.microsoft.com/office/drawing/2014/main" id="{8A54425E-888D-44D1-9507-0A78B855C131}"/>
                  </a:ext>
                </a:extLst>
              </p:cNvPr>
              <p:cNvCxnSpPr>
                <a:cxnSpLocks/>
              </p:cNvCxnSpPr>
              <p:nvPr/>
            </p:nvCxnSpPr>
            <p:spPr bwMode="auto">
              <a:xfrm rot="9890561" flipV="1">
                <a:off x="3124731" y="5408212"/>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5" name="Straight Connector 1134">
                <a:extLst>
                  <a:ext uri="{FF2B5EF4-FFF2-40B4-BE49-F238E27FC236}">
                    <a16:creationId xmlns:a16="http://schemas.microsoft.com/office/drawing/2014/main" id="{F59F0C2D-308C-497A-8F64-54D31A7B8979}"/>
                  </a:ext>
                </a:extLst>
              </p:cNvPr>
              <p:cNvCxnSpPr>
                <a:cxnSpLocks/>
              </p:cNvCxnSpPr>
              <p:nvPr/>
            </p:nvCxnSpPr>
            <p:spPr bwMode="auto">
              <a:xfrm rot="6975777">
                <a:off x="3412314" y="5144976"/>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6" name="Straight Connector 1135">
                <a:extLst>
                  <a:ext uri="{FF2B5EF4-FFF2-40B4-BE49-F238E27FC236}">
                    <a16:creationId xmlns:a16="http://schemas.microsoft.com/office/drawing/2014/main" id="{8752A230-F195-485B-BA6B-FF3E47383079}"/>
                  </a:ext>
                </a:extLst>
              </p:cNvPr>
              <p:cNvCxnSpPr>
                <a:cxnSpLocks/>
              </p:cNvCxnSpPr>
              <p:nvPr/>
            </p:nvCxnSpPr>
            <p:spPr bwMode="auto">
              <a:xfrm rot="6975777">
                <a:off x="3539355" y="5090521"/>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7" name="Straight Connector 1136">
                <a:extLst>
                  <a:ext uri="{FF2B5EF4-FFF2-40B4-BE49-F238E27FC236}">
                    <a16:creationId xmlns:a16="http://schemas.microsoft.com/office/drawing/2014/main" id="{CA6982F0-0B31-4EB6-9734-5E5C7782083D}"/>
                  </a:ext>
                </a:extLst>
              </p:cNvPr>
              <p:cNvCxnSpPr>
                <a:cxnSpLocks/>
              </p:cNvCxnSpPr>
              <p:nvPr/>
            </p:nvCxnSpPr>
            <p:spPr bwMode="auto">
              <a:xfrm rot="6975777" flipH="1">
                <a:off x="3531811" y="507171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8" name="Straight Connector 1137">
                <a:extLst>
                  <a:ext uri="{FF2B5EF4-FFF2-40B4-BE49-F238E27FC236}">
                    <a16:creationId xmlns:a16="http://schemas.microsoft.com/office/drawing/2014/main" id="{06B44AD5-E669-41A6-B464-600930BD437C}"/>
                  </a:ext>
                </a:extLst>
              </p:cNvPr>
              <p:cNvCxnSpPr>
                <a:cxnSpLocks/>
              </p:cNvCxnSpPr>
              <p:nvPr/>
            </p:nvCxnSpPr>
            <p:spPr bwMode="auto">
              <a:xfrm rot="6975777" flipH="1">
                <a:off x="3547508" y="5098428"/>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9" name="Straight Connector 1138">
                <a:extLst>
                  <a:ext uri="{FF2B5EF4-FFF2-40B4-BE49-F238E27FC236}">
                    <a16:creationId xmlns:a16="http://schemas.microsoft.com/office/drawing/2014/main" id="{BE79AA00-D422-4B74-8FF0-4A76F72051AB}"/>
                  </a:ext>
                </a:extLst>
              </p:cNvPr>
              <p:cNvCxnSpPr>
                <a:cxnSpLocks/>
              </p:cNvCxnSpPr>
              <p:nvPr/>
            </p:nvCxnSpPr>
            <p:spPr bwMode="auto">
              <a:xfrm rot="6975777" flipH="1" flipV="1">
                <a:off x="3612326" y="5051496"/>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40" name="Straight Connector 1139">
                <a:extLst>
                  <a:ext uri="{FF2B5EF4-FFF2-40B4-BE49-F238E27FC236}">
                    <a16:creationId xmlns:a16="http://schemas.microsoft.com/office/drawing/2014/main" id="{47E298A0-8BA6-4FA0-B2A5-88C341051B28}"/>
                  </a:ext>
                </a:extLst>
              </p:cNvPr>
              <p:cNvCxnSpPr>
                <a:cxnSpLocks/>
              </p:cNvCxnSpPr>
              <p:nvPr/>
            </p:nvCxnSpPr>
            <p:spPr bwMode="auto">
              <a:xfrm rot="6975777" flipH="1" flipV="1">
                <a:off x="3654570" y="5152472"/>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41" name="Straight Connector 1140">
                <a:extLst>
                  <a:ext uri="{FF2B5EF4-FFF2-40B4-BE49-F238E27FC236}">
                    <a16:creationId xmlns:a16="http://schemas.microsoft.com/office/drawing/2014/main" id="{C44471B7-1DB1-4D00-9D25-0BE3F808854F}"/>
                  </a:ext>
                </a:extLst>
              </p:cNvPr>
              <p:cNvCxnSpPr>
                <a:cxnSpLocks/>
              </p:cNvCxnSpPr>
              <p:nvPr/>
            </p:nvCxnSpPr>
            <p:spPr bwMode="auto">
              <a:xfrm rot="6975777" flipH="1" flipV="1">
                <a:off x="3757828" y="5157807"/>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42" name="Straight Connector 1141">
                <a:extLst>
                  <a:ext uri="{FF2B5EF4-FFF2-40B4-BE49-F238E27FC236}">
                    <a16:creationId xmlns:a16="http://schemas.microsoft.com/office/drawing/2014/main" id="{4AFDE460-EDBD-4632-9895-D562271758ED}"/>
                  </a:ext>
                </a:extLst>
              </p:cNvPr>
              <p:cNvCxnSpPr>
                <a:cxnSpLocks/>
              </p:cNvCxnSpPr>
              <p:nvPr/>
            </p:nvCxnSpPr>
            <p:spPr bwMode="auto">
              <a:xfrm rot="6975777" flipV="1">
                <a:off x="3545975" y="5296000"/>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43" name="Straight Connector 1142">
                <a:extLst>
                  <a:ext uri="{FF2B5EF4-FFF2-40B4-BE49-F238E27FC236}">
                    <a16:creationId xmlns:a16="http://schemas.microsoft.com/office/drawing/2014/main" id="{C41F3406-789F-4A60-BA4F-8F828F5EEA51}"/>
                  </a:ext>
                </a:extLst>
              </p:cNvPr>
              <p:cNvCxnSpPr>
                <a:cxnSpLocks/>
              </p:cNvCxnSpPr>
              <p:nvPr/>
            </p:nvCxnSpPr>
            <p:spPr bwMode="auto">
              <a:xfrm rot="6975777" flipV="1">
                <a:off x="3509847" y="5327089"/>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144" name="Oval 1143">
                <a:extLst>
                  <a:ext uri="{FF2B5EF4-FFF2-40B4-BE49-F238E27FC236}">
                    <a16:creationId xmlns:a16="http://schemas.microsoft.com/office/drawing/2014/main" id="{1B59AF22-BA17-42C9-AF8A-5640C73FC339}"/>
                  </a:ext>
                </a:extLst>
              </p:cNvPr>
              <p:cNvSpPr/>
              <p:nvPr/>
            </p:nvSpPr>
            <p:spPr bwMode="auto">
              <a:xfrm rot="4903389" flipV="1">
                <a:off x="3361204" y="4845908"/>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5" name="Oval 1144">
                <a:extLst>
                  <a:ext uri="{FF2B5EF4-FFF2-40B4-BE49-F238E27FC236}">
                    <a16:creationId xmlns:a16="http://schemas.microsoft.com/office/drawing/2014/main" id="{874B37EE-13B5-4410-8728-91022D02DFD7}"/>
                  </a:ext>
                </a:extLst>
              </p:cNvPr>
              <p:cNvSpPr/>
              <p:nvPr/>
            </p:nvSpPr>
            <p:spPr bwMode="auto">
              <a:xfrm rot="4903389" flipV="1">
                <a:off x="3217994" y="502415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6" name="Oval 1145">
                <a:extLst>
                  <a:ext uri="{FF2B5EF4-FFF2-40B4-BE49-F238E27FC236}">
                    <a16:creationId xmlns:a16="http://schemas.microsoft.com/office/drawing/2014/main" id="{5FF401C4-959E-4623-B67B-845C10BFA369}"/>
                  </a:ext>
                </a:extLst>
              </p:cNvPr>
              <p:cNvSpPr/>
              <p:nvPr/>
            </p:nvSpPr>
            <p:spPr bwMode="auto">
              <a:xfrm rot="4903389" flipV="1">
                <a:off x="3779159" y="506819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7" name="Oval 1146">
                <a:extLst>
                  <a:ext uri="{FF2B5EF4-FFF2-40B4-BE49-F238E27FC236}">
                    <a16:creationId xmlns:a16="http://schemas.microsoft.com/office/drawing/2014/main" id="{99668565-D1BF-473F-9A7C-FF899ED73E65}"/>
                  </a:ext>
                </a:extLst>
              </p:cNvPr>
              <p:cNvSpPr/>
              <p:nvPr/>
            </p:nvSpPr>
            <p:spPr bwMode="auto">
              <a:xfrm rot="4903389" flipV="1">
                <a:off x="3923319" y="525183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8" name="Oval 1147">
                <a:extLst>
                  <a:ext uri="{FF2B5EF4-FFF2-40B4-BE49-F238E27FC236}">
                    <a16:creationId xmlns:a16="http://schemas.microsoft.com/office/drawing/2014/main" id="{96AF054D-2AA1-4318-B601-080387DCC49E}"/>
                  </a:ext>
                </a:extLst>
              </p:cNvPr>
              <p:cNvSpPr/>
              <p:nvPr/>
            </p:nvSpPr>
            <p:spPr bwMode="auto">
              <a:xfrm rot="4903389">
                <a:off x="3280287" y="5347979"/>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9" name="Oval 1148">
                <a:extLst>
                  <a:ext uri="{FF2B5EF4-FFF2-40B4-BE49-F238E27FC236}">
                    <a16:creationId xmlns:a16="http://schemas.microsoft.com/office/drawing/2014/main" id="{7771EC42-FEFF-4206-930E-E64CF50EB03C}"/>
                  </a:ext>
                </a:extLst>
              </p:cNvPr>
              <p:cNvSpPr/>
              <p:nvPr/>
            </p:nvSpPr>
            <p:spPr bwMode="auto">
              <a:xfrm rot="4903389" flipH="1" flipV="1">
                <a:off x="3595968" y="5195961"/>
                <a:ext cx="89001" cy="8900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0" name="Oval 1149">
                <a:extLst>
                  <a:ext uri="{FF2B5EF4-FFF2-40B4-BE49-F238E27FC236}">
                    <a16:creationId xmlns:a16="http://schemas.microsoft.com/office/drawing/2014/main" id="{D7A762FE-3CF5-479B-A29D-3C7EEAD7D43C}"/>
                  </a:ext>
                </a:extLst>
              </p:cNvPr>
              <p:cNvSpPr/>
              <p:nvPr/>
            </p:nvSpPr>
            <p:spPr bwMode="auto">
              <a:xfrm rot="4903389" flipV="1">
                <a:off x="3045654" y="485610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1" name="Oval 1150">
                <a:extLst>
                  <a:ext uri="{FF2B5EF4-FFF2-40B4-BE49-F238E27FC236}">
                    <a16:creationId xmlns:a16="http://schemas.microsoft.com/office/drawing/2014/main" id="{8A0C6FB3-73E1-4905-AAE1-BFFDAC181D08}"/>
                  </a:ext>
                </a:extLst>
              </p:cNvPr>
              <p:cNvSpPr/>
              <p:nvPr/>
            </p:nvSpPr>
            <p:spPr bwMode="auto">
              <a:xfrm rot="4903389" flipV="1">
                <a:off x="3743215" y="543757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2" name="Oval 1151">
                <a:extLst>
                  <a:ext uri="{FF2B5EF4-FFF2-40B4-BE49-F238E27FC236}">
                    <a16:creationId xmlns:a16="http://schemas.microsoft.com/office/drawing/2014/main" id="{DEE989F9-3ED4-4983-A831-3B98755F9219}"/>
                  </a:ext>
                </a:extLst>
              </p:cNvPr>
              <p:cNvSpPr/>
              <p:nvPr/>
            </p:nvSpPr>
            <p:spPr bwMode="auto">
              <a:xfrm rot="4903389" flipV="1">
                <a:off x="3788756" y="48655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3" name="Oval 1152">
                <a:extLst>
                  <a:ext uri="{FF2B5EF4-FFF2-40B4-BE49-F238E27FC236}">
                    <a16:creationId xmlns:a16="http://schemas.microsoft.com/office/drawing/2014/main" id="{69C598F8-B7A6-4AD0-A09E-3483BE83119B}"/>
                  </a:ext>
                </a:extLst>
              </p:cNvPr>
              <p:cNvSpPr/>
              <p:nvPr/>
            </p:nvSpPr>
            <p:spPr bwMode="auto">
              <a:xfrm rot="4903389" flipV="1">
                <a:off x="3653904" y="513148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4" name="Oval 1153">
                <a:extLst>
                  <a:ext uri="{FF2B5EF4-FFF2-40B4-BE49-F238E27FC236}">
                    <a16:creationId xmlns:a16="http://schemas.microsoft.com/office/drawing/2014/main" id="{78B4352D-4BCB-4C5D-AD8F-32D65343A01D}"/>
                  </a:ext>
                </a:extLst>
              </p:cNvPr>
              <p:cNvSpPr/>
              <p:nvPr/>
            </p:nvSpPr>
            <p:spPr bwMode="auto">
              <a:xfrm rot="4903389" flipV="1">
                <a:off x="3554691" y="570011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5" name="Oval 1154">
                <a:extLst>
                  <a:ext uri="{FF2B5EF4-FFF2-40B4-BE49-F238E27FC236}">
                    <a16:creationId xmlns:a16="http://schemas.microsoft.com/office/drawing/2014/main" id="{02897005-DBBB-4753-BC66-7BB9044BC156}"/>
                  </a:ext>
                </a:extLst>
              </p:cNvPr>
              <p:cNvSpPr/>
              <p:nvPr/>
            </p:nvSpPr>
            <p:spPr bwMode="auto">
              <a:xfrm rot="4903389" flipV="1">
                <a:off x="3224318" y="568534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6" name="Oval 1155">
                <a:extLst>
                  <a:ext uri="{FF2B5EF4-FFF2-40B4-BE49-F238E27FC236}">
                    <a16:creationId xmlns:a16="http://schemas.microsoft.com/office/drawing/2014/main" id="{18D04E2B-8CB8-46E5-A3D5-C92D55417908}"/>
                  </a:ext>
                </a:extLst>
              </p:cNvPr>
              <p:cNvSpPr/>
              <p:nvPr/>
            </p:nvSpPr>
            <p:spPr bwMode="auto">
              <a:xfrm rot="4903389" flipV="1">
                <a:off x="3425763" y="524024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7" name="Oval 1156">
                <a:extLst>
                  <a:ext uri="{FF2B5EF4-FFF2-40B4-BE49-F238E27FC236}">
                    <a16:creationId xmlns:a16="http://schemas.microsoft.com/office/drawing/2014/main" id="{9BEC3526-5AAE-4CC9-B046-6477033D89BB}"/>
                  </a:ext>
                </a:extLst>
              </p:cNvPr>
              <p:cNvSpPr/>
              <p:nvPr/>
            </p:nvSpPr>
            <p:spPr bwMode="auto">
              <a:xfrm rot="4903389" flipV="1">
                <a:off x="3024635" y="523421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8" name="Oval 1157">
                <a:extLst>
                  <a:ext uri="{FF2B5EF4-FFF2-40B4-BE49-F238E27FC236}">
                    <a16:creationId xmlns:a16="http://schemas.microsoft.com/office/drawing/2014/main" id="{1E4EF4A6-235E-4F0B-95A2-C76B5EDFB612}"/>
                  </a:ext>
                </a:extLst>
              </p:cNvPr>
              <p:cNvSpPr/>
              <p:nvPr/>
            </p:nvSpPr>
            <p:spPr bwMode="auto">
              <a:xfrm rot="4903389" flipV="1">
                <a:off x="3972165" y="566457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9" name="Oval 1158">
                <a:extLst>
                  <a:ext uri="{FF2B5EF4-FFF2-40B4-BE49-F238E27FC236}">
                    <a16:creationId xmlns:a16="http://schemas.microsoft.com/office/drawing/2014/main" id="{0555A4E9-C33E-4B6D-83D2-D70612181FD4}"/>
                  </a:ext>
                </a:extLst>
              </p:cNvPr>
              <p:cNvSpPr/>
              <p:nvPr/>
            </p:nvSpPr>
            <p:spPr bwMode="auto">
              <a:xfrm rot="4903389" flipV="1">
                <a:off x="3541883" y="5470353"/>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0" name="Oval 1159">
                <a:extLst>
                  <a:ext uri="{FF2B5EF4-FFF2-40B4-BE49-F238E27FC236}">
                    <a16:creationId xmlns:a16="http://schemas.microsoft.com/office/drawing/2014/main" id="{321E8BCE-306F-472E-AF12-4D5EFFF92C1D}"/>
                  </a:ext>
                </a:extLst>
              </p:cNvPr>
              <p:cNvSpPr/>
              <p:nvPr/>
            </p:nvSpPr>
            <p:spPr bwMode="auto">
              <a:xfrm rot="4903389" flipV="1">
                <a:off x="3460403" y="574461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1" name="Oval 1160">
                <a:extLst>
                  <a:ext uri="{FF2B5EF4-FFF2-40B4-BE49-F238E27FC236}">
                    <a16:creationId xmlns:a16="http://schemas.microsoft.com/office/drawing/2014/main" id="{551CD89F-18DE-40CF-B665-94E3360BE727}"/>
                  </a:ext>
                </a:extLst>
              </p:cNvPr>
              <p:cNvSpPr/>
              <p:nvPr/>
            </p:nvSpPr>
            <p:spPr bwMode="auto">
              <a:xfrm rot="4903389" flipV="1">
                <a:off x="3638103" y="492665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2" name="Oval 1161">
                <a:extLst>
                  <a:ext uri="{FF2B5EF4-FFF2-40B4-BE49-F238E27FC236}">
                    <a16:creationId xmlns:a16="http://schemas.microsoft.com/office/drawing/2014/main" id="{61B222EB-01C0-409D-97C3-21CD128435A1}"/>
                  </a:ext>
                </a:extLst>
              </p:cNvPr>
              <p:cNvSpPr/>
              <p:nvPr/>
            </p:nvSpPr>
            <p:spPr bwMode="auto">
              <a:xfrm rot="4903389" flipV="1">
                <a:off x="3421177" y="500199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3" name="Oval 1162">
                <a:extLst>
                  <a:ext uri="{FF2B5EF4-FFF2-40B4-BE49-F238E27FC236}">
                    <a16:creationId xmlns:a16="http://schemas.microsoft.com/office/drawing/2014/main" id="{3D5B3EB8-EF97-44FE-A4B4-E1F45CE44C4C}"/>
                  </a:ext>
                </a:extLst>
              </p:cNvPr>
              <p:cNvSpPr/>
              <p:nvPr/>
            </p:nvSpPr>
            <p:spPr bwMode="auto">
              <a:xfrm rot="4903389" flipV="1">
                <a:off x="3610601" y="535330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4" name="Oval 1163">
                <a:extLst>
                  <a:ext uri="{FF2B5EF4-FFF2-40B4-BE49-F238E27FC236}">
                    <a16:creationId xmlns:a16="http://schemas.microsoft.com/office/drawing/2014/main" id="{E0D5D82D-A5E8-45ED-893A-ED6C13C55BDD}"/>
                  </a:ext>
                </a:extLst>
              </p:cNvPr>
              <p:cNvSpPr/>
              <p:nvPr/>
            </p:nvSpPr>
            <p:spPr bwMode="auto">
              <a:xfrm rot="4903389" flipV="1">
                <a:off x="3688003" y="5598445"/>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5" name="Oval 1164">
                <a:extLst>
                  <a:ext uri="{FF2B5EF4-FFF2-40B4-BE49-F238E27FC236}">
                    <a16:creationId xmlns:a16="http://schemas.microsoft.com/office/drawing/2014/main" id="{34B8FAB7-A138-48CC-AF2F-117C675AB8DE}"/>
                  </a:ext>
                </a:extLst>
              </p:cNvPr>
              <p:cNvSpPr/>
              <p:nvPr/>
            </p:nvSpPr>
            <p:spPr bwMode="auto">
              <a:xfrm rot="4903389" flipV="1">
                <a:off x="3682112" y="582632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6" name="Oval 1165">
                <a:extLst>
                  <a:ext uri="{FF2B5EF4-FFF2-40B4-BE49-F238E27FC236}">
                    <a16:creationId xmlns:a16="http://schemas.microsoft.com/office/drawing/2014/main" id="{25F1E353-9765-4BD8-9C26-3B3F6098372D}"/>
                  </a:ext>
                </a:extLst>
              </p:cNvPr>
              <p:cNvSpPr/>
              <p:nvPr/>
            </p:nvSpPr>
            <p:spPr bwMode="auto">
              <a:xfrm rot="4903389" flipV="1">
                <a:off x="3359985" y="555769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1167" name="Straight Connector 1166">
                <a:extLst>
                  <a:ext uri="{FF2B5EF4-FFF2-40B4-BE49-F238E27FC236}">
                    <a16:creationId xmlns:a16="http://schemas.microsoft.com/office/drawing/2014/main" id="{13A8D8F2-1197-4FB7-97C4-1BB94B6771F9}"/>
                  </a:ext>
                </a:extLst>
              </p:cNvPr>
              <p:cNvCxnSpPr>
                <a:cxnSpLocks/>
                <a:stCxn id="1164" idx="5"/>
                <a:endCxn id="1158" idx="1"/>
              </p:cNvCxnSpPr>
              <p:nvPr/>
            </p:nvCxnSpPr>
            <p:spPr bwMode="auto">
              <a:xfrm rot="4903389" flipV="1">
                <a:off x="3811462" y="5528324"/>
                <a:ext cx="75164" cy="2427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68" name="Straight Connector 1167">
                <a:extLst>
                  <a:ext uri="{FF2B5EF4-FFF2-40B4-BE49-F238E27FC236}">
                    <a16:creationId xmlns:a16="http://schemas.microsoft.com/office/drawing/2014/main" id="{C0418492-08CF-49D7-97FC-F00C3610B099}"/>
                  </a:ext>
                </a:extLst>
              </p:cNvPr>
              <p:cNvCxnSpPr>
                <a:cxnSpLocks/>
                <a:endCxn id="1148" idx="3"/>
              </p:cNvCxnSpPr>
              <p:nvPr/>
            </p:nvCxnSpPr>
            <p:spPr bwMode="auto">
              <a:xfrm rot="4903389" flipV="1">
                <a:off x="2924368" y="5047080"/>
                <a:ext cx="500350" cy="15310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69" name="Straight Connector 1168">
                <a:extLst>
                  <a:ext uri="{FF2B5EF4-FFF2-40B4-BE49-F238E27FC236}">
                    <a16:creationId xmlns:a16="http://schemas.microsoft.com/office/drawing/2014/main" id="{42485C56-8EB1-4B5F-BDA6-106EBEFE2441}"/>
                  </a:ext>
                </a:extLst>
              </p:cNvPr>
              <p:cNvCxnSpPr>
                <a:cxnSpLocks/>
                <a:endCxn id="1149" idx="1"/>
              </p:cNvCxnSpPr>
              <p:nvPr/>
            </p:nvCxnSpPr>
            <p:spPr bwMode="auto">
              <a:xfrm rot="4903389" flipH="1" flipV="1">
                <a:off x="3265957" y="5265517"/>
                <a:ext cx="335634" cy="41278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0" name="Straight Connector 1169">
                <a:extLst>
                  <a:ext uri="{FF2B5EF4-FFF2-40B4-BE49-F238E27FC236}">
                    <a16:creationId xmlns:a16="http://schemas.microsoft.com/office/drawing/2014/main" id="{8101132A-82DD-4546-B543-38E89871B341}"/>
                  </a:ext>
                </a:extLst>
              </p:cNvPr>
              <p:cNvCxnSpPr>
                <a:cxnSpLocks/>
              </p:cNvCxnSpPr>
              <p:nvPr/>
            </p:nvCxnSpPr>
            <p:spPr bwMode="auto">
              <a:xfrm rot="4987172">
                <a:off x="8060562" y="5572327"/>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1" name="Straight Connector 1170">
                <a:extLst>
                  <a:ext uri="{FF2B5EF4-FFF2-40B4-BE49-F238E27FC236}">
                    <a16:creationId xmlns:a16="http://schemas.microsoft.com/office/drawing/2014/main" id="{2F93019A-691A-43FB-AB25-342016D5F905}"/>
                  </a:ext>
                </a:extLst>
              </p:cNvPr>
              <p:cNvCxnSpPr>
                <a:cxnSpLocks/>
              </p:cNvCxnSpPr>
              <p:nvPr/>
            </p:nvCxnSpPr>
            <p:spPr bwMode="auto">
              <a:xfrm rot="4987172">
                <a:off x="8139447" y="5502686"/>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2" name="Straight Connector 1171">
                <a:extLst>
                  <a:ext uri="{FF2B5EF4-FFF2-40B4-BE49-F238E27FC236}">
                    <a16:creationId xmlns:a16="http://schemas.microsoft.com/office/drawing/2014/main" id="{27E87583-5876-4860-8C2B-812C73234B72}"/>
                  </a:ext>
                </a:extLst>
              </p:cNvPr>
              <p:cNvCxnSpPr>
                <a:cxnSpLocks/>
              </p:cNvCxnSpPr>
              <p:nvPr/>
            </p:nvCxnSpPr>
            <p:spPr bwMode="auto">
              <a:xfrm rot="4987172" flipH="1">
                <a:off x="8113205" y="5475741"/>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3" name="Straight Connector 1172">
                <a:extLst>
                  <a:ext uri="{FF2B5EF4-FFF2-40B4-BE49-F238E27FC236}">
                    <a16:creationId xmlns:a16="http://schemas.microsoft.com/office/drawing/2014/main" id="{5BC5CF80-1F9B-4F92-AA0D-26612EB94205}"/>
                  </a:ext>
                </a:extLst>
              </p:cNvPr>
              <p:cNvCxnSpPr>
                <a:cxnSpLocks/>
              </p:cNvCxnSpPr>
              <p:nvPr/>
            </p:nvCxnSpPr>
            <p:spPr bwMode="auto">
              <a:xfrm rot="4987172" flipH="1">
                <a:off x="8118030" y="5480828"/>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4" name="Straight Connector 1173">
                <a:extLst>
                  <a:ext uri="{FF2B5EF4-FFF2-40B4-BE49-F238E27FC236}">
                    <a16:creationId xmlns:a16="http://schemas.microsoft.com/office/drawing/2014/main" id="{B7DDA16B-DDEB-42B3-B45D-145FCDEF4725}"/>
                  </a:ext>
                </a:extLst>
              </p:cNvPr>
              <p:cNvCxnSpPr>
                <a:cxnSpLocks/>
              </p:cNvCxnSpPr>
              <p:nvPr/>
            </p:nvCxnSpPr>
            <p:spPr bwMode="auto">
              <a:xfrm rot="4987172" flipH="1" flipV="1">
                <a:off x="8140844" y="5347523"/>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5" name="Straight Connector 1174">
                <a:extLst>
                  <a:ext uri="{FF2B5EF4-FFF2-40B4-BE49-F238E27FC236}">
                    <a16:creationId xmlns:a16="http://schemas.microsoft.com/office/drawing/2014/main" id="{1D238D5A-90DB-4011-AFBF-1450853673AA}"/>
                  </a:ext>
                </a:extLst>
              </p:cNvPr>
              <p:cNvCxnSpPr>
                <a:cxnSpLocks/>
              </p:cNvCxnSpPr>
              <p:nvPr/>
            </p:nvCxnSpPr>
            <p:spPr bwMode="auto">
              <a:xfrm rot="4987172" flipH="1" flipV="1">
                <a:off x="8239070" y="5464907"/>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6" name="Straight Connector 1175">
                <a:extLst>
                  <a:ext uri="{FF2B5EF4-FFF2-40B4-BE49-F238E27FC236}">
                    <a16:creationId xmlns:a16="http://schemas.microsoft.com/office/drawing/2014/main" id="{78614F84-FE2D-49DF-825C-150F7FAEDCFD}"/>
                  </a:ext>
                </a:extLst>
              </p:cNvPr>
              <p:cNvCxnSpPr>
                <a:cxnSpLocks/>
              </p:cNvCxnSpPr>
              <p:nvPr/>
            </p:nvCxnSpPr>
            <p:spPr bwMode="auto">
              <a:xfrm rot="4987172" flipH="1" flipV="1">
                <a:off x="8377817" y="5434559"/>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7" name="Straight Connector 1176">
                <a:extLst>
                  <a:ext uri="{FF2B5EF4-FFF2-40B4-BE49-F238E27FC236}">
                    <a16:creationId xmlns:a16="http://schemas.microsoft.com/office/drawing/2014/main" id="{02D7898E-A692-4F21-92CB-88BB7E451606}"/>
                  </a:ext>
                </a:extLst>
              </p:cNvPr>
              <p:cNvCxnSpPr>
                <a:cxnSpLocks/>
              </p:cNvCxnSpPr>
              <p:nvPr/>
            </p:nvCxnSpPr>
            <p:spPr bwMode="auto">
              <a:xfrm rot="4987172" flipV="1">
                <a:off x="8236556" y="5605660"/>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8" name="Straight Connector 1177">
                <a:extLst>
                  <a:ext uri="{FF2B5EF4-FFF2-40B4-BE49-F238E27FC236}">
                    <a16:creationId xmlns:a16="http://schemas.microsoft.com/office/drawing/2014/main" id="{5EC28148-8A6B-4CF3-A1A7-F1D140C2560B}"/>
                  </a:ext>
                </a:extLst>
              </p:cNvPr>
              <p:cNvCxnSpPr>
                <a:cxnSpLocks/>
              </p:cNvCxnSpPr>
              <p:nvPr/>
            </p:nvCxnSpPr>
            <p:spPr bwMode="auto">
              <a:xfrm rot="4987172" flipV="1">
                <a:off x="8184522" y="5680007"/>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9" name="Straight Connector 1178">
                <a:extLst>
                  <a:ext uri="{FF2B5EF4-FFF2-40B4-BE49-F238E27FC236}">
                    <a16:creationId xmlns:a16="http://schemas.microsoft.com/office/drawing/2014/main" id="{ED2C528F-1B67-4214-88A3-1140EDA33E2B}"/>
                  </a:ext>
                </a:extLst>
              </p:cNvPr>
              <p:cNvCxnSpPr>
                <a:cxnSpLocks/>
              </p:cNvCxnSpPr>
              <p:nvPr/>
            </p:nvCxnSpPr>
            <p:spPr bwMode="auto">
              <a:xfrm rot="4987172">
                <a:off x="7913642" y="5797834"/>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0" name="Straight Connector 1179">
                <a:extLst>
                  <a:ext uri="{FF2B5EF4-FFF2-40B4-BE49-F238E27FC236}">
                    <a16:creationId xmlns:a16="http://schemas.microsoft.com/office/drawing/2014/main" id="{C7848F45-B369-44D4-A28A-5E48512DD3DC}"/>
                  </a:ext>
                </a:extLst>
              </p:cNvPr>
              <p:cNvCxnSpPr>
                <a:cxnSpLocks/>
              </p:cNvCxnSpPr>
              <p:nvPr/>
            </p:nvCxnSpPr>
            <p:spPr bwMode="auto">
              <a:xfrm rot="4987172">
                <a:off x="7992527" y="5728193"/>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1" name="Straight Connector 1180">
                <a:extLst>
                  <a:ext uri="{FF2B5EF4-FFF2-40B4-BE49-F238E27FC236}">
                    <a16:creationId xmlns:a16="http://schemas.microsoft.com/office/drawing/2014/main" id="{83D58A94-DF91-4865-A1D7-1C397AFB2FE2}"/>
                  </a:ext>
                </a:extLst>
              </p:cNvPr>
              <p:cNvCxnSpPr>
                <a:cxnSpLocks/>
              </p:cNvCxnSpPr>
              <p:nvPr/>
            </p:nvCxnSpPr>
            <p:spPr bwMode="auto">
              <a:xfrm rot="4987172" flipH="1">
                <a:off x="7966285" y="5701248"/>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2" name="Straight Connector 1181">
                <a:extLst>
                  <a:ext uri="{FF2B5EF4-FFF2-40B4-BE49-F238E27FC236}">
                    <a16:creationId xmlns:a16="http://schemas.microsoft.com/office/drawing/2014/main" id="{5695D059-49D8-4F56-9CEC-3EC8DCA3FB9E}"/>
                  </a:ext>
                </a:extLst>
              </p:cNvPr>
              <p:cNvCxnSpPr>
                <a:cxnSpLocks/>
              </p:cNvCxnSpPr>
              <p:nvPr/>
            </p:nvCxnSpPr>
            <p:spPr bwMode="auto">
              <a:xfrm rot="4987172" flipH="1">
                <a:off x="7971110" y="5706335"/>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3" name="Straight Connector 1182">
                <a:extLst>
                  <a:ext uri="{FF2B5EF4-FFF2-40B4-BE49-F238E27FC236}">
                    <a16:creationId xmlns:a16="http://schemas.microsoft.com/office/drawing/2014/main" id="{0834288E-DB85-480D-9C3B-FD61E88FE761}"/>
                  </a:ext>
                </a:extLst>
              </p:cNvPr>
              <p:cNvCxnSpPr>
                <a:cxnSpLocks/>
              </p:cNvCxnSpPr>
              <p:nvPr/>
            </p:nvCxnSpPr>
            <p:spPr bwMode="auto">
              <a:xfrm rot="4987172" flipH="1" flipV="1">
                <a:off x="7993924" y="5573030"/>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4" name="Straight Connector 1183">
                <a:extLst>
                  <a:ext uri="{FF2B5EF4-FFF2-40B4-BE49-F238E27FC236}">
                    <a16:creationId xmlns:a16="http://schemas.microsoft.com/office/drawing/2014/main" id="{CE587B28-09A1-4299-96D3-487B363ED2AD}"/>
                  </a:ext>
                </a:extLst>
              </p:cNvPr>
              <p:cNvCxnSpPr>
                <a:cxnSpLocks/>
              </p:cNvCxnSpPr>
              <p:nvPr/>
            </p:nvCxnSpPr>
            <p:spPr bwMode="auto">
              <a:xfrm rot="4987172" flipH="1" flipV="1">
                <a:off x="8092150" y="5690414"/>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5" name="Straight Connector 1184">
                <a:extLst>
                  <a:ext uri="{FF2B5EF4-FFF2-40B4-BE49-F238E27FC236}">
                    <a16:creationId xmlns:a16="http://schemas.microsoft.com/office/drawing/2014/main" id="{AD184075-DC9B-40AE-A96A-8C123F9CA977}"/>
                  </a:ext>
                </a:extLst>
              </p:cNvPr>
              <p:cNvCxnSpPr>
                <a:cxnSpLocks/>
              </p:cNvCxnSpPr>
              <p:nvPr/>
            </p:nvCxnSpPr>
            <p:spPr bwMode="auto">
              <a:xfrm rot="4987172" flipH="1" flipV="1">
                <a:off x="8230897" y="5660066"/>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6" name="Straight Connector 1185">
                <a:extLst>
                  <a:ext uri="{FF2B5EF4-FFF2-40B4-BE49-F238E27FC236}">
                    <a16:creationId xmlns:a16="http://schemas.microsoft.com/office/drawing/2014/main" id="{3E6A5EB1-3B61-42FA-BB02-56D32C892396}"/>
                  </a:ext>
                </a:extLst>
              </p:cNvPr>
              <p:cNvCxnSpPr>
                <a:cxnSpLocks/>
              </p:cNvCxnSpPr>
              <p:nvPr/>
            </p:nvCxnSpPr>
            <p:spPr bwMode="auto">
              <a:xfrm rot="4987172" flipV="1">
                <a:off x="8089636" y="5831167"/>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7" name="Straight Connector 1186">
                <a:extLst>
                  <a:ext uri="{FF2B5EF4-FFF2-40B4-BE49-F238E27FC236}">
                    <a16:creationId xmlns:a16="http://schemas.microsoft.com/office/drawing/2014/main" id="{FBC48A33-B833-4144-A04E-051437171193}"/>
                  </a:ext>
                </a:extLst>
              </p:cNvPr>
              <p:cNvCxnSpPr>
                <a:cxnSpLocks/>
              </p:cNvCxnSpPr>
              <p:nvPr/>
            </p:nvCxnSpPr>
            <p:spPr bwMode="auto">
              <a:xfrm rot="4987172" flipV="1">
                <a:off x="8037602" y="5905514"/>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8" name="Straight Connector 1187">
                <a:extLst>
                  <a:ext uri="{FF2B5EF4-FFF2-40B4-BE49-F238E27FC236}">
                    <a16:creationId xmlns:a16="http://schemas.microsoft.com/office/drawing/2014/main" id="{7E8EA684-F5D8-4D99-BB0D-1B341331FA2B}"/>
                  </a:ext>
                </a:extLst>
              </p:cNvPr>
              <p:cNvCxnSpPr>
                <a:cxnSpLocks/>
              </p:cNvCxnSpPr>
              <p:nvPr/>
            </p:nvCxnSpPr>
            <p:spPr bwMode="auto">
              <a:xfrm rot="2072388">
                <a:off x="7930212" y="5511176"/>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9" name="Straight Connector 1188">
                <a:extLst>
                  <a:ext uri="{FF2B5EF4-FFF2-40B4-BE49-F238E27FC236}">
                    <a16:creationId xmlns:a16="http://schemas.microsoft.com/office/drawing/2014/main" id="{2FB5F242-8382-453F-8139-7E4787576218}"/>
                  </a:ext>
                </a:extLst>
              </p:cNvPr>
              <p:cNvCxnSpPr>
                <a:cxnSpLocks/>
              </p:cNvCxnSpPr>
              <p:nvPr/>
            </p:nvCxnSpPr>
            <p:spPr bwMode="auto">
              <a:xfrm rot="2072388">
                <a:off x="7942241" y="5470408"/>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0" name="Straight Connector 1189">
                <a:extLst>
                  <a:ext uri="{FF2B5EF4-FFF2-40B4-BE49-F238E27FC236}">
                    <a16:creationId xmlns:a16="http://schemas.microsoft.com/office/drawing/2014/main" id="{4DA60BF4-DE76-41D3-B7A2-AA800CC56205}"/>
                  </a:ext>
                </a:extLst>
              </p:cNvPr>
              <p:cNvCxnSpPr>
                <a:cxnSpLocks/>
              </p:cNvCxnSpPr>
              <p:nvPr/>
            </p:nvCxnSpPr>
            <p:spPr bwMode="auto">
              <a:xfrm rot="2072388" flipH="1">
                <a:off x="7887926" y="545223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1" name="Straight Connector 1190">
                <a:extLst>
                  <a:ext uri="{FF2B5EF4-FFF2-40B4-BE49-F238E27FC236}">
                    <a16:creationId xmlns:a16="http://schemas.microsoft.com/office/drawing/2014/main" id="{8468F098-BEDB-41DB-89C5-E07063B76FAA}"/>
                  </a:ext>
                </a:extLst>
              </p:cNvPr>
              <p:cNvCxnSpPr>
                <a:cxnSpLocks/>
              </p:cNvCxnSpPr>
              <p:nvPr/>
            </p:nvCxnSpPr>
            <p:spPr bwMode="auto">
              <a:xfrm rot="2072388" flipH="1">
                <a:off x="7860484" y="5443985"/>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2" name="Straight Connector 1191">
                <a:extLst>
                  <a:ext uri="{FF2B5EF4-FFF2-40B4-BE49-F238E27FC236}">
                    <a16:creationId xmlns:a16="http://schemas.microsoft.com/office/drawing/2014/main" id="{E2CD702F-CB8A-4DF1-A082-3C80E377D023}"/>
                  </a:ext>
                </a:extLst>
              </p:cNvPr>
              <p:cNvCxnSpPr>
                <a:cxnSpLocks/>
              </p:cNvCxnSpPr>
              <p:nvPr/>
            </p:nvCxnSpPr>
            <p:spPr bwMode="auto">
              <a:xfrm rot="2072388" flipH="1" flipV="1">
                <a:off x="7755982" y="5256100"/>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3" name="Straight Connector 1192">
                <a:extLst>
                  <a:ext uri="{FF2B5EF4-FFF2-40B4-BE49-F238E27FC236}">
                    <a16:creationId xmlns:a16="http://schemas.microsoft.com/office/drawing/2014/main" id="{06727E49-8108-4DB2-A821-D52F181A8570}"/>
                  </a:ext>
                </a:extLst>
              </p:cNvPr>
              <p:cNvCxnSpPr>
                <a:cxnSpLocks/>
              </p:cNvCxnSpPr>
              <p:nvPr/>
            </p:nvCxnSpPr>
            <p:spPr bwMode="auto">
              <a:xfrm rot="2072388" flipH="1" flipV="1">
                <a:off x="7930754" y="5338559"/>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4" name="Straight Connector 1193">
                <a:extLst>
                  <a:ext uri="{FF2B5EF4-FFF2-40B4-BE49-F238E27FC236}">
                    <a16:creationId xmlns:a16="http://schemas.microsoft.com/office/drawing/2014/main" id="{A87F9326-47F2-44D9-8DBD-6D4B95170E70}"/>
                  </a:ext>
                </a:extLst>
              </p:cNvPr>
              <p:cNvCxnSpPr>
                <a:cxnSpLocks/>
              </p:cNvCxnSpPr>
              <p:nvPr/>
            </p:nvCxnSpPr>
            <p:spPr bwMode="auto">
              <a:xfrm rot="2072388" flipH="1" flipV="1">
                <a:off x="8074541" y="5235803"/>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5" name="Straight Connector 1194">
                <a:extLst>
                  <a:ext uri="{FF2B5EF4-FFF2-40B4-BE49-F238E27FC236}">
                    <a16:creationId xmlns:a16="http://schemas.microsoft.com/office/drawing/2014/main" id="{EE33E829-B5BD-41A8-86CF-9A476FAE79C1}"/>
                  </a:ext>
                </a:extLst>
              </p:cNvPr>
              <p:cNvCxnSpPr>
                <a:cxnSpLocks/>
              </p:cNvCxnSpPr>
              <p:nvPr/>
            </p:nvCxnSpPr>
            <p:spPr bwMode="auto">
              <a:xfrm rot="2072388" flipV="1">
                <a:off x="8041332" y="5376191"/>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6" name="Straight Connector 1195">
                <a:extLst>
                  <a:ext uri="{FF2B5EF4-FFF2-40B4-BE49-F238E27FC236}">
                    <a16:creationId xmlns:a16="http://schemas.microsoft.com/office/drawing/2014/main" id="{167A213F-C70B-4F5D-A8BC-EAD09C7CDE5B}"/>
                  </a:ext>
                </a:extLst>
              </p:cNvPr>
              <p:cNvCxnSpPr>
                <a:cxnSpLocks/>
              </p:cNvCxnSpPr>
              <p:nvPr/>
            </p:nvCxnSpPr>
            <p:spPr bwMode="auto">
              <a:xfrm rot="2072388" flipV="1">
                <a:off x="8012763" y="5512731"/>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197" name="Oval 1196">
                <a:extLst>
                  <a:ext uri="{FF2B5EF4-FFF2-40B4-BE49-F238E27FC236}">
                    <a16:creationId xmlns:a16="http://schemas.microsoft.com/office/drawing/2014/main" id="{D74ECA60-2CCF-4A8A-81A9-C9B09683E220}"/>
                  </a:ext>
                </a:extLst>
              </p:cNvPr>
              <p:cNvSpPr/>
              <p:nvPr/>
            </p:nvSpPr>
            <p:spPr bwMode="auto">
              <a:xfrm flipV="1">
                <a:off x="7579622" y="5665067"/>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98" name="Oval 1197">
                <a:extLst>
                  <a:ext uri="{FF2B5EF4-FFF2-40B4-BE49-F238E27FC236}">
                    <a16:creationId xmlns:a16="http://schemas.microsoft.com/office/drawing/2014/main" id="{0EA1CA75-0408-4F23-851E-1D1967F33C4D}"/>
                  </a:ext>
                </a:extLst>
              </p:cNvPr>
              <p:cNvSpPr/>
              <p:nvPr/>
            </p:nvSpPr>
            <p:spPr bwMode="auto">
              <a:xfrm flipV="1">
                <a:off x="7734372" y="584665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99" name="Oval 1198">
                <a:extLst>
                  <a:ext uri="{FF2B5EF4-FFF2-40B4-BE49-F238E27FC236}">
                    <a16:creationId xmlns:a16="http://schemas.microsoft.com/office/drawing/2014/main" id="{BE2A523E-AF25-4C36-BB6A-3FE1FA9A2974}"/>
                  </a:ext>
                </a:extLst>
              </p:cNvPr>
              <p:cNvSpPr/>
              <p:nvPr/>
            </p:nvSpPr>
            <p:spPr bwMode="auto">
              <a:xfrm flipV="1">
                <a:off x="7858731" y="529767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0" name="Oval 1199">
                <a:extLst>
                  <a:ext uri="{FF2B5EF4-FFF2-40B4-BE49-F238E27FC236}">
                    <a16:creationId xmlns:a16="http://schemas.microsoft.com/office/drawing/2014/main" id="{FA427869-E106-4328-84B5-D0377DE08BF4}"/>
                  </a:ext>
                </a:extLst>
              </p:cNvPr>
              <p:cNvSpPr/>
              <p:nvPr/>
            </p:nvSpPr>
            <p:spPr bwMode="auto">
              <a:xfrm flipV="1">
                <a:off x="8061210" y="51814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1" name="Oval 1200">
                <a:extLst>
                  <a:ext uri="{FF2B5EF4-FFF2-40B4-BE49-F238E27FC236}">
                    <a16:creationId xmlns:a16="http://schemas.microsoft.com/office/drawing/2014/main" id="{17E9B506-7956-42BD-84E1-5FB328043C47}"/>
                  </a:ext>
                </a:extLst>
              </p:cNvPr>
              <p:cNvSpPr/>
              <p:nvPr/>
            </p:nvSpPr>
            <p:spPr bwMode="auto">
              <a:xfrm>
                <a:off x="8066233" y="5797814"/>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2" name="Oval 1201">
                <a:extLst>
                  <a:ext uri="{FF2B5EF4-FFF2-40B4-BE49-F238E27FC236}">
                    <a16:creationId xmlns:a16="http://schemas.microsoft.com/office/drawing/2014/main" id="{40B46890-FFAB-4B14-9307-DD0546F240B9}"/>
                  </a:ext>
                </a:extLst>
              </p:cNvPr>
              <p:cNvSpPr/>
              <p:nvPr/>
            </p:nvSpPr>
            <p:spPr bwMode="auto">
              <a:xfrm flipH="1" flipV="1">
                <a:off x="7963134" y="5437413"/>
                <a:ext cx="89001" cy="8900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3" name="Oval 1202">
                <a:extLst>
                  <a:ext uri="{FF2B5EF4-FFF2-40B4-BE49-F238E27FC236}">
                    <a16:creationId xmlns:a16="http://schemas.microsoft.com/office/drawing/2014/main" id="{95D1DED7-7513-4D07-9C56-A65B7CB22301}"/>
                  </a:ext>
                </a:extLst>
              </p:cNvPr>
              <p:cNvSpPr/>
              <p:nvPr/>
            </p:nvSpPr>
            <p:spPr bwMode="auto">
              <a:xfrm flipV="1">
                <a:off x="7543255" y="599301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4" name="Oval 1203">
                <a:extLst>
                  <a:ext uri="{FF2B5EF4-FFF2-40B4-BE49-F238E27FC236}">
                    <a16:creationId xmlns:a16="http://schemas.microsoft.com/office/drawing/2014/main" id="{B0462FD5-6D0F-4E21-8755-2525BD38B5B7}"/>
                  </a:ext>
                </a:extLst>
              </p:cNvPr>
              <p:cNvSpPr/>
              <p:nvPr/>
            </p:nvSpPr>
            <p:spPr bwMode="auto">
              <a:xfrm flipV="1">
                <a:off x="8219089" y="538642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5" name="Oval 1204">
                <a:extLst>
                  <a:ext uri="{FF2B5EF4-FFF2-40B4-BE49-F238E27FC236}">
                    <a16:creationId xmlns:a16="http://schemas.microsoft.com/office/drawing/2014/main" id="{BFA5ED51-B6C7-4B7E-B88F-CB912E5FE1A0}"/>
                  </a:ext>
                </a:extLst>
              </p:cNvPr>
              <p:cNvSpPr/>
              <p:nvPr/>
            </p:nvSpPr>
            <p:spPr bwMode="auto">
              <a:xfrm flipV="1">
                <a:off x="7659587" y="525901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6" name="Oval 1205">
                <a:extLst>
                  <a:ext uri="{FF2B5EF4-FFF2-40B4-BE49-F238E27FC236}">
                    <a16:creationId xmlns:a16="http://schemas.microsoft.com/office/drawing/2014/main" id="{12C0A603-AF89-46B7-AF1C-E9896A89667D}"/>
                  </a:ext>
                </a:extLst>
              </p:cNvPr>
              <p:cNvSpPr/>
              <p:nvPr/>
            </p:nvSpPr>
            <p:spPr bwMode="auto">
              <a:xfrm flipV="1">
                <a:off x="7903330" y="543073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7" name="Oval 1206">
                <a:extLst>
                  <a:ext uri="{FF2B5EF4-FFF2-40B4-BE49-F238E27FC236}">
                    <a16:creationId xmlns:a16="http://schemas.microsoft.com/office/drawing/2014/main" id="{C8CD6515-3AE6-422B-9415-50F4D2174A20}"/>
                  </a:ext>
                </a:extLst>
              </p:cNvPr>
              <p:cNvSpPr/>
              <p:nvPr/>
            </p:nvSpPr>
            <p:spPr bwMode="auto">
              <a:xfrm flipV="1">
                <a:off x="8451753" y="561077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8" name="Oval 1207">
                <a:extLst>
                  <a:ext uri="{FF2B5EF4-FFF2-40B4-BE49-F238E27FC236}">
                    <a16:creationId xmlns:a16="http://schemas.microsoft.com/office/drawing/2014/main" id="{E8678E18-C540-41C2-96A0-AB56401E4590}"/>
                  </a:ext>
                </a:extLst>
              </p:cNvPr>
              <p:cNvSpPr/>
              <p:nvPr/>
            </p:nvSpPr>
            <p:spPr bwMode="auto">
              <a:xfrm flipV="1">
                <a:off x="8389582" y="593558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9" name="Oval 1208">
                <a:extLst>
                  <a:ext uri="{FF2B5EF4-FFF2-40B4-BE49-F238E27FC236}">
                    <a16:creationId xmlns:a16="http://schemas.microsoft.com/office/drawing/2014/main" id="{89A6D373-77AF-44E6-B883-0B26ADB5000C}"/>
                  </a:ext>
                </a:extLst>
              </p:cNvPr>
              <p:cNvSpPr/>
              <p:nvPr/>
            </p:nvSpPr>
            <p:spPr bwMode="auto">
              <a:xfrm flipV="1">
                <a:off x="7978115" y="567216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0" name="Oval 1209">
                <a:extLst>
                  <a:ext uri="{FF2B5EF4-FFF2-40B4-BE49-F238E27FC236}">
                    <a16:creationId xmlns:a16="http://schemas.microsoft.com/office/drawing/2014/main" id="{99F311B8-6B06-4ED1-8F14-63C3BFE19F31}"/>
                  </a:ext>
                </a:extLst>
              </p:cNvPr>
              <p:cNvSpPr/>
              <p:nvPr/>
            </p:nvSpPr>
            <p:spPr bwMode="auto">
              <a:xfrm flipV="1">
                <a:off x="7914409" y="606824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1" name="Oval 1210">
                <a:extLst>
                  <a:ext uri="{FF2B5EF4-FFF2-40B4-BE49-F238E27FC236}">
                    <a16:creationId xmlns:a16="http://schemas.microsoft.com/office/drawing/2014/main" id="{FC2386F0-0F19-4315-93C5-F102E9EA3FB2}"/>
                  </a:ext>
                </a:extLst>
              </p:cNvPr>
              <p:cNvSpPr/>
              <p:nvPr/>
            </p:nvSpPr>
            <p:spPr bwMode="auto">
              <a:xfrm flipV="1">
                <a:off x="8476681" y="519253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2" name="Oval 1211">
                <a:extLst>
                  <a:ext uri="{FF2B5EF4-FFF2-40B4-BE49-F238E27FC236}">
                    <a16:creationId xmlns:a16="http://schemas.microsoft.com/office/drawing/2014/main" id="{8224A17B-2B1D-4611-8921-4CDABA57A0AF}"/>
                  </a:ext>
                </a:extLst>
              </p:cNvPr>
              <p:cNvSpPr/>
              <p:nvPr/>
            </p:nvSpPr>
            <p:spPr bwMode="auto">
              <a:xfrm flipV="1">
                <a:off x="8223573" y="5576162"/>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3" name="Oval 1212">
                <a:extLst>
                  <a:ext uri="{FF2B5EF4-FFF2-40B4-BE49-F238E27FC236}">
                    <a16:creationId xmlns:a16="http://schemas.microsoft.com/office/drawing/2014/main" id="{A4F36D30-3FD6-40B4-8ED9-D7411F556C7C}"/>
                  </a:ext>
                </a:extLst>
              </p:cNvPr>
              <p:cNvSpPr/>
              <p:nvPr/>
            </p:nvSpPr>
            <p:spPr bwMode="auto">
              <a:xfrm flipV="1">
                <a:off x="8482220" y="571049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4" name="Oval 1213">
                <a:extLst>
                  <a:ext uri="{FF2B5EF4-FFF2-40B4-BE49-F238E27FC236}">
                    <a16:creationId xmlns:a16="http://schemas.microsoft.com/office/drawing/2014/main" id="{059F98B5-F24E-485B-9680-87725DF05B4B}"/>
                  </a:ext>
                </a:extLst>
              </p:cNvPr>
              <p:cNvSpPr/>
              <p:nvPr/>
            </p:nvSpPr>
            <p:spPr bwMode="auto">
              <a:xfrm flipV="1">
                <a:off x="7698365" y="541689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5" name="Oval 1214">
                <a:extLst>
                  <a:ext uri="{FF2B5EF4-FFF2-40B4-BE49-F238E27FC236}">
                    <a16:creationId xmlns:a16="http://schemas.microsoft.com/office/drawing/2014/main" id="{B5D46F5F-2B97-44C2-8A3C-30FE4AC6F5D8}"/>
                  </a:ext>
                </a:extLst>
              </p:cNvPr>
              <p:cNvSpPr/>
              <p:nvPr/>
            </p:nvSpPr>
            <p:spPr bwMode="auto">
              <a:xfrm flipV="1">
                <a:off x="7741690" y="564240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6" name="Oval 1215">
                <a:extLst>
                  <a:ext uri="{FF2B5EF4-FFF2-40B4-BE49-F238E27FC236}">
                    <a16:creationId xmlns:a16="http://schemas.microsoft.com/office/drawing/2014/main" id="{8AC91063-228F-4BEE-9A5B-7AAF6CFB74DC}"/>
                  </a:ext>
                </a:extLst>
              </p:cNvPr>
              <p:cNvSpPr/>
              <p:nvPr/>
            </p:nvSpPr>
            <p:spPr bwMode="auto">
              <a:xfrm flipV="1">
                <a:off x="8116606" y="550552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7" name="Oval 1216">
                <a:extLst>
                  <a:ext uri="{FF2B5EF4-FFF2-40B4-BE49-F238E27FC236}">
                    <a16:creationId xmlns:a16="http://schemas.microsoft.com/office/drawing/2014/main" id="{0808DAAF-EA9E-4CD2-BE7E-EDA1097F7EFD}"/>
                  </a:ext>
                </a:extLst>
              </p:cNvPr>
              <p:cNvSpPr/>
              <p:nvPr/>
            </p:nvSpPr>
            <p:spPr bwMode="auto">
              <a:xfrm flipV="1">
                <a:off x="8371366" y="5450003"/>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8" name="Oval 1217">
                <a:extLst>
                  <a:ext uri="{FF2B5EF4-FFF2-40B4-BE49-F238E27FC236}">
                    <a16:creationId xmlns:a16="http://schemas.microsoft.com/office/drawing/2014/main" id="{7E522202-8D9D-4935-BD65-1D0470E7033C}"/>
                  </a:ext>
                </a:extLst>
              </p:cNvPr>
              <p:cNvSpPr/>
              <p:nvPr/>
            </p:nvSpPr>
            <p:spPr bwMode="auto">
              <a:xfrm flipV="1">
                <a:off x="8594997" y="550285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9" name="Oval 1218">
                <a:extLst>
                  <a:ext uri="{FF2B5EF4-FFF2-40B4-BE49-F238E27FC236}">
                    <a16:creationId xmlns:a16="http://schemas.microsoft.com/office/drawing/2014/main" id="{42444A81-26FB-48D0-B2A5-D3241FA858D0}"/>
                  </a:ext>
                </a:extLst>
              </p:cNvPr>
              <p:cNvSpPr/>
              <p:nvPr/>
            </p:nvSpPr>
            <p:spPr bwMode="auto">
              <a:xfrm flipV="1">
                <a:off x="8282794" y="578295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1220" name="Straight Connector 1219">
                <a:extLst>
                  <a:ext uri="{FF2B5EF4-FFF2-40B4-BE49-F238E27FC236}">
                    <a16:creationId xmlns:a16="http://schemas.microsoft.com/office/drawing/2014/main" id="{566E0FB4-AB48-4DE6-9EC1-BFC6489FBAE9}"/>
                  </a:ext>
                </a:extLst>
              </p:cNvPr>
              <p:cNvCxnSpPr>
                <a:cxnSpLocks/>
                <a:stCxn id="1217" idx="5"/>
                <a:endCxn id="1211" idx="1"/>
              </p:cNvCxnSpPr>
              <p:nvPr/>
            </p:nvCxnSpPr>
            <p:spPr bwMode="auto">
              <a:xfrm flipV="1">
                <a:off x="8405038" y="5213060"/>
                <a:ext cx="75164" cy="2427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221" name="Straight Connector 1220">
                <a:extLst>
                  <a:ext uri="{FF2B5EF4-FFF2-40B4-BE49-F238E27FC236}">
                    <a16:creationId xmlns:a16="http://schemas.microsoft.com/office/drawing/2014/main" id="{C87781A7-B766-4C39-B0A1-B419FC29F93A}"/>
                  </a:ext>
                </a:extLst>
              </p:cNvPr>
              <p:cNvCxnSpPr>
                <a:cxnSpLocks/>
                <a:endCxn id="1201" idx="3"/>
              </p:cNvCxnSpPr>
              <p:nvPr/>
            </p:nvCxnSpPr>
            <p:spPr bwMode="auto">
              <a:xfrm flipV="1">
                <a:off x="7574772" y="5849617"/>
                <a:ext cx="500350" cy="15310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222" name="Straight Connector 1221">
                <a:extLst>
                  <a:ext uri="{FF2B5EF4-FFF2-40B4-BE49-F238E27FC236}">
                    <a16:creationId xmlns:a16="http://schemas.microsoft.com/office/drawing/2014/main" id="{5B0C9DF1-E82E-4461-8908-66028864DED9}"/>
                  </a:ext>
                </a:extLst>
              </p:cNvPr>
              <p:cNvCxnSpPr>
                <a:cxnSpLocks/>
                <a:endCxn id="1202" idx="1"/>
              </p:cNvCxnSpPr>
              <p:nvPr/>
            </p:nvCxnSpPr>
            <p:spPr bwMode="auto">
              <a:xfrm flipH="1" flipV="1">
                <a:off x="8039101" y="5513380"/>
                <a:ext cx="335634" cy="41278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223" name="Oval 1222">
                <a:extLst>
                  <a:ext uri="{FF2B5EF4-FFF2-40B4-BE49-F238E27FC236}">
                    <a16:creationId xmlns:a16="http://schemas.microsoft.com/office/drawing/2014/main" id="{7DCB767A-7562-4ECB-A370-16567AFFFBEB}"/>
                  </a:ext>
                </a:extLst>
              </p:cNvPr>
              <p:cNvSpPr>
                <a:spLocks noChangeAspect="1"/>
              </p:cNvSpPr>
              <p:nvPr/>
            </p:nvSpPr>
            <p:spPr bwMode="auto">
              <a:xfrm>
                <a:off x="5014928" y="4206352"/>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4" name="Oval 1223">
                <a:extLst>
                  <a:ext uri="{FF2B5EF4-FFF2-40B4-BE49-F238E27FC236}">
                    <a16:creationId xmlns:a16="http://schemas.microsoft.com/office/drawing/2014/main" id="{B59F7EEF-EE9E-4C66-BB1C-84FD6958660D}"/>
                  </a:ext>
                </a:extLst>
              </p:cNvPr>
              <p:cNvSpPr>
                <a:spLocks noChangeAspect="1"/>
              </p:cNvSpPr>
              <p:nvPr/>
            </p:nvSpPr>
            <p:spPr bwMode="auto">
              <a:xfrm>
                <a:off x="3116579" y="5202678"/>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5" name="Oval 1224">
                <a:extLst>
                  <a:ext uri="{FF2B5EF4-FFF2-40B4-BE49-F238E27FC236}">
                    <a16:creationId xmlns:a16="http://schemas.microsoft.com/office/drawing/2014/main" id="{CA401395-1C3D-4462-86FF-C488B3E6AA5E}"/>
                  </a:ext>
                </a:extLst>
              </p:cNvPr>
              <p:cNvSpPr>
                <a:spLocks noChangeAspect="1"/>
              </p:cNvSpPr>
              <p:nvPr/>
            </p:nvSpPr>
            <p:spPr bwMode="auto">
              <a:xfrm>
                <a:off x="3108379" y="5612688"/>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6" name="Oval 1225">
                <a:extLst>
                  <a:ext uri="{FF2B5EF4-FFF2-40B4-BE49-F238E27FC236}">
                    <a16:creationId xmlns:a16="http://schemas.microsoft.com/office/drawing/2014/main" id="{E4A54F42-9A4C-47F4-A17D-139A248CEE82}"/>
                  </a:ext>
                </a:extLst>
              </p:cNvPr>
              <p:cNvSpPr>
                <a:spLocks noChangeAspect="1"/>
              </p:cNvSpPr>
              <p:nvPr/>
            </p:nvSpPr>
            <p:spPr bwMode="auto">
              <a:xfrm>
                <a:off x="6273661" y="3628237"/>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7" name="Oval 1226">
                <a:extLst>
                  <a:ext uri="{FF2B5EF4-FFF2-40B4-BE49-F238E27FC236}">
                    <a16:creationId xmlns:a16="http://schemas.microsoft.com/office/drawing/2014/main" id="{3F6A6956-6988-44E7-B52B-06F1457102BF}"/>
                  </a:ext>
                </a:extLst>
              </p:cNvPr>
              <p:cNvSpPr>
                <a:spLocks noChangeAspect="1"/>
              </p:cNvSpPr>
              <p:nvPr/>
            </p:nvSpPr>
            <p:spPr bwMode="auto">
              <a:xfrm>
                <a:off x="7483192" y="438265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8" name="Oval 1227">
                <a:extLst>
                  <a:ext uri="{FF2B5EF4-FFF2-40B4-BE49-F238E27FC236}">
                    <a16:creationId xmlns:a16="http://schemas.microsoft.com/office/drawing/2014/main" id="{4452ED87-C0CA-4AE4-8B69-0B663DAF9F37}"/>
                  </a:ext>
                </a:extLst>
              </p:cNvPr>
              <p:cNvSpPr>
                <a:spLocks noChangeAspect="1"/>
              </p:cNvSpPr>
              <p:nvPr/>
            </p:nvSpPr>
            <p:spPr bwMode="auto">
              <a:xfrm>
                <a:off x="7967005" y="4661464"/>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9" name="Oval 1228">
                <a:extLst>
                  <a:ext uri="{FF2B5EF4-FFF2-40B4-BE49-F238E27FC236}">
                    <a16:creationId xmlns:a16="http://schemas.microsoft.com/office/drawing/2014/main" id="{B5641347-0E9F-4A20-BB29-8B3DEBF2F733}"/>
                  </a:ext>
                </a:extLst>
              </p:cNvPr>
              <p:cNvSpPr>
                <a:spLocks noChangeAspect="1"/>
              </p:cNvSpPr>
              <p:nvPr/>
            </p:nvSpPr>
            <p:spPr bwMode="auto">
              <a:xfrm>
                <a:off x="8282713" y="600219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0" name="Oval 1229">
                <a:extLst>
                  <a:ext uri="{FF2B5EF4-FFF2-40B4-BE49-F238E27FC236}">
                    <a16:creationId xmlns:a16="http://schemas.microsoft.com/office/drawing/2014/main" id="{AF3CBA2A-F19E-46B9-9881-20DAAD93BE43}"/>
                  </a:ext>
                </a:extLst>
              </p:cNvPr>
              <p:cNvSpPr>
                <a:spLocks noChangeAspect="1"/>
              </p:cNvSpPr>
              <p:nvPr/>
            </p:nvSpPr>
            <p:spPr bwMode="auto">
              <a:xfrm>
                <a:off x="7889103" y="5829994"/>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1" name="Oval 1230">
                <a:extLst>
                  <a:ext uri="{FF2B5EF4-FFF2-40B4-BE49-F238E27FC236}">
                    <a16:creationId xmlns:a16="http://schemas.microsoft.com/office/drawing/2014/main" id="{A1D93482-0D45-4BCC-8E35-1DA8B4BEA19E}"/>
                  </a:ext>
                </a:extLst>
              </p:cNvPr>
              <p:cNvSpPr>
                <a:spLocks noChangeAspect="1"/>
              </p:cNvSpPr>
              <p:nvPr/>
            </p:nvSpPr>
            <p:spPr bwMode="auto">
              <a:xfrm>
                <a:off x="9106834" y="461636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2" name="Oval 1231">
                <a:extLst>
                  <a:ext uri="{FF2B5EF4-FFF2-40B4-BE49-F238E27FC236}">
                    <a16:creationId xmlns:a16="http://schemas.microsoft.com/office/drawing/2014/main" id="{12CF901F-14C0-45BB-AE8D-29944DD9E966}"/>
                  </a:ext>
                </a:extLst>
              </p:cNvPr>
              <p:cNvSpPr>
                <a:spLocks noChangeAspect="1"/>
              </p:cNvSpPr>
              <p:nvPr/>
            </p:nvSpPr>
            <p:spPr bwMode="auto">
              <a:xfrm>
                <a:off x="8914129" y="5157577"/>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3" name="Oval 1232">
                <a:extLst>
                  <a:ext uri="{FF2B5EF4-FFF2-40B4-BE49-F238E27FC236}">
                    <a16:creationId xmlns:a16="http://schemas.microsoft.com/office/drawing/2014/main" id="{0ECFB733-849A-4444-AA36-9DE20CFBEAC4}"/>
                  </a:ext>
                </a:extLst>
              </p:cNvPr>
              <p:cNvSpPr>
                <a:spLocks noChangeAspect="1"/>
              </p:cNvSpPr>
              <p:nvPr/>
            </p:nvSpPr>
            <p:spPr bwMode="auto">
              <a:xfrm>
                <a:off x="8717324" y="514117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4" name="Oval 1233">
                <a:extLst>
                  <a:ext uri="{FF2B5EF4-FFF2-40B4-BE49-F238E27FC236}">
                    <a16:creationId xmlns:a16="http://schemas.microsoft.com/office/drawing/2014/main" id="{20B1710A-0DB5-4782-A074-CA26512A1856}"/>
                  </a:ext>
                </a:extLst>
              </p:cNvPr>
              <p:cNvSpPr>
                <a:spLocks noChangeAspect="1"/>
              </p:cNvSpPr>
              <p:nvPr/>
            </p:nvSpPr>
            <p:spPr bwMode="auto">
              <a:xfrm>
                <a:off x="6015354" y="3669238"/>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5" name="Oval 1234">
                <a:extLst>
                  <a:ext uri="{FF2B5EF4-FFF2-40B4-BE49-F238E27FC236}">
                    <a16:creationId xmlns:a16="http://schemas.microsoft.com/office/drawing/2014/main" id="{18B15221-E974-4DA0-BD66-AF45CC9D8CE8}"/>
                  </a:ext>
                </a:extLst>
              </p:cNvPr>
              <p:cNvSpPr>
                <a:spLocks noChangeAspect="1"/>
              </p:cNvSpPr>
              <p:nvPr/>
            </p:nvSpPr>
            <p:spPr bwMode="auto">
              <a:xfrm>
                <a:off x="4859124" y="426375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6" name="Oval 1235">
                <a:extLst>
                  <a:ext uri="{FF2B5EF4-FFF2-40B4-BE49-F238E27FC236}">
                    <a16:creationId xmlns:a16="http://schemas.microsoft.com/office/drawing/2014/main" id="{F6942415-7C8D-447A-B525-5C3B449887DE}"/>
                  </a:ext>
                </a:extLst>
              </p:cNvPr>
              <p:cNvSpPr>
                <a:spLocks noChangeAspect="1"/>
              </p:cNvSpPr>
              <p:nvPr/>
            </p:nvSpPr>
            <p:spPr bwMode="auto">
              <a:xfrm>
                <a:off x="5863650" y="409564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7" name="Oval 1236">
                <a:extLst>
                  <a:ext uri="{FF2B5EF4-FFF2-40B4-BE49-F238E27FC236}">
                    <a16:creationId xmlns:a16="http://schemas.microsoft.com/office/drawing/2014/main" id="{AAC9595B-E8D0-479A-AAD2-8A6A1B6119EB}"/>
                  </a:ext>
                </a:extLst>
              </p:cNvPr>
              <p:cNvSpPr>
                <a:spLocks noChangeAspect="1"/>
              </p:cNvSpPr>
              <p:nvPr/>
            </p:nvSpPr>
            <p:spPr bwMode="auto">
              <a:xfrm>
                <a:off x="6531968" y="370613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8" name="Oval 1237">
                <a:extLst>
                  <a:ext uri="{FF2B5EF4-FFF2-40B4-BE49-F238E27FC236}">
                    <a16:creationId xmlns:a16="http://schemas.microsoft.com/office/drawing/2014/main" id="{64AED7EF-DB99-4E3E-B2AC-0277D285F06E}"/>
                  </a:ext>
                </a:extLst>
              </p:cNvPr>
              <p:cNvSpPr>
                <a:spLocks noChangeAspect="1"/>
              </p:cNvSpPr>
              <p:nvPr/>
            </p:nvSpPr>
            <p:spPr bwMode="auto">
              <a:xfrm>
                <a:off x="6396664" y="416125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9" name="Oval 1238">
                <a:extLst>
                  <a:ext uri="{FF2B5EF4-FFF2-40B4-BE49-F238E27FC236}">
                    <a16:creationId xmlns:a16="http://schemas.microsoft.com/office/drawing/2014/main" id="{09C63903-60AC-4D76-9261-CA7710BDC305}"/>
                  </a:ext>
                </a:extLst>
              </p:cNvPr>
              <p:cNvSpPr>
                <a:spLocks noChangeAspect="1"/>
              </p:cNvSpPr>
              <p:nvPr/>
            </p:nvSpPr>
            <p:spPr bwMode="auto">
              <a:xfrm>
                <a:off x="6556568" y="386604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0" name="Oval 1239">
                <a:extLst>
                  <a:ext uri="{FF2B5EF4-FFF2-40B4-BE49-F238E27FC236}">
                    <a16:creationId xmlns:a16="http://schemas.microsoft.com/office/drawing/2014/main" id="{DC93D592-5F02-40E8-A026-A6B26D98AD81}"/>
                  </a:ext>
                </a:extLst>
              </p:cNvPr>
              <p:cNvSpPr>
                <a:spLocks noChangeAspect="1"/>
              </p:cNvSpPr>
              <p:nvPr/>
            </p:nvSpPr>
            <p:spPr bwMode="auto">
              <a:xfrm>
                <a:off x="4317910" y="501817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1" name="Oval 1240">
                <a:extLst>
                  <a:ext uri="{FF2B5EF4-FFF2-40B4-BE49-F238E27FC236}">
                    <a16:creationId xmlns:a16="http://schemas.microsoft.com/office/drawing/2014/main" id="{B40813DC-82F8-415F-9C0B-8CF597EE3E51}"/>
                  </a:ext>
                </a:extLst>
              </p:cNvPr>
              <p:cNvSpPr>
                <a:spLocks noChangeAspect="1"/>
              </p:cNvSpPr>
              <p:nvPr/>
            </p:nvSpPr>
            <p:spPr bwMode="auto">
              <a:xfrm>
                <a:off x="4346611" y="4505660"/>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2" name="Oval 1241">
                <a:extLst>
                  <a:ext uri="{FF2B5EF4-FFF2-40B4-BE49-F238E27FC236}">
                    <a16:creationId xmlns:a16="http://schemas.microsoft.com/office/drawing/2014/main" id="{41ECE368-21D2-4A84-8298-CCB0C84F90F3}"/>
                  </a:ext>
                </a:extLst>
              </p:cNvPr>
              <p:cNvSpPr>
                <a:spLocks noChangeAspect="1"/>
              </p:cNvSpPr>
              <p:nvPr/>
            </p:nvSpPr>
            <p:spPr bwMode="auto">
              <a:xfrm>
                <a:off x="5773448" y="388244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3" name="Oval 1242">
                <a:extLst>
                  <a:ext uri="{FF2B5EF4-FFF2-40B4-BE49-F238E27FC236}">
                    <a16:creationId xmlns:a16="http://schemas.microsoft.com/office/drawing/2014/main" id="{92F265DE-DA54-4D5D-A064-2E99F757FFB8}"/>
                  </a:ext>
                </a:extLst>
              </p:cNvPr>
              <p:cNvSpPr>
                <a:spLocks noChangeAspect="1"/>
              </p:cNvSpPr>
              <p:nvPr/>
            </p:nvSpPr>
            <p:spPr bwMode="auto">
              <a:xfrm>
                <a:off x="6244960" y="4271954"/>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4" name="Oval 1243">
                <a:extLst>
                  <a:ext uri="{FF2B5EF4-FFF2-40B4-BE49-F238E27FC236}">
                    <a16:creationId xmlns:a16="http://schemas.microsoft.com/office/drawing/2014/main" id="{B13E89FB-70FA-4653-8167-37BCF4ECFD64}"/>
                  </a:ext>
                </a:extLst>
              </p:cNvPr>
              <p:cNvSpPr>
                <a:spLocks noChangeAspect="1"/>
              </p:cNvSpPr>
              <p:nvPr/>
            </p:nvSpPr>
            <p:spPr bwMode="auto">
              <a:xfrm>
                <a:off x="4043203" y="502637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5" name="Oval 1244">
                <a:extLst>
                  <a:ext uri="{FF2B5EF4-FFF2-40B4-BE49-F238E27FC236}">
                    <a16:creationId xmlns:a16="http://schemas.microsoft.com/office/drawing/2014/main" id="{31E1F7C8-255A-429F-94EB-BA0568AA4C97}"/>
                  </a:ext>
                </a:extLst>
              </p:cNvPr>
              <p:cNvSpPr>
                <a:spLocks noChangeAspect="1"/>
              </p:cNvSpPr>
              <p:nvPr/>
            </p:nvSpPr>
            <p:spPr bwMode="auto">
              <a:xfrm>
                <a:off x="3460988" y="5087875"/>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6" name="Oval 1245">
                <a:extLst>
                  <a:ext uri="{FF2B5EF4-FFF2-40B4-BE49-F238E27FC236}">
                    <a16:creationId xmlns:a16="http://schemas.microsoft.com/office/drawing/2014/main" id="{CA6E810A-2F52-4D8E-8FDA-79B2A56C1D64}"/>
                  </a:ext>
                </a:extLst>
              </p:cNvPr>
              <p:cNvSpPr>
                <a:spLocks noChangeAspect="1"/>
              </p:cNvSpPr>
              <p:nvPr/>
            </p:nvSpPr>
            <p:spPr bwMode="auto">
              <a:xfrm>
                <a:off x="3366686" y="571109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7" name="Oval 1246">
                <a:extLst>
                  <a:ext uri="{FF2B5EF4-FFF2-40B4-BE49-F238E27FC236}">
                    <a16:creationId xmlns:a16="http://schemas.microsoft.com/office/drawing/2014/main" id="{A54F5314-295E-4E72-BE70-16C5F41DF519}"/>
                  </a:ext>
                </a:extLst>
              </p:cNvPr>
              <p:cNvSpPr>
                <a:spLocks noChangeAspect="1"/>
              </p:cNvSpPr>
              <p:nvPr/>
            </p:nvSpPr>
            <p:spPr bwMode="auto">
              <a:xfrm>
                <a:off x="4732021" y="580129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8" name="Oval 1247">
                <a:extLst>
                  <a:ext uri="{FF2B5EF4-FFF2-40B4-BE49-F238E27FC236}">
                    <a16:creationId xmlns:a16="http://schemas.microsoft.com/office/drawing/2014/main" id="{2AA0B5DC-FA72-4261-B151-87C4D43830F3}"/>
                  </a:ext>
                </a:extLst>
              </p:cNvPr>
              <p:cNvSpPr>
                <a:spLocks noChangeAspect="1"/>
              </p:cNvSpPr>
              <p:nvPr/>
            </p:nvSpPr>
            <p:spPr bwMode="auto">
              <a:xfrm>
                <a:off x="4481915" y="572339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9" name="Oval 1248">
                <a:extLst>
                  <a:ext uri="{FF2B5EF4-FFF2-40B4-BE49-F238E27FC236}">
                    <a16:creationId xmlns:a16="http://schemas.microsoft.com/office/drawing/2014/main" id="{FDEB7CC3-1B43-434B-B40C-D0BB8823D26B}"/>
                  </a:ext>
                </a:extLst>
              </p:cNvPr>
              <p:cNvSpPr>
                <a:spLocks noChangeAspect="1"/>
              </p:cNvSpPr>
              <p:nvPr/>
            </p:nvSpPr>
            <p:spPr bwMode="auto">
              <a:xfrm>
                <a:off x="4244108" y="539538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0" name="Oval 1249">
                <a:extLst>
                  <a:ext uri="{FF2B5EF4-FFF2-40B4-BE49-F238E27FC236}">
                    <a16:creationId xmlns:a16="http://schemas.microsoft.com/office/drawing/2014/main" id="{8226C52D-8DDB-47DF-9BCB-52F9F97E8EDF}"/>
                  </a:ext>
                </a:extLst>
              </p:cNvPr>
              <p:cNvSpPr>
                <a:spLocks noChangeAspect="1"/>
              </p:cNvSpPr>
              <p:nvPr/>
            </p:nvSpPr>
            <p:spPr bwMode="auto">
              <a:xfrm>
                <a:off x="4112905" y="4710665"/>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1" name="Oval 1250">
                <a:extLst>
                  <a:ext uri="{FF2B5EF4-FFF2-40B4-BE49-F238E27FC236}">
                    <a16:creationId xmlns:a16="http://schemas.microsoft.com/office/drawing/2014/main" id="{08CFDDE4-BD94-432C-AD7B-3270910EFFCB}"/>
                  </a:ext>
                </a:extLst>
              </p:cNvPr>
              <p:cNvSpPr>
                <a:spLocks noChangeAspect="1"/>
              </p:cNvSpPr>
              <p:nvPr/>
            </p:nvSpPr>
            <p:spPr bwMode="auto">
              <a:xfrm>
                <a:off x="4477815" y="503047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2" name="Oval 1251">
                <a:extLst>
                  <a:ext uri="{FF2B5EF4-FFF2-40B4-BE49-F238E27FC236}">
                    <a16:creationId xmlns:a16="http://schemas.microsoft.com/office/drawing/2014/main" id="{1DC72ABB-9CEC-42FF-A524-6113A34C27F6}"/>
                  </a:ext>
                </a:extLst>
              </p:cNvPr>
              <p:cNvSpPr>
                <a:spLocks noChangeAspect="1"/>
              </p:cNvSpPr>
              <p:nvPr/>
            </p:nvSpPr>
            <p:spPr bwMode="auto">
              <a:xfrm>
                <a:off x="8147410" y="601039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3" name="Oval 1252">
                <a:extLst>
                  <a:ext uri="{FF2B5EF4-FFF2-40B4-BE49-F238E27FC236}">
                    <a16:creationId xmlns:a16="http://schemas.microsoft.com/office/drawing/2014/main" id="{8B328213-7F09-49F2-A0FD-DAB41E1C9AD8}"/>
                  </a:ext>
                </a:extLst>
              </p:cNvPr>
              <p:cNvSpPr>
                <a:spLocks noChangeAspect="1"/>
              </p:cNvSpPr>
              <p:nvPr/>
            </p:nvSpPr>
            <p:spPr bwMode="auto">
              <a:xfrm>
                <a:off x="7794800" y="447695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4" name="Oval 1253">
                <a:extLst>
                  <a:ext uri="{FF2B5EF4-FFF2-40B4-BE49-F238E27FC236}">
                    <a16:creationId xmlns:a16="http://schemas.microsoft.com/office/drawing/2014/main" id="{571C82A2-3AC2-47D9-B2AA-ED446B2D8528}"/>
                  </a:ext>
                </a:extLst>
              </p:cNvPr>
              <p:cNvSpPr>
                <a:spLocks noChangeAspect="1"/>
              </p:cNvSpPr>
              <p:nvPr/>
            </p:nvSpPr>
            <p:spPr bwMode="auto">
              <a:xfrm>
                <a:off x="7876803" y="5985798"/>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5" name="Oval 1254">
                <a:extLst>
                  <a:ext uri="{FF2B5EF4-FFF2-40B4-BE49-F238E27FC236}">
                    <a16:creationId xmlns:a16="http://schemas.microsoft.com/office/drawing/2014/main" id="{0E8EC089-BE41-47A3-B36D-0C610C8F13BB}"/>
                  </a:ext>
                </a:extLst>
              </p:cNvPr>
              <p:cNvSpPr>
                <a:spLocks noChangeAspect="1"/>
              </p:cNvSpPr>
              <p:nvPr/>
            </p:nvSpPr>
            <p:spPr bwMode="auto">
              <a:xfrm>
                <a:off x="8483618" y="553888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6" name="Oval 1255">
                <a:extLst>
                  <a:ext uri="{FF2B5EF4-FFF2-40B4-BE49-F238E27FC236}">
                    <a16:creationId xmlns:a16="http://schemas.microsoft.com/office/drawing/2014/main" id="{5FF7656B-4748-49AB-BFE1-FE7CCDDAAF86}"/>
                  </a:ext>
                </a:extLst>
              </p:cNvPr>
              <p:cNvSpPr>
                <a:spLocks noChangeAspect="1"/>
              </p:cNvSpPr>
              <p:nvPr/>
            </p:nvSpPr>
            <p:spPr bwMode="auto">
              <a:xfrm>
                <a:off x="8430317" y="5768492"/>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7" name="Oval 1256">
                <a:extLst>
                  <a:ext uri="{FF2B5EF4-FFF2-40B4-BE49-F238E27FC236}">
                    <a16:creationId xmlns:a16="http://schemas.microsoft.com/office/drawing/2014/main" id="{253972F7-198A-47AD-BBA0-C97145EB5AAF}"/>
                  </a:ext>
                </a:extLst>
              </p:cNvPr>
              <p:cNvSpPr>
                <a:spLocks noChangeAspect="1"/>
              </p:cNvSpPr>
              <p:nvPr/>
            </p:nvSpPr>
            <p:spPr bwMode="auto">
              <a:xfrm>
                <a:off x="8495919" y="475166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8" name="Oval 1257">
                <a:extLst>
                  <a:ext uri="{FF2B5EF4-FFF2-40B4-BE49-F238E27FC236}">
                    <a16:creationId xmlns:a16="http://schemas.microsoft.com/office/drawing/2014/main" id="{430D0D3F-8E54-411D-893D-403DC8B3DCA6}"/>
                  </a:ext>
                </a:extLst>
              </p:cNvPr>
              <p:cNvSpPr>
                <a:spLocks noChangeAspect="1"/>
              </p:cNvSpPr>
              <p:nvPr/>
            </p:nvSpPr>
            <p:spPr bwMode="auto">
              <a:xfrm>
                <a:off x="3883299" y="553478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9" name="Oval 1258">
                <a:extLst>
                  <a:ext uri="{FF2B5EF4-FFF2-40B4-BE49-F238E27FC236}">
                    <a16:creationId xmlns:a16="http://schemas.microsoft.com/office/drawing/2014/main" id="{1A40CB7C-35AC-4778-AF7C-AD9940C1A8DF}"/>
                  </a:ext>
                </a:extLst>
              </p:cNvPr>
              <p:cNvSpPr>
                <a:spLocks noChangeAspect="1"/>
              </p:cNvSpPr>
              <p:nvPr/>
            </p:nvSpPr>
            <p:spPr bwMode="auto">
              <a:xfrm>
                <a:off x="4342511" y="4714765"/>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0" name="Oval 1259">
                <a:extLst>
                  <a:ext uri="{FF2B5EF4-FFF2-40B4-BE49-F238E27FC236}">
                    <a16:creationId xmlns:a16="http://schemas.microsoft.com/office/drawing/2014/main" id="{19665694-B3A3-42C3-A513-AE8258FA9A67}"/>
                  </a:ext>
                </a:extLst>
              </p:cNvPr>
              <p:cNvSpPr>
                <a:spLocks noChangeAspect="1"/>
              </p:cNvSpPr>
              <p:nvPr/>
            </p:nvSpPr>
            <p:spPr bwMode="auto">
              <a:xfrm>
                <a:off x="5941552" y="4222752"/>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1" name="Oval 1260">
                <a:extLst>
                  <a:ext uri="{FF2B5EF4-FFF2-40B4-BE49-F238E27FC236}">
                    <a16:creationId xmlns:a16="http://schemas.microsoft.com/office/drawing/2014/main" id="{6BA1A2C2-294D-46EB-993E-7B1EE0A2683E}"/>
                  </a:ext>
                </a:extLst>
              </p:cNvPr>
              <p:cNvSpPr>
                <a:spLocks noChangeAspect="1"/>
              </p:cNvSpPr>
              <p:nvPr/>
            </p:nvSpPr>
            <p:spPr bwMode="auto">
              <a:xfrm>
                <a:off x="7663597" y="494027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2" name="Oval 1261">
                <a:extLst>
                  <a:ext uri="{FF2B5EF4-FFF2-40B4-BE49-F238E27FC236}">
                    <a16:creationId xmlns:a16="http://schemas.microsoft.com/office/drawing/2014/main" id="{5FB6642B-F71F-4E0E-A8E2-9871EE6A5600}"/>
                  </a:ext>
                </a:extLst>
              </p:cNvPr>
              <p:cNvSpPr>
                <a:spLocks noChangeAspect="1"/>
              </p:cNvSpPr>
              <p:nvPr/>
            </p:nvSpPr>
            <p:spPr bwMode="auto">
              <a:xfrm>
                <a:off x="7520093" y="4780367"/>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3" name="Oval 1262">
                <a:extLst>
                  <a:ext uri="{FF2B5EF4-FFF2-40B4-BE49-F238E27FC236}">
                    <a16:creationId xmlns:a16="http://schemas.microsoft.com/office/drawing/2014/main" id="{E185F966-9F24-4904-BAE4-DD7CED741497}"/>
                  </a:ext>
                </a:extLst>
              </p:cNvPr>
              <p:cNvSpPr>
                <a:spLocks noChangeAspect="1"/>
              </p:cNvSpPr>
              <p:nvPr/>
            </p:nvSpPr>
            <p:spPr bwMode="auto">
              <a:xfrm>
                <a:off x="8545120" y="503047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4" name="Oval 1263">
                <a:extLst>
                  <a:ext uri="{FF2B5EF4-FFF2-40B4-BE49-F238E27FC236}">
                    <a16:creationId xmlns:a16="http://schemas.microsoft.com/office/drawing/2014/main" id="{19A13E29-D21D-42DC-81CE-69D5B31531A4}"/>
                  </a:ext>
                </a:extLst>
              </p:cNvPr>
              <p:cNvSpPr>
                <a:spLocks noChangeAspect="1"/>
              </p:cNvSpPr>
              <p:nvPr/>
            </p:nvSpPr>
            <p:spPr bwMode="auto">
              <a:xfrm>
                <a:off x="8536920" y="494027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5" name="Oval 1264">
                <a:extLst>
                  <a:ext uri="{FF2B5EF4-FFF2-40B4-BE49-F238E27FC236}">
                    <a16:creationId xmlns:a16="http://schemas.microsoft.com/office/drawing/2014/main" id="{AA766F29-57E3-4AAD-827E-40BB501FA4E5}"/>
                  </a:ext>
                </a:extLst>
              </p:cNvPr>
              <p:cNvSpPr>
                <a:spLocks noChangeAspect="1"/>
              </p:cNvSpPr>
              <p:nvPr/>
            </p:nvSpPr>
            <p:spPr bwMode="auto">
              <a:xfrm>
                <a:off x="8807527" y="465326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6" name="Oval 1265">
                <a:extLst>
                  <a:ext uri="{FF2B5EF4-FFF2-40B4-BE49-F238E27FC236}">
                    <a16:creationId xmlns:a16="http://schemas.microsoft.com/office/drawing/2014/main" id="{DF3C1710-E85E-4803-8CA6-0EDBC54FAF08}"/>
                  </a:ext>
                </a:extLst>
              </p:cNvPr>
              <p:cNvSpPr>
                <a:spLocks noChangeAspect="1"/>
              </p:cNvSpPr>
              <p:nvPr/>
            </p:nvSpPr>
            <p:spPr bwMode="auto">
              <a:xfrm>
                <a:off x="5109231" y="455486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grpSp>
        <p:sp>
          <p:nvSpPr>
            <p:cNvPr id="409" name="Oval 408">
              <a:extLst>
                <a:ext uri="{FF2B5EF4-FFF2-40B4-BE49-F238E27FC236}">
                  <a16:creationId xmlns:a16="http://schemas.microsoft.com/office/drawing/2014/main" id="{70450C10-8420-4F66-84BC-AF6130383F16}"/>
                </a:ext>
              </a:extLst>
            </p:cNvPr>
            <p:cNvSpPr/>
            <p:nvPr/>
          </p:nvSpPr>
          <p:spPr bwMode="auto">
            <a:xfrm flipV="1">
              <a:off x="2832615" y="3813648"/>
              <a:ext cx="65868" cy="65868"/>
            </a:xfrm>
            <a:prstGeom prst="ellipse">
              <a:avLst/>
            </a:prstGeom>
            <a:solidFill>
              <a:schemeClr val="bg2">
                <a:lumMod val="40000"/>
                <a:lumOff val="60000"/>
                <a:alpha val="1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0" name="Oval 409">
              <a:extLst>
                <a:ext uri="{FF2B5EF4-FFF2-40B4-BE49-F238E27FC236}">
                  <a16:creationId xmlns:a16="http://schemas.microsoft.com/office/drawing/2014/main" id="{16441F34-A416-4D32-A31E-548F99BF317C}"/>
                </a:ext>
              </a:extLst>
            </p:cNvPr>
            <p:cNvSpPr/>
            <p:nvPr/>
          </p:nvSpPr>
          <p:spPr bwMode="auto">
            <a:xfrm flipV="1">
              <a:off x="3619579" y="4071010"/>
              <a:ext cx="55603" cy="55603"/>
            </a:xfrm>
            <a:prstGeom prst="ellipse">
              <a:avLst/>
            </a:prstGeom>
            <a:solidFill>
              <a:schemeClr val="bg2">
                <a:lumMod val="40000"/>
                <a:lumOff val="60000"/>
                <a:alpha val="33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1" name="Oval 410">
              <a:extLst>
                <a:ext uri="{FF2B5EF4-FFF2-40B4-BE49-F238E27FC236}">
                  <a16:creationId xmlns:a16="http://schemas.microsoft.com/office/drawing/2014/main" id="{7393FD0A-6079-4AF4-BC9E-C10A5391019B}"/>
                </a:ext>
              </a:extLst>
            </p:cNvPr>
            <p:cNvSpPr/>
            <p:nvPr/>
          </p:nvSpPr>
          <p:spPr bwMode="auto">
            <a:xfrm flipV="1">
              <a:off x="4847974" y="4752521"/>
              <a:ext cx="89811" cy="89811"/>
            </a:xfrm>
            <a:prstGeom prst="ellipse">
              <a:avLst/>
            </a:prstGeom>
            <a:solidFill>
              <a:schemeClr val="tx1">
                <a:alpha val="4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2" name="Oval 411">
              <a:extLst>
                <a:ext uri="{FF2B5EF4-FFF2-40B4-BE49-F238E27FC236}">
                  <a16:creationId xmlns:a16="http://schemas.microsoft.com/office/drawing/2014/main" id="{C3F71FE7-CD43-4E03-AF7D-5F4666C79EA5}"/>
                </a:ext>
              </a:extLst>
            </p:cNvPr>
            <p:cNvSpPr/>
            <p:nvPr/>
          </p:nvSpPr>
          <p:spPr bwMode="auto">
            <a:xfrm flipV="1">
              <a:off x="5036239" y="4175250"/>
              <a:ext cx="89811" cy="89811"/>
            </a:xfrm>
            <a:prstGeom prst="ellipse">
              <a:avLst/>
            </a:prstGeom>
            <a:solidFill>
              <a:schemeClr val="bg2">
                <a:lumMod val="40000"/>
                <a:lumOff val="60000"/>
                <a:alpha val="23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3" name="Oval 412">
              <a:extLst>
                <a:ext uri="{FF2B5EF4-FFF2-40B4-BE49-F238E27FC236}">
                  <a16:creationId xmlns:a16="http://schemas.microsoft.com/office/drawing/2014/main" id="{AE819A30-AFAE-4705-8AB8-ACD7D8593263}"/>
                </a:ext>
              </a:extLst>
            </p:cNvPr>
            <p:cNvSpPr/>
            <p:nvPr/>
          </p:nvSpPr>
          <p:spPr bwMode="auto">
            <a:xfrm flipV="1">
              <a:off x="4336585" y="4163840"/>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4" name="Oval 413">
              <a:extLst>
                <a:ext uri="{FF2B5EF4-FFF2-40B4-BE49-F238E27FC236}">
                  <a16:creationId xmlns:a16="http://schemas.microsoft.com/office/drawing/2014/main" id="{D9EA143D-254A-4CCF-AEA1-D78F6F2F449C}"/>
                </a:ext>
              </a:extLst>
            </p:cNvPr>
            <p:cNvSpPr/>
            <p:nvPr/>
          </p:nvSpPr>
          <p:spPr bwMode="auto">
            <a:xfrm flipV="1">
              <a:off x="4822880" y="3989273"/>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5" name="Oval 414">
              <a:extLst>
                <a:ext uri="{FF2B5EF4-FFF2-40B4-BE49-F238E27FC236}">
                  <a16:creationId xmlns:a16="http://schemas.microsoft.com/office/drawing/2014/main" id="{83F3C282-9929-4D95-BD1A-11027E9D7965}"/>
                </a:ext>
              </a:extLst>
            </p:cNvPr>
            <p:cNvSpPr/>
            <p:nvPr/>
          </p:nvSpPr>
          <p:spPr bwMode="auto">
            <a:xfrm flipV="1">
              <a:off x="5731108" y="4215644"/>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6" name="Oval 415">
              <a:extLst>
                <a:ext uri="{FF2B5EF4-FFF2-40B4-BE49-F238E27FC236}">
                  <a16:creationId xmlns:a16="http://schemas.microsoft.com/office/drawing/2014/main" id="{6284D586-CB26-43B4-99E0-0926BC89551F}"/>
                </a:ext>
              </a:extLst>
            </p:cNvPr>
            <p:cNvSpPr/>
            <p:nvPr/>
          </p:nvSpPr>
          <p:spPr bwMode="auto">
            <a:xfrm flipV="1">
              <a:off x="3708975" y="3536229"/>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7" name="Oval 416">
              <a:extLst>
                <a:ext uri="{FF2B5EF4-FFF2-40B4-BE49-F238E27FC236}">
                  <a16:creationId xmlns:a16="http://schemas.microsoft.com/office/drawing/2014/main" id="{A816A985-5EFA-47A7-9460-61735112DFCE}"/>
                </a:ext>
              </a:extLst>
            </p:cNvPr>
            <p:cNvSpPr/>
            <p:nvPr/>
          </p:nvSpPr>
          <p:spPr bwMode="auto">
            <a:xfrm flipV="1">
              <a:off x="6051148" y="3974575"/>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8" name="Oval 417">
              <a:extLst>
                <a:ext uri="{FF2B5EF4-FFF2-40B4-BE49-F238E27FC236}">
                  <a16:creationId xmlns:a16="http://schemas.microsoft.com/office/drawing/2014/main" id="{61D1CBFE-B0A7-4183-9B75-D90B244DB00C}"/>
                </a:ext>
              </a:extLst>
            </p:cNvPr>
            <p:cNvSpPr/>
            <p:nvPr/>
          </p:nvSpPr>
          <p:spPr bwMode="auto">
            <a:xfrm flipV="1">
              <a:off x="2491160" y="4059931"/>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9" name="Oval 418">
              <a:extLst>
                <a:ext uri="{FF2B5EF4-FFF2-40B4-BE49-F238E27FC236}">
                  <a16:creationId xmlns:a16="http://schemas.microsoft.com/office/drawing/2014/main" id="{CEE2DB3F-7F66-424E-A4A4-5FB228601064}"/>
                </a:ext>
              </a:extLst>
            </p:cNvPr>
            <p:cNvSpPr/>
            <p:nvPr/>
          </p:nvSpPr>
          <p:spPr bwMode="auto">
            <a:xfrm flipV="1">
              <a:off x="2574288" y="4101494"/>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0" name="Oval 419">
              <a:extLst>
                <a:ext uri="{FF2B5EF4-FFF2-40B4-BE49-F238E27FC236}">
                  <a16:creationId xmlns:a16="http://schemas.microsoft.com/office/drawing/2014/main" id="{ED3FAD1E-B860-4113-9980-BF66554A67E9}"/>
                </a:ext>
              </a:extLst>
            </p:cNvPr>
            <p:cNvSpPr/>
            <p:nvPr/>
          </p:nvSpPr>
          <p:spPr bwMode="auto">
            <a:xfrm flipV="1">
              <a:off x="3256564" y="4462040"/>
              <a:ext cx="65868" cy="65868"/>
            </a:xfrm>
            <a:prstGeom prst="ellipse">
              <a:avLst/>
            </a:prstGeom>
            <a:solidFill>
              <a:schemeClr val="tx1">
                <a:alpha val="1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1" name="Oval 420">
              <a:extLst>
                <a:ext uri="{FF2B5EF4-FFF2-40B4-BE49-F238E27FC236}">
                  <a16:creationId xmlns:a16="http://schemas.microsoft.com/office/drawing/2014/main" id="{2C630579-CD76-433E-924A-F8B138C927D5}"/>
                </a:ext>
              </a:extLst>
            </p:cNvPr>
            <p:cNvSpPr/>
            <p:nvPr/>
          </p:nvSpPr>
          <p:spPr bwMode="auto">
            <a:xfrm flipV="1">
              <a:off x="3167376" y="5040133"/>
              <a:ext cx="45719" cy="45719"/>
            </a:xfrm>
            <a:prstGeom prst="ellipse">
              <a:avLst/>
            </a:prstGeom>
            <a:solidFill>
              <a:schemeClr val="tx1">
                <a:alpha val="57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2" name="Oval 421">
              <a:extLst>
                <a:ext uri="{FF2B5EF4-FFF2-40B4-BE49-F238E27FC236}">
                  <a16:creationId xmlns:a16="http://schemas.microsoft.com/office/drawing/2014/main" id="{EE5C1BAD-D8B8-4AA5-A3C7-AE7AB8D84825}"/>
                </a:ext>
              </a:extLst>
            </p:cNvPr>
            <p:cNvSpPr/>
            <p:nvPr/>
          </p:nvSpPr>
          <p:spPr bwMode="auto">
            <a:xfrm flipV="1">
              <a:off x="5525986" y="4176625"/>
              <a:ext cx="65868" cy="65868"/>
            </a:xfrm>
            <a:prstGeom prst="ellipse">
              <a:avLst/>
            </a:prstGeom>
            <a:solidFill>
              <a:schemeClr val="tx1">
                <a:alpha val="14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3" name="Freeform: Shape 115">
              <a:extLst>
                <a:ext uri="{FF2B5EF4-FFF2-40B4-BE49-F238E27FC236}">
                  <a16:creationId xmlns:a16="http://schemas.microsoft.com/office/drawing/2014/main" id="{E28A11F1-9DF3-48C0-A1B2-E018BBDD76EE}"/>
                </a:ext>
              </a:extLst>
            </p:cNvPr>
            <p:cNvSpPr/>
            <p:nvPr/>
          </p:nvSpPr>
          <p:spPr>
            <a:xfrm>
              <a:off x="4748240" y="3924650"/>
              <a:ext cx="843614" cy="262049"/>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524446 w 524446"/>
                <a:gd name="connsiteY0" fmla="*/ 162907 h 162907"/>
                <a:gd name="connsiteX1" fmla="*/ 0 w 524446"/>
                <a:gd name="connsiteY1" fmla="*/ 0 h 162907"/>
                <a:gd name="connsiteX0" fmla="*/ 524446 w 524446"/>
                <a:gd name="connsiteY0" fmla="*/ 162907 h 162907"/>
                <a:gd name="connsiteX1" fmla="*/ 0 w 524446"/>
                <a:gd name="connsiteY1" fmla="*/ 0 h 162907"/>
                <a:gd name="connsiteX0" fmla="*/ 524446 w 524446"/>
                <a:gd name="connsiteY0" fmla="*/ 162907 h 162907"/>
                <a:gd name="connsiteX1" fmla="*/ 0 w 524446"/>
                <a:gd name="connsiteY1" fmla="*/ 0 h 162907"/>
              </a:gdLst>
              <a:ahLst/>
              <a:cxnLst>
                <a:cxn ang="0">
                  <a:pos x="connsiteX0" y="connsiteY0"/>
                </a:cxn>
                <a:cxn ang="0">
                  <a:pos x="connsiteX1" y="connsiteY1"/>
                </a:cxn>
              </a:cxnLst>
              <a:rect l="l" t="t" r="r" b="b"/>
              <a:pathLst>
                <a:path w="524446" h="162907">
                  <a:moveTo>
                    <a:pt x="524446" y="162907"/>
                  </a:moveTo>
                  <a:cubicBezTo>
                    <a:pt x="339359" y="133924"/>
                    <a:pt x="149923" y="47041"/>
                    <a:pt x="0" y="0"/>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24" name="Oval 423">
              <a:extLst>
                <a:ext uri="{FF2B5EF4-FFF2-40B4-BE49-F238E27FC236}">
                  <a16:creationId xmlns:a16="http://schemas.microsoft.com/office/drawing/2014/main" id="{E55BB241-FBED-4251-88A9-EDA42E16185F}"/>
                </a:ext>
              </a:extLst>
            </p:cNvPr>
            <p:cNvSpPr/>
            <p:nvPr/>
          </p:nvSpPr>
          <p:spPr bwMode="auto">
            <a:xfrm flipV="1">
              <a:off x="4590762" y="5259635"/>
              <a:ext cx="89811" cy="89811"/>
            </a:xfrm>
            <a:prstGeom prst="ellipse">
              <a:avLst/>
            </a:prstGeom>
            <a:solidFill>
              <a:schemeClr val="tx1">
                <a:alpha val="44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5" name="Oval 424">
              <a:extLst>
                <a:ext uri="{FF2B5EF4-FFF2-40B4-BE49-F238E27FC236}">
                  <a16:creationId xmlns:a16="http://schemas.microsoft.com/office/drawing/2014/main" id="{5BE87263-A8A8-4A2E-B6F9-37E2A2432F2A}"/>
                </a:ext>
              </a:extLst>
            </p:cNvPr>
            <p:cNvSpPr/>
            <p:nvPr/>
          </p:nvSpPr>
          <p:spPr bwMode="auto">
            <a:xfrm flipV="1">
              <a:off x="4828745" y="5313980"/>
              <a:ext cx="45719" cy="45719"/>
            </a:xfrm>
            <a:prstGeom prst="ellipse">
              <a:avLst/>
            </a:prstGeom>
            <a:solidFill>
              <a:schemeClr val="tx1">
                <a:alpha val="39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6" name="Oval 425">
              <a:extLst>
                <a:ext uri="{FF2B5EF4-FFF2-40B4-BE49-F238E27FC236}">
                  <a16:creationId xmlns:a16="http://schemas.microsoft.com/office/drawing/2014/main" id="{B1B90B43-9527-4A83-89A8-95DCCD0F26CD}"/>
                </a:ext>
              </a:extLst>
            </p:cNvPr>
            <p:cNvSpPr/>
            <p:nvPr/>
          </p:nvSpPr>
          <p:spPr bwMode="auto">
            <a:xfrm flipV="1">
              <a:off x="4696165" y="5344140"/>
              <a:ext cx="45719" cy="45719"/>
            </a:xfrm>
            <a:prstGeom prst="ellipse">
              <a:avLst/>
            </a:prstGeom>
            <a:solidFill>
              <a:schemeClr val="tx1">
                <a:alpha val="4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7" name="Oval 426">
              <a:extLst>
                <a:ext uri="{FF2B5EF4-FFF2-40B4-BE49-F238E27FC236}">
                  <a16:creationId xmlns:a16="http://schemas.microsoft.com/office/drawing/2014/main" id="{5B076CAE-1D79-42A5-900F-4371B56BE526}"/>
                </a:ext>
              </a:extLst>
            </p:cNvPr>
            <p:cNvSpPr/>
            <p:nvPr/>
          </p:nvSpPr>
          <p:spPr bwMode="auto">
            <a:xfrm flipV="1">
              <a:off x="6186391" y="4309641"/>
              <a:ext cx="45719" cy="45719"/>
            </a:xfrm>
            <a:prstGeom prst="ellipse">
              <a:avLst/>
            </a:prstGeom>
            <a:solidFill>
              <a:schemeClr val="tx1">
                <a:alpha val="4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8" name="Oval 427">
              <a:extLst>
                <a:ext uri="{FF2B5EF4-FFF2-40B4-BE49-F238E27FC236}">
                  <a16:creationId xmlns:a16="http://schemas.microsoft.com/office/drawing/2014/main" id="{61AA410D-80C5-4EC9-8BD3-8B484F06896D}"/>
                </a:ext>
              </a:extLst>
            </p:cNvPr>
            <p:cNvSpPr/>
            <p:nvPr/>
          </p:nvSpPr>
          <p:spPr bwMode="auto">
            <a:xfrm flipV="1">
              <a:off x="5840133" y="4044913"/>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9" name="Oval 428">
              <a:extLst>
                <a:ext uri="{FF2B5EF4-FFF2-40B4-BE49-F238E27FC236}">
                  <a16:creationId xmlns:a16="http://schemas.microsoft.com/office/drawing/2014/main" id="{486D0C60-089E-4A43-965A-778491AA6604}"/>
                </a:ext>
              </a:extLst>
            </p:cNvPr>
            <p:cNvSpPr/>
            <p:nvPr/>
          </p:nvSpPr>
          <p:spPr bwMode="auto">
            <a:xfrm flipV="1">
              <a:off x="4488772" y="4176843"/>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0" name="Oval 429">
              <a:extLst>
                <a:ext uri="{FF2B5EF4-FFF2-40B4-BE49-F238E27FC236}">
                  <a16:creationId xmlns:a16="http://schemas.microsoft.com/office/drawing/2014/main" id="{D7459373-61EA-4991-9E38-4A268848A694}"/>
                </a:ext>
              </a:extLst>
            </p:cNvPr>
            <p:cNvSpPr/>
            <p:nvPr/>
          </p:nvSpPr>
          <p:spPr bwMode="auto">
            <a:xfrm flipV="1">
              <a:off x="4002052" y="4327537"/>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1" name="Oval 430">
              <a:extLst>
                <a:ext uri="{FF2B5EF4-FFF2-40B4-BE49-F238E27FC236}">
                  <a16:creationId xmlns:a16="http://schemas.microsoft.com/office/drawing/2014/main" id="{1CABBA4D-743D-4758-BC62-77988A204EF8}"/>
                </a:ext>
              </a:extLst>
            </p:cNvPr>
            <p:cNvSpPr/>
            <p:nvPr/>
          </p:nvSpPr>
          <p:spPr bwMode="auto">
            <a:xfrm flipV="1">
              <a:off x="4646993" y="3846582"/>
              <a:ext cx="98343" cy="98343"/>
            </a:xfrm>
            <a:prstGeom prst="ellipse">
              <a:avLst/>
            </a:prstGeom>
            <a:solidFill>
              <a:srgbClr val="FFB900">
                <a:alpha val="40000"/>
              </a:srgb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2" name="Oval 431">
              <a:extLst>
                <a:ext uri="{FF2B5EF4-FFF2-40B4-BE49-F238E27FC236}">
                  <a16:creationId xmlns:a16="http://schemas.microsoft.com/office/drawing/2014/main" id="{8C37D5C0-DBB5-48C7-B857-EAFDA7296862}"/>
                </a:ext>
              </a:extLst>
            </p:cNvPr>
            <p:cNvSpPr/>
            <p:nvPr/>
          </p:nvSpPr>
          <p:spPr bwMode="auto">
            <a:xfrm flipV="1">
              <a:off x="6187458" y="4905675"/>
              <a:ext cx="51885" cy="51885"/>
            </a:xfrm>
            <a:prstGeom prst="ellipse">
              <a:avLst/>
            </a:prstGeom>
            <a:solidFill>
              <a:schemeClr val="tx1">
                <a:alpha val="40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3" name="Oval 432">
              <a:extLst>
                <a:ext uri="{FF2B5EF4-FFF2-40B4-BE49-F238E27FC236}">
                  <a16:creationId xmlns:a16="http://schemas.microsoft.com/office/drawing/2014/main" id="{65CFB46C-7AA8-4CA5-822C-5E2C94196F71}"/>
                </a:ext>
              </a:extLst>
            </p:cNvPr>
            <p:cNvSpPr/>
            <p:nvPr/>
          </p:nvSpPr>
          <p:spPr bwMode="auto">
            <a:xfrm flipV="1">
              <a:off x="4481378" y="4898282"/>
              <a:ext cx="51885" cy="51885"/>
            </a:xfrm>
            <a:prstGeom prst="ellipse">
              <a:avLst/>
            </a:prstGeom>
            <a:solidFill>
              <a:schemeClr val="tx1">
                <a:alpha val="50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4" name="Oval 433">
              <a:extLst>
                <a:ext uri="{FF2B5EF4-FFF2-40B4-BE49-F238E27FC236}">
                  <a16:creationId xmlns:a16="http://schemas.microsoft.com/office/drawing/2014/main" id="{064D1943-8886-4186-8DDE-681966053D16}"/>
                </a:ext>
              </a:extLst>
            </p:cNvPr>
            <p:cNvSpPr/>
            <p:nvPr/>
          </p:nvSpPr>
          <p:spPr bwMode="auto">
            <a:xfrm flipV="1">
              <a:off x="3379408" y="4868975"/>
              <a:ext cx="51885" cy="51885"/>
            </a:xfrm>
            <a:prstGeom prst="ellipse">
              <a:avLst/>
            </a:prstGeom>
            <a:solidFill>
              <a:schemeClr val="tx1">
                <a:alpha val="66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5" name="Oval 434">
              <a:extLst>
                <a:ext uri="{FF2B5EF4-FFF2-40B4-BE49-F238E27FC236}">
                  <a16:creationId xmlns:a16="http://schemas.microsoft.com/office/drawing/2014/main" id="{F0576F4A-E835-4A22-9F23-BB1D73EA7FFE}"/>
                </a:ext>
              </a:extLst>
            </p:cNvPr>
            <p:cNvSpPr/>
            <p:nvPr/>
          </p:nvSpPr>
          <p:spPr bwMode="auto">
            <a:xfrm flipV="1">
              <a:off x="3930393" y="4558313"/>
              <a:ext cx="51885" cy="51885"/>
            </a:xfrm>
            <a:prstGeom prst="ellipse">
              <a:avLst/>
            </a:prstGeom>
            <a:solidFill>
              <a:schemeClr val="tx1">
                <a:alpha val="57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6" name="Oval 435">
              <a:extLst>
                <a:ext uri="{FF2B5EF4-FFF2-40B4-BE49-F238E27FC236}">
                  <a16:creationId xmlns:a16="http://schemas.microsoft.com/office/drawing/2014/main" id="{407EE412-2BE2-4466-99C2-0F7B9C3F54BA}"/>
                </a:ext>
              </a:extLst>
            </p:cNvPr>
            <p:cNvSpPr/>
            <p:nvPr/>
          </p:nvSpPr>
          <p:spPr bwMode="auto">
            <a:xfrm flipV="1">
              <a:off x="4299670" y="4382467"/>
              <a:ext cx="51885" cy="51885"/>
            </a:xfrm>
            <a:prstGeom prst="ellipse">
              <a:avLst/>
            </a:prstGeom>
            <a:solidFill>
              <a:schemeClr val="tx1">
                <a:alpha val="57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7" name="Oval 436">
              <a:extLst>
                <a:ext uri="{FF2B5EF4-FFF2-40B4-BE49-F238E27FC236}">
                  <a16:creationId xmlns:a16="http://schemas.microsoft.com/office/drawing/2014/main" id="{87C3BBB5-3E85-4A05-8A33-EB9F4489C8AF}"/>
                </a:ext>
              </a:extLst>
            </p:cNvPr>
            <p:cNvSpPr/>
            <p:nvPr/>
          </p:nvSpPr>
          <p:spPr bwMode="auto">
            <a:xfrm flipV="1">
              <a:off x="3166754" y="4216019"/>
              <a:ext cx="45720" cy="45720"/>
            </a:xfrm>
            <a:prstGeom prst="ellipse">
              <a:avLst/>
            </a:prstGeom>
            <a:solidFill>
              <a:schemeClr val="bg2">
                <a:lumMod val="40000"/>
                <a:lumOff val="60000"/>
                <a:alpha val="27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8" name="Freeform: Shape 115">
              <a:extLst>
                <a:ext uri="{FF2B5EF4-FFF2-40B4-BE49-F238E27FC236}">
                  <a16:creationId xmlns:a16="http://schemas.microsoft.com/office/drawing/2014/main" id="{B925B947-34B3-4FE0-902C-522D1B2B8DE3}"/>
                </a:ext>
              </a:extLst>
            </p:cNvPr>
            <p:cNvSpPr/>
            <p:nvPr/>
          </p:nvSpPr>
          <p:spPr>
            <a:xfrm>
              <a:off x="4341310" y="3915507"/>
              <a:ext cx="2831517" cy="490428"/>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1760257 w 1760257"/>
                <a:gd name="connsiteY0" fmla="*/ 0 h 304883"/>
                <a:gd name="connsiteX1" fmla="*/ 0 w 1760257"/>
                <a:gd name="connsiteY1" fmla="*/ 304883 h 304883"/>
                <a:gd name="connsiteX0" fmla="*/ 1760257 w 1760257"/>
                <a:gd name="connsiteY0" fmla="*/ 0 h 304883"/>
                <a:gd name="connsiteX1" fmla="*/ 0 w 1760257"/>
                <a:gd name="connsiteY1" fmla="*/ 304883 h 304883"/>
              </a:gdLst>
              <a:ahLst/>
              <a:cxnLst>
                <a:cxn ang="0">
                  <a:pos x="connsiteX0" y="connsiteY0"/>
                </a:cxn>
                <a:cxn ang="0">
                  <a:pos x="connsiteX1" y="connsiteY1"/>
                </a:cxn>
              </a:cxnLst>
              <a:rect l="l" t="t" r="r" b="b"/>
              <a:pathLst>
                <a:path w="1760257" h="304883">
                  <a:moveTo>
                    <a:pt x="1760257" y="0"/>
                  </a:moveTo>
                  <a:cubicBezTo>
                    <a:pt x="1652719" y="6018"/>
                    <a:pt x="305751" y="241523"/>
                    <a:pt x="0" y="304883"/>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39" name="Oval 438">
              <a:extLst>
                <a:ext uri="{FF2B5EF4-FFF2-40B4-BE49-F238E27FC236}">
                  <a16:creationId xmlns:a16="http://schemas.microsoft.com/office/drawing/2014/main" id="{D5782985-2D11-4FD8-A249-DC5D94E0F5CC}"/>
                </a:ext>
              </a:extLst>
            </p:cNvPr>
            <p:cNvSpPr/>
            <p:nvPr/>
          </p:nvSpPr>
          <p:spPr bwMode="auto">
            <a:xfrm flipV="1">
              <a:off x="2642962" y="2837005"/>
              <a:ext cx="79163" cy="79163"/>
            </a:xfrm>
            <a:prstGeom prst="ellipse">
              <a:avLst/>
            </a:prstGeom>
            <a:solidFill>
              <a:schemeClr val="bg2">
                <a:lumMod val="20000"/>
                <a:lumOff val="80000"/>
                <a:alpha val="61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40" name="Oval 439">
              <a:extLst>
                <a:ext uri="{FF2B5EF4-FFF2-40B4-BE49-F238E27FC236}">
                  <a16:creationId xmlns:a16="http://schemas.microsoft.com/office/drawing/2014/main" id="{0231F776-8CC1-4BA5-A646-2791A230FA96}"/>
                </a:ext>
              </a:extLst>
            </p:cNvPr>
            <p:cNvSpPr/>
            <p:nvPr/>
          </p:nvSpPr>
          <p:spPr bwMode="auto">
            <a:xfrm flipV="1">
              <a:off x="3689126" y="2872521"/>
              <a:ext cx="113159" cy="113159"/>
            </a:xfrm>
            <a:prstGeom prst="ellipse">
              <a:avLst/>
            </a:prstGeom>
            <a:solidFill>
              <a:schemeClr val="tx1">
                <a:alpha val="21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41" name="Oval 440">
              <a:extLst>
                <a:ext uri="{FF2B5EF4-FFF2-40B4-BE49-F238E27FC236}">
                  <a16:creationId xmlns:a16="http://schemas.microsoft.com/office/drawing/2014/main" id="{FC65889C-E4DC-439E-A9AD-60CA7942A4F3}"/>
                </a:ext>
              </a:extLst>
            </p:cNvPr>
            <p:cNvSpPr/>
            <p:nvPr/>
          </p:nvSpPr>
          <p:spPr bwMode="auto">
            <a:xfrm flipV="1">
              <a:off x="4061776" y="2523348"/>
              <a:ext cx="45719" cy="45719"/>
            </a:xfrm>
            <a:prstGeom prst="ellipse">
              <a:avLst/>
            </a:prstGeom>
            <a:solidFill>
              <a:schemeClr val="bg2">
                <a:lumMod val="20000"/>
                <a:lumOff val="80000"/>
                <a:alpha val="33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42" name="Oval 441">
              <a:extLst>
                <a:ext uri="{FF2B5EF4-FFF2-40B4-BE49-F238E27FC236}">
                  <a16:creationId xmlns:a16="http://schemas.microsoft.com/office/drawing/2014/main" id="{9142F4E8-A19E-4123-81F0-08A064A0BAA6}"/>
                </a:ext>
              </a:extLst>
            </p:cNvPr>
            <p:cNvSpPr/>
            <p:nvPr/>
          </p:nvSpPr>
          <p:spPr bwMode="auto">
            <a:xfrm flipV="1">
              <a:off x="3240719" y="3444021"/>
              <a:ext cx="92208" cy="92208"/>
            </a:xfrm>
            <a:prstGeom prst="ellipse">
              <a:avLst/>
            </a:prstGeom>
            <a:solidFill>
              <a:srgbClr val="FFB900">
                <a:alpha val="36000"/>
              </a:srgb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43" name="Freeform: Shape 115">
              <a:extLst>
                <a:ext uri="{FF2B5EF4-FFF2-40B4-BE49-F238E27FC236}">
                  <a16:creationId xmlns:a16="http://schemas.microsoft.com/office/drawing/2014/main" id="{1419C67F-ADE6-459E-894F-161327E7CE07}"/>
                </a:ext>
              </a:extLst>
            </p:cNvPr>
            <p:cNvSpPr/>
            <p:nvPr/>
          </p:nvSpPr>
          <p:spPr>
            <a:xfrm>
              <a:off x="2724972" y="2886816"/>
              <a:ext cx="616152" cy="104022"/>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546833 w 546833"/>
                <a:gd name="connsiteY0" fmla="*/ 170650 h 170650"/>
                <a:gd name="connsiteX1" fmla="*/ 0 w 546833"/>
                <a:gd name="connsiteY1" fmla="*/ 0 h 170650"/>
                <a:gd name="connsiteX0" fmla="*/ 546833 w 546833"/>
                <a:gd name="connsiteY0" fmla="*/ 170650 h 170650"/>
                <a:gd name="connsiteX1" fmla="*/ 0 w 546833"/>
                <a:gd name="connsiteY1" fmla="*/ 0 h 170650"/>
                <a:gd name="connsiteX0" fmla="*/ 546833 w 546833"/>
                <a:gd name="connsiteY0" fmla="*/ 170650 h 170650"/>
                <a:gd name="connsiteX1" fmla="*/ 0 w 546833"/>
                <a:gd name="connsiteY1" fmla="*/ 0 h 170650"/>
                <a:gd name="connsiteX0" fmla="*/ 383041 w 383041"/>
                <a:gd name="connsiteY0" fmla="*/ 64667 h 64667"/>
                <a:gd name="connsiteX1" fmla="*/ 0 w 383041"/>
                <a:gd name="connsiteY1" fmla="*/ 0 h 64667"/>
                <a:gd name="connsiteX0" fmla="*/ 383041 w 383041"/>
                <a:gd name="connsiteY0" fmla="*/ 64667 h 64667"/>
                <a:gd name="connsiteX1" fmla="*/ 0 w 383041"/>
                <a:gd name="connsiteY1" fmla="*/ 0 h 64667"/>
                <a:gd name="connsiteX0" fmla="*/ 383041 w 383041"/>
                <a:gd name="connsiteY0" fmla="*/ 64667 h 64667"/>
                <a:gd name="connsiteX1" fmla="*/ 0 w 383041"/>
                <a:gd name="connsiteY1" fmla="*/ 0 h 64667"/>
                <a:gd name="connsiteX0" fmla="*/ 383041 w 383041"/>
                <a:gd name="connsiteY0" fmla="*/ 64667 h 64667"/>
                <a:gd name="connsiteX1" fmla="*/ 0 w 383041"/>
                <a:gd name="connsiteY1" fmla="*/ 0 h 64667"/>
              </a:gdLst>
              <a:ahLst/>
              <a:cxnLst>
                <a:cxn ang="0">
                  <a:pos x="connsiteX0" y="connsiteY0"/>
                </a:cxn>
                <a:cxn ang="0">
                  <a:pos x="connsiteX1" y="connsiteY1"/>
                </a:cxn>
              </a:cxnLst>
              <a:rect l="l" t="t" r="r" b="b"/>
              <a:pathLst>
                <a:path w="383041" h="64667">
                  <a:moveTo>
                    <a:pt x="383041" y="64667"/>
                  </a:moveTo>
                  <a:cubicBezTo>
                    <a:pt x="380632" y="64875"/>
                    <a:pt x="24148" y="6889"/>
                    <a:pt x="0" y="0"/>
                  </a:cubicBezTo>
                </a:path>
              </a:pathLst>
            </a:custGeom>
            <a:noFill/>
            <a:ln w="6350" cap="rnd">
              <a:gradFill flip="none" rotWithShape="1">
                <a:gsLst>
                  <a:gs pos="2000">
                    <a:srgbClr val="E0F4FE">
                      <a:alpha val="31000"/>
                    </a:srgbClr>
                  </a:gs>
                  <a:gs pos="100000">
                    <a:srgbClr val="FFB900">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44" name="Freeform: Shape 115">
              <a:extLst>
                <a:ext uri="{FF2B5EF4-FFF2-40B4-BE49-F238E27FC236}">
                  <a16:creationId xmlns:a16="http://schemas.microsoft.com/office/drawing/2014/main" id="{7B70435F-1A9E-4D7C-AE7F-7266B994122A}"/>
                </a:ext>
              </a:extLst>
            </p:cNvPr>
            <p:cNvSpPr/>
            <p:nvPr/>
          </p:nvSpPr>
          <p:spPr>
            <a:xfrm>
              <a:off x="1466226" y="2526321"/>
              <a:ext cx="2611710" cy="2029084"/>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1486964 w 1486964"/>
                <a:gd name="connsiteY0" fmla="*/ 1277 h 667352"/>
                <a:gd name="connsiteX1" fmla="*/ 0 w 1486964"/>
                <a:gd name="connsiteY1" fmla="*/ 666912 h 667352"/>
                <a:gd name="connsiteX0" fmla="*/ 1623611 w 1623611"/>
                <a:gd name="connsiteY0" fmla="*/ 711 h 1262373"/>
                <a:gd name="connsiteX1" fmla="*/ 0 w 1623611"/>
                <a:gd name="connsiteY1" fmla="*/ 1262130 h 1262373"/>
                <a:gd name="connsiteX0" fmla="*/ 1623611 w 1623611"/>
                <a:gd name="connsiteY0" fmla="*/ 1050 h 1262469"/>
                <a:gd name="connsiteX1" fmla="*/ 0 w 1623611"/>
                <a:gd name="connsiteY1" fmla="*/ 1262469 h 1262469"/>
                <a:gd name="connsiteX0" fmla="*/ 1623611 w 1623611"/>
                <a:gd name="connsiteY0" fmla="*/ 0 h 1261419"/>
                <a:gd name="connsiteX1" fmla="*/ 0 w 1623611"/>
                <a:gd name="connsiteY1" fmla="*/ 1261419 h 1261419"/>
              </a:gdLst>
              <a:ahLst/>
              <a:cxnLst>
                <a:cxn ang="0">
                  <a:pos x="connsiteX0" y="connsiteY0"/>
                </a:cxn>
                <a:cxn ang="0">
                  <a:pos x="connsiteX1" y="connsiteY1"/>
                </a:cxn>
              </a:cxnLst>
              <a:rect l="l" t="t" r="r" b="b"/>
              <a:pathLst>
                <a:path w="1623611" h="1261419">
                  <a:moveTo>
                    <a:pt x="1623611" y="0"/>
                  </a:moveTo>
                  <a:cubicBezTo>
                    <a:pt x="1116819" y="325109"/>
                    <a:pt x="524485" y="844941"/>
                    <a:pt x="0" y="1261419"/>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45" name="Freeform: Shape 115">
              <a:extLst>
                <a:ext uri="{FF2B5EF4-FFF2-40B4-BE49-F238E27FC236}">
                  <a16:creationId xmlns:a16="http://schemas.microsoft.com/office/drawing/2014/main" id="{002030D5-9249-4415-A5A0-F3627081AF24}"/>
                </a:ext>
              </a:extLst>
            </p:cNvPr>
            <p:cNvSpPr/>
            <p:nvPr/>
          </p:nvSpPr>
          <p:spPr>
            <a:xfrm>
              <a:off x="3655511" y="4106997"/>
              <a:ext cx="941171" cy="309671"/>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585094 w 585094"/>
                <a:gd name="connsiteY0" fmla="*/ 192513 h 192513"/>
                <a:gd name="connsiteX1" fmla="*/ 0 w 585094"/>
                <a:gd name="connsiteY1" fmla="*/ 0 h 192513"/>
                <a:gd name="connsiteX0" fmla="*/ 585094 w 585094"/>
                <a:gd name="connsiteY0" fmla="*/ 192513 h 192513"/>
                <a:gd name="connsiteX1" fmla="*/ 0 w 585094"/>
                <a:gd name="connsiteY1" fmla="*/ 0 h 192513"/>
              </a:gdLst>
              <a:ahLst/>
              <a:cxnLst>
                <a:cxn ang="0">
                  <a:pos x="connsiteX0" y="connsiteY0"/>
                </a:cxn>
                <a:cxn ang="0">
                  <a:pos x="connsiteX1" y="connsiteY1"/>
                </a:cxn>
              </a:cxnLst>
              <a:rect l="l" t="t" r="r" b="b"/>
              <a:pathLst>
                <a:path w="585094" h="192513">
                  <a:moveTo>
                    <a:pt x="585094" y="192513"/>
                  </a:moveTo>
                  <a:cubicBezTo>
                    <a:pt x="542444" y="173523"/>
                    <a:pt x="93251" y="20795"/>
                    <a:pt x="0" y="0"/>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46" name="Freeform: Shape 115">
              <a:extLst>
                <a:ext uri="{FF2B5EF4-FFF2-40B4-BE49-F238E27FC236}">
                  <a16:creationId xmlns:a16="http://schemas.microsoft.com/office/drawing/2014/main" id="{7D7ACA8F-2CBE-4EB2-8203-EC73712EF499}"/>
                </a:ext>
              </a:extLst>
            </p:cNvPr>
            <p:cNvSpPr/>
            <p:nvPr/>
          </p:nvSpPr>
          <p:spPr>
            <a:xfrm rot="15864931">
              <a:off x="2604534" y="2801074"/>
              <a:ext cx="2877145" cy="2665698"/>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1486964 w 1486964"/>
                <a:gd name="connsiteY0" fmla="*/ 1277 h 667352"/>
                <a:gd name="connsiteX1" fmla="*/ 0 w 1486964"/>
                <a:gd name="connsiteY1" fmla="*/ 666912 h 667352"/>
                <a:gd name="connsiteX0" fmla="*/ 1623611 w 1623611"/>
                <a:gd name="connsiteY0" fmla="*/ 711 h 1262373"/>
                <a:gd name="connsiteX1" fmla="*/ 0 w 1623611"/>
                <a:gd name="connsiteY1" fmla="*/ 1262130 h 1262373"/>
                <a:gd name="connsiteX0" fmla="*/ 1623611 w 1623611"/>
                <a:gd name="connsiteY0" fmla="*/ 1050 h 1262469"/>
                <a:gd name="connsiteX1" fmla="*/ 0 w 1623611"/>
                <a:gd name="connsiteY1" fmla="*/ 1262469 h 1262469"/>
                <a:gd name="connsiteX0" fmla="*/ 1623611 w 1623611"/>
                <a:gd name="connsiteY0" fmla="*/ 0 h 1261419"/>
                <a:gd name="connsiteX1" fmla="*/ 0 w 1623611"/>
                <a:gd name="connsiteY1" fmla="*/ 1261419 h 1261419"/>
                <a:gd name="connsiteX0" fmla="*/ 1788623 w 1788623"/>
                <a:gd name="connsiteY0" fmla="*/ 0 h 1657182"/>
                <a:gd name="connsiteX1" fmla="*/ 0 w 1788623"/>
                <a:gd name="connsiteY1" fmla="*/ 1657182 h 1657182"/>
                <a:gd name="connsiteX0" fmla="*/ 1788623 w 1788623"/>
                <a:gd name="connsiteY0" fmla="*/ 0 h 1657182"/>
                <a:gd name="connsiteX1" fmla="*/ 0 w 1788623"/>
                <a:gd name="connsiteY1" fmla="*/ 1657182 h 1657182"/>
              </a:gdLst>
              <a:ahLst/>
              <a:cxnLst>
                <a:cxn ang="0">
                  <a:pos x="connsiteX0" y="connsiteY0"/>
                </a:cxn>
                <a:cxn ang="0">
                  <a:pos x="connsiteX1" y="connsiteY1"/>
                </a:cxn>
              </a:cxnLst>
              <a:rect l="l" t="t" r="r" b="b"/>
              <a:pathLst>
                <a:path w="1788623" h="1657182">
                  <a:moveTo>
                    <a:pt x="1788623" y="0"/>
                  </a:moveTo>
                  <a:cubicBezTo>
                    <a:pt x="1086550" y="805784"/>
                    <a:pt x="524485" y="1240704"/>
                    <a:pt x="0" y="1657182"/>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47" name="Freeform: Shape 115">
              <a:extLst>
                <a:ext uri="{FF2B5EF4-FFF2-40B4-BE49-F238E27FC236}">
                  <a16:creationId xmlns:a16="http://schemas.microsoft.com/office/drawing/2014/main" id="{AF92E7DC-4620-4075-9F09-6D43370F411B}"/>
                </a:ext>
              </a:extLst>
            </p:cNvPr>
            <p:cNvSpPr/>
            <p:nvPr/>
          </p:nvSpPr>
          <p:spPr>
            <a:xfrm rot="20897507">
              <a:off x="1790305" y="2744087"/>
              <a:ext cx="2611710" cy="2029084"/>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1486964 w 1486964"/>
                <a:gd name="connsiteY0" fmla="*/ 1277 h 667352"/>
                <a:gd name="connsiteX1" fmla="*/ 0 w 1486964"/>
                <a:gd name="connsiteY1" fmla="*/ 666912 h 667352"/>
                <a:gd name="connsiteX0" fmla="*/ 1623611 w 1623611"/>
                <a:gd name="connsiteY0" fmla="*/ 711 h 1262373"/>
                <a:gd name="connsiteX1" fmla="*/ 0 w 1623611"/>
                <a:gd name="connsiteY1" fmla="*/ 1262130 h 1262373"/>
                <a:gd name="connsiteX0" fmla="*/ 1623611 w 1623611"/>
                <a:gd name="connsiteY0" fmla="*/ 1050 h 1262469"/>
                <a:gd name="connsiteX1" fmla="*/ 0 w 1623611"/>
                <a:gd name="connsiteY1" fmla="*/ 1262469 h 1262469"/>
                <a:gd name="connsiteX0" fmla="*/ 1623611 w 1623611"/>
                <a:gd name="connsiteY0" fmla="*/ 0 h 1261419"/>
                <a:gd name="connsiteX1" fmla="*/ 0 w 1623611"/>
                <a:gd name="connsiteY1" fmla="*/ 1261419 h 1261419"/>
              </a:gdLst>
              <a:ahLst/>
              <a:cxnLst>
                <a:cxn ang="0">
                  <a:pos x="connsiteX0" y="connsiteY0"/>
                </a:cxn>
                <a:cxn ang="0">
                  <a:pos x="connsiteX1" y="connsiteY1"/>
                </a:cxn>
              </a:cxnLst>
              <a:rect l="l" t="t" r="r" b="b"/>
              <a:pathLst>
                <a:path w="1623611" h="1261419">
                  <a:moveTo>
                    <a:pt x="1623611" y="0"/>
                  </a:moveTo>
                  <a:cubicBezTo>
                    <a:pt x="1116819" y="325109"/>
                    <a:pt x="524485" y="844941"/>
                    <a:pt x="0" y="1261419"/>
                  </a:cubicBezTo>
                </a:path>
              </a:pathLst>
            </a:custGeom>
            <a:noFill/>
            <a:ln w="6350" cap="rnd">
              <a:gradFill flip="none" rotWithShape="1">
                <a:gsLst>
                  <a:gs pos="0">
                    <a:srgbClr val="E0F4FE">
                      <a:alpha val="8000"/>
                    </a:srgbClr>
                  </a:gs>
                  <a:gs pos="51000">
                    <a:srgbClr val="E0F4FE">
                      <a:alpha val="11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grpSp>
      <p:sp>
        <p:nvSpPr>
          <p:cNvPr id="1283" name="Title 3">
            <a:extLst>
              <a:ext uri="{FF2B5EF4-FFF2-40B4-BE49-F238E27FC236}">
                <a16:creationId xmlns:a16="http://schemas.microsoft.com/office/drawing/2014/main" id="{1EF96C5E-37B6-4F12-82F9-AC14A1D1E23F}"/>
              </a:ext>
            </a:extLst>
          </p:cNvPr>
          <p:cNvSpPr txBox="1">
            <a:spLocks/>
          </p:cNvSpPr>
          <p:nvPr/>
        </p:nvSpPr>
        <p:spPr>
          <a:xfrm>
            <a:off x="676967" y="555503"/>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Spatial analysis – Focus on </a:t>
            </a:r>
            <a:r>
              <a:rPr lang="en-US" i="1" dirty="0">
                <a:latin typeface="Arial (headings)"/>
              </a:rPr>
              <a:t>the problem</a:t>
            </a:r>
          </a:p>
        </p:txBody>
      </p:sp>
      <p:pic>
        <p:nvPicPr>
          <p:cNvPr id="2" name="Picture 1">
            <a:extLst>
              <a:ext uri="{FF2B5EF4-FFF2-40B4-BE49-F238E27FC236}">
                <a16:creationId xmlns:a16="http://schemas.microsoft.com/office/drawing/2014/main" id="{CFB9C6C4-0E1B-4CF3-8F17-62A276766A0B}"/>
              </a:ext>
            </a:extLst>
          </p:cNvPr>
          <p:cNvPicPr>
            <a:picLocks noChangeAspect="1"/>
          </p:cNvPicPr>
          <p:nvPr/>
        </p:nvPicPr>
        <p:blipFill>
          <a:blip r:embed="rId6"/>
          <a:stretch>
            <a:fillRect/>
          </a:stretch>
        </p:blipFill>
        <p:spPr>
          <a:xfrm>
            <a:off x="374573" y="1388282"/>
            <a:ext cx="8889139" cy="5154784"/>
          </a:xfrm>
          <a:prstGeom prst="rect">
            <a:avLst/>
          </a:prstGeom>
        </p:spPr>
      </p:pic>
      <p:pic>
        <p:nvPicPr>
          <p:cNvPr id="3" name="Picture 2">
            <a:extLst>
              <a:ext uri="{FF2B5EF4-FFF2-40B4-BE49-F238E27FC236}">
                <a16:creationId xmlns:a16="http://schemas.microsoft.com/office/drawing/2014/main" id="{58444101-EEC5-43D1-A952-1F2E5F74B52E}"/>
              </a:ext>
            </a:extLst>
          </p:cNvPr>
          <p:cNvPicPr>
            <a:picLocks noChangeAspect="1"/>
          </p:cNvPicPr>
          <p:nvPr/>
        </p:nvPicPr>
        <p:blipFill>
          <a:blip r:embed="rId7"/>
          <a:stretch>
            <a:fillRect/>
          </a:stretch>
        </p:blipFill>
        <p:spPr>
          <a:xfrm>
            <a:off x="10058454" y="292781"/>
            <a:ext cx="1456579" cy="4771317"/>
          </a:xfrm>
          <a:prstGeom prst="rect">
            <a:avLst/>
          </a:prstGeom>
        </p:spPr>
      </p:pic>
      <p:pic>
        <p:nvPicPr>
          <p:cNvPr id="7" name="Picture 6">
            <a:extLst>
              <a:ext uri="{FF2B5EF4-FFF2-40B4-BE49-F238E27FC236}">
                <a16:creationId xmlns:a16="http://schemas.microsoft.com/office/drawing/2014/main" id="{DBB96FEB-7AD3-4F1D-8E15-0460CC1A187C}"/>
              </a:ext>
            </a:extLst>
          </p:cNvPr>
          <p:cNvPicPr>
            <a:picLocks noChangeAspect="1"/>
          </p:cNvPicPr>
          <p:nvPr/>
        </p:nvPicPr>
        <p:blipFill>
          <a:blip r:embed="rId8"/>
          <a:stretch>
            <a:fillRect/>
          </a:stretch>
        </p:blipFill>
        <p:spPr>
          <a:xfrm>
            <a:off x="10058455" y="5064098"/>
            <a:ext cx="1451100" cy="1683011"/>
          </a:xfrm>
          <a:prstGeom prst="rect">
            <a:avLst/>
          </a:prstGeom>
        </p:spPr>
      </p:pic>
      <p:sp>
        <p:nvSpPr>
          <p:cNvPr id="10" name="Rectangle 9">
            <a:extLst>
              <a:ext uri="{FF2B5EF4-FFF2-40B4-BE49-F238E27FC236}">
                <a16:creationId xmlns:a16="http://schemas.microsoft.com/office/drawing/2014/main" id="{2FAC30A3-FE0E-481B-9413-EBE440BED93D}"/>
              </a:ext>
            </a:extLst>
          </p:cNvPr>
          <p:cNvSpPr/>
          <p:nvPr/>
        </p:nvSpPr>
        <p:spPr bwMode="auto">
          <a:xfrm>
            <a:off x="10058455" y="292781"/>
            <a:ext cx="1456578" cy="369332"/>
          </a:xfrm>
          <a:prstGeom prst="rect">
            <a:avLst/>
          </a:prstGeom>
          <a:solidFill>
            <a:srgbClr val="FFFF00">
              <a:alpha val="5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1" name="Rectangle 1290">
            <a:extLst>
              <a:ext uri="{FF2B5EF4-FFF2-40B4-BE49-F238E27FC236}">
                <a16:creationId xmlns:a16="http://schemas.microsoft.com/office/drawing/2014/main" id="{E38881EA-E1E2-4F43-8653-484D18ED44CF}"/>
              </a:ext>
            </a:extLst>
          </p:cNvPr>
          <p:cNvSpPr/>
          <p:nvPr/>
        </p:nvSpPr>
        <p:spPr bwMode="auto">
          <a:xfrm>
            <a:off x="10067478" y="810038"/>
            <a:ext cx="1456578" cy="215219"/>
          </a:xfrm>
          <a:prstGeom prst="rect">
            <a:avLst/>
          </a:prstGeom>
          <a:solidFill>
            <a:srgbClr val="FFFF00">
              <a:alpha val="5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2" name="Rectangle 1291">
            <a:extLst>
              <a:ext uri="{FF2B5EF4-FFF2-40B4-BE49-F238E27FC236}">
                <a16:creationId xmlns:a16="http://schemas.microsoft.com/office/drawing/2014/main" id="{37A8FD19-8E99-4273-91E3-C03D516DA5F4}"/>
              </a:ext>
            </a:extLst>
          </p:cNvPr>
          <p:cNvSpPr/>
          <p:nvPr/>
        </p:nvSpPr>
        <p:spPr bwMode="auto">
          <a:xfrm>
            <a:off x="10062967" y="1353520"/>
            <a:ext cx="1456578" cy="369332"/>
          </a:xfrm>
          <a:prstGeom prst="rect">
            <a:avLst/>
          </a:prstGeom>
          <a:solidFill>
            <a:srgbClr val="FFFF00">
              <a:alpha val="5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3" name="Rectangle 1292">
            <a:extLst>
              <a:ext uri="{FF2B5EF4-FFF2-40B4-BE49-F238E27FC236}">
                <a16:creationId xmlns:a16="http://schemas.microsoft.com/office/drawing/2014/main" id="{97060ED6-152F-4712-A769-E2BF740D2D54}"/>
              </a:ext>
            </a:extLst>
          </p:cNvPr>
          <p:cNvSpPr/>
          <p:nvPr/>
        </p:nvSpPr>
        <p:spPr bwMode="auto">
          <a:xfrm>
            <a:off x="10046885" y="2601717"/>
            <a:ext cx="1456578" cy="188326"/>
          </a:xfrm>
          <a:prstGeom prst="rect">
            <a:avLst/>
          </a:prstGeom>
          <a:solidFill>
            <a:srgbClr val="FFFF00">
              <a:alpha val="5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4" name="Rectangle 1293">
            <a:extLst>
              <a:ext uri="{FF2B5EF4-FFF2-40B4-BE49-F238E27FC236}">
                <a16:creationId xmlns:a16="http://schemas.microsoft.com/office/drawing/2014/main" id="{E70DE9B4-9501-4C24-B535-84C720A792F8}"/>
              </a:ext>
            </a:extLst>
          </p:cNvPr>
          <p:cNvSpPr/>
          <p:nvPr/>
        </p:nvSpPr>
        <p:spPr bwMode="auto">
          <a:xfrm>
            <a:off x="10058455" y="2943426"/>
            <a:ext cx="1456578" cy="369331"/>
          </a:xfrm>
          <a:prstGeom prst="rect">
            <a:avLst/>
          </a:prstGeom>
          <a:solidFill>
            <a:srgbClr val="FFFF00">
              <a:alpha val="5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5" name="Rectangle 1294">
            <a:extLst>
              <a:ext uri="{FF2B5EF4-FFF2-40B4-BE49-F238E27FC236}">
                <a16:creationId xmlns:a16="http://schemas.microsoft.com/office/drawing/2014/main" id="{0461C02E-47CF-4C69-9E4C-7BC6829A7F61}"/>
              </a:ext>
            </a:extLst>
          </p:cNvPr>
          <p:cNvSpPr/>
          <p:nvPr/>
        </p:nvSpPr>
        <p:spPr bwMode="auto">
          <a:xfrm>
            <a:off x="10058455" y="3473586"/>
            <a:ext cx="1456578" cy="188326"/>
          </a:xfrm>
          <a:prstGeom prst="rect">
            <a:avLst/>
          </a:prstGeom>
          <a:solidFill>
            <a:srgbClr val="FFFF00">
              <a:alpha val="5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6" name="Rectangle 1295">
            <a:extLst>
              <a:ext uri="{FF2B5EF4-FFF2-40B4-BE49-F238E27FC236}">
                <a16:creationId xmlns:a16="http://schemas.microsoft.com/office/drawing/2014/main" id="{E37B2C46-3C28-4FA9-8289-BC629701847F}"/>
              </a:ext>
            </a:extLst>
          </p:cNvPr>
          <p:cNvSpPr/>
          <p:nvPr/>
        </p:nvSpPr>
        <p:spPr bwMode="auto">
          <a:xfrm>
            <a:off x="10052977" y="4191553"/>
            <a:ext cx="1456578" cy="523389"/>
          </a:xfrm>
          <a:prstGeom prst="rect">
            <a:avLst/>
          </a:prstGeom>
          <a:solidFill>
            <a:srgbClr val="FFFF00">
              <a:alpha val="5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7" name="Rectangle 1296">
            <a:extLst>
              <a:ext uri="{FF2B5EF4-FFF2-40B4-BE49-F238E27FC236}">
                <a16:creationId xmlns:a16="http://schemas.microsoft.com/office/drawing/2014/main" id="{86578C6C-806B-4A6D-ACF2-57E0A8CA1A93}"/>
              </a:ext>
            </a:extLst>
          </p:cNvPr>
          <p:cNvSpPr/>
          <p:nvPr/>
        </p:nvSpPr>
        <p:spPr bwMode="auto">
          <a:xfrm>
            <a:off x="10052977" y="5379149"/>
            <a:ext cx="1456578" cy="709850"/>
          </a:xfrm>
          <a:prstGeom prst="rect">
            <a:avLst/>
          </a:prstGeom>
          <a:solidFill>
            <a:srgbClr val="FFFF00">
              <a:alpha val="5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 name="Rectangle 3">
            <a:extLst>
              <a:ext uri="{FF2B5EF4-FFF2-40B4-BE49-F238E27FC236}">
                <a16:creationId xmlns:a16="http://schemas.microsoft.com/office/drawing/2014/main" id="{33EEE978-DBD2-4F89-9FBA-61F8E9C87583}"/>
              </a:ext>
            </a:extLst>
          </p:cNvPr>
          <p:cNvSpPr/>
          <p:nvPr/>
        </p:nvSpPr>
        <p:spPr bwMode="auto">
          <a:xfrm>
            <a:off x="577049" y="3670790"/>
            <a:ext cx="1500326" cy="705902"/>
          </a:xfrm>
          <a:prstGeom prst="rect">
            <a:avLst/>
          </a:prstGeom>
          <a:noFill/>
          <a:ln w="38100">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89" name="Rectangle 1288">
            <a:extLst>
              <a:ext uri="{FF2B5EF4-FFF2-40B4-BE49-F238E27FC236}">
                <a16:creationId xmlns:a16="http://schemas.microsoft.com/office/drawing/2014/main" id="{600347E5-B84E-4623-952A-9AF1DD96B703}"/>
              </a:ext>
            </a:extLst>
          </p:cNvPr>
          <p:cNvSpPr/>
          <p:nvPr/>
        </p:nvSpPr>
        <p:spPr bwMode="auto">
          <a:xfrm>
            <a:off x="2043391" y="3670790"/>
            <a:ext cx="1500326" cy="705902"/>
          </a:xfrm>
          <a:prstGeom prst="rect">
            <a:avLst/>
          </a:prstGeom>
          <a:noFill/>
          <a:ln w="38100">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0" name="Rectangle 1289">
            <a:extLst>
              <a:ext uri="{FF2B5EF4-FFF2-40B4-BE49-F238E27FC236}">
                <a16:creationId xmlns:a16="http://schemas.microsoft.com/office/drawing/2014/main" id="{31B00A3D-BB35-4773-867D-6B8F1758DFF2}"/>
              </a:ext>
            </a:extLst>
          </p:cNvPr>
          <p:cNvSpPr/>
          <p:nvPr/>
        </p:nvSpPr>
        <p:spPr bwMode="auto">
          <a:xfrm>
            <a:off x="3532878" y="3662789"/>
            <a:ext cx="1500326" cy="705902"/>
          </a:xfrm>
          <a:prstGeom prst="rect">
            <a:avLst/>
          </a:prstGeom>
          <a:noFill/>
          <a:ln w="38100">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8" name="Rectangle 1297">
            <a:extLst>
              <a:ext uri="{FF2B5EF4-FFF2-40B4-BE49-F238E27FC236}">
                <a16:creationId xmlns:a16="http://schemas.microsoft.com/office/drawing/2014/main" id="{245F66F3-0094-4D64-A66D-4772B4AB8D45}"/>
              </a:ext>
            </a:extLst>
          </p:cNvPr>
          <p:cNvSpPr/>
          <p:nvPr/>
        </p:nvSpPr>
        <p:spPr bwMode="auto">
          <a:xfrm>
            <a:off x="4981422" y="3664264"/>
            <a:ext cx="1500326" cy="705902"/>
          </a:xfrm>
          <a:prstGeom prst="rect">
            <a:avLst/>
          </a:prstGeom>
          <a:noFill/>
          <a:ln w="38100">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99" name="Rectangle 1298">
            <a:extLst>
              <a:ext uri="{FF2B5EF4-FFF2-40B4-BE49-F238E27FC236}">
                <a16:creationId xmlns:a16="http://schemas.microsoft.com/office/drawing/2014/main" id="{EEB23743-2852-4CC3-8532-99D28CD6C1B1}"/>
              </a:ext>
            </a:extLst>
          </p:cNvPr>
          <p:cNvSpPr/>
          <p:nvPr/>
        </p:nvSpPr>
        <p:spPr bwMode="auto">
          <a:xfrm>
            <a:off x="6446157" y="3664264"/>
            <a:ext cx="1500326" cy="705902"/>
          </a:xfrm>
          <a:prstGeom prst="rect">
            <a:avLst/>
          </a:prstGeom>
          <a:noFill/>
          <a:ln w="38100">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00" name="Rectangle 1299">
            <a:extLst>
              <a:ext uri="{FF2B5EF4-FFF2-40B4-BE49-F238E27FC236}">
                <a16:creationId xmlns:a16="http://schemas.microsoft.com/office/drawing/2014/main" id="{40B9E625-9080-48C3-9446-F2646A10AB4E}"/>
              </a:ext>
            </a:extLst>
          </p:cNvPr>
          <p:cNvSpPr/>
          <p:nvPr/>
        </p:nvSpPr>
        <p:spPr bwMode="auto">
          <a:xfrm>
            <a:off x="7902225" y="3671707"/>
            <a:ext cx="1373056" cy="705902"/>
          </a:xfrm>
          <a:prstGeom prst="rect">
            <a:avLst/>
          </a:prstGeom>
          <a:noFill/>
          <a:ln w="38100">
            <a:solidFill>
              <a:srgbClr val="FFC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9369767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8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29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9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9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0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3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89" grpId="0" animBg="1"/>
      <p:bldP spid="1289" grpId="1" animBg="1"/>
      <p:bldP spid="1290" grpId="0" animBg="1"/>
      <p:bldP spid="1290" grpId="1" animBg="1"/>
      <p:bldP spid="1298" grpId="0" animBg="1"/>
      <p:bldP spid="1298" grpId="1" animBg="1"/>
      <p:bldP spid="1299" grpId="0" animBg="1"/>
      <p:bldP spid="1299" grpId="1" animBg="1"/>
      <p:bldP spid="1300" grpId="0" animBg="1"/>
      <p:bldP spid="130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8" name="Group 1267">
            <a:extLst>
              <a:ext uri="{FF2B5EF4-FFF2-40B4-BE49-F238E27FC236}">
                <a16:creationId xmlns:a16="http://schemas.microsoft.com/office/drawing/2014/main" id="{9DC63228-75B6-4B37-8164-04DBB813A175}"/>
              </a:ext>
            </a:extLst>
          </p:cNvPr>
          <p:cNvGrpSpPr/>
          <p:nvPr/>
        </p:nvGrpSpPr>
        <p:grpSpPr>
          <a:xfrm>
            <a:off x="0" y="0"/>
            <a:ext cx="12192000" cy="6858000"/>
            <a:chOff x="0" y="0"/>
            <a:chExt cx="12192000" cy="6858000"/>
          </a:xfrm>
        </p:grpSpPr>
        <p:grpSp>
          <p:nvGrpSpPr>
            <p:cNvPr id="1270" name="Group 1269">
              <a:extLst>
                <a:ext uri="{FF2B5EF4-FFF2-40B4-BE49-F238E27FC236}">
                  <a16:creationId xmlns:a16="http://schemas.microsoft.com/office/drawing/2014/main" id="{8D4876ED-A16A-4795-8D5E-84A6E5754F75}"/>
                </a:ext>
              </a:extLst>
            </p:cNvPr>
            <p:cNvGrpSpPr/>
            <p:nvPr/>
          </p:nvGrpSpPr>
          <p:grpSpPr>
            <a:xfrm>
              <a:off x="0" y="0"/>
              <a:ext cx="12192000" cy="6858000"/>
              <a:chOff x="0" y="0"/>
              <a:chExt cx="12192000" cy="6858000"/>
            </a:xfrm>
          </p:grpSpPr>
          <p:sp>
            <p:nvSpPr>
              <p:cNvPr id="1294" name="Rectangle 1293">
                <a:extLst>
                  <a:ext uri="{FF2B5EF4-FFF2-40B4-BE49-F238E27FC236}">
                    <a16:creationId xmlns:a16="http://schemas.microsoft.com/office/drawing/2014/main" id="{C3662FD5-B261-4CDE-83BB-B49FB57B844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95" name="Picture 1294">
                <a:extLst>
                  <a:ext uri="{FF2B5EF4-FFF2-40B4-BE49-F238E27FC236}">
                    <a16:creationId xmlns:a16="http://schemas.microsoft.com/office/drawing/2014/main" id="{88027AB1-A83A-436C-ABDC-050A938FF6E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274" name="Group 1273">
              <a:extLst>
                <a:ext uri="{FF2B5EF4-FFF2-40B4-BE49-F238E27FC236}">
                  <a16:creationId xmlns:a16="http://schemas.microsoft.com/office/drawing/2014/main" id="{896AFCFB-B13C-4D68-97D0-7F5E441D4786}"/>
                </a:ext>
              </a:extLst>
            </p:cNvPr>
            <p:cNvGrpSpPr/>
            <p:nvPr/>
          </p:nvGrpSpPr>
          <p:grpSpPr>
            <a:xfrm>
              <a:off x="208303" y="146055"/>
              <a:ext cx="11731071" cy="6595922"/>
              <a:chOff x="208303" y="146055"/>
              <a:chExt cx="11731071" cy="6595922"/>
            </a:xfrm>
          </p:grpSpPr>
          <p:grpSp>
            <p:nvGrpSpPr>
              <p:cNvPr id="1275" name="Group 1274">
                <a:extLst>
                  <a:ext uri="{FF2B5EF4-FFF2-40B4-BE49-F238E27FC236}">
                    <a16:creationId xmlns:a16="http://schemas.microsoft.com/office/drawing/2014/main" id="{3EC2BC4E-F0AC-463A-8DCD-0D41220F1426}"/>
                  </a:ext>
                </a:extLst>
              </p:cNvPr>
              <p:cNvGrpSpPr/>
              <p:nvPr/>
            </p:nvGrpSpPr>
            <p:grpSpPr>
              <a:xfrm>
                <a:off x="11604987" y="146055"/>
                <a:ext cx="334387" cy="435843"/>
                <a:chOff x="11604987" y="146055"/>
                <a:chExt cx="334387" cy="435843"/>
              </a:xfrm>
            </p:grpSpPr>
            <p:grpSp>
              <p:nvGrpSpPr>
                <p:cNvPr id="1285" name="Group 1284">
                  <a:extLst>
                    <a:ext uri="{FF2B5EF4-FFF2-40B4-BE49-F238E27FC236}">
                      <a16:creationId xmlns:a16="http://schemas.microsoft.com/office/drawing/2014/main" id="{13FFE7E1-9C45-4433-9525-88D29B99D684}"/>
                    </a:ext>
                  </a:extLst>
                </p:cNvPr>
                <p:cNvGrpSpPr>
                  <a:grpSpLocks noChangeAspect="1"/>
                </p:cNvGrpSpPr>
                <p:nvPr/>
              </p:nvGrpSpPr>
              <p:grpSpPr>
                <a:xfrm>
                  <a:off x="11770125" y="399018"/>
                  <a:ext cx="169249" cy="182880"/>
                  <a:chOff x="7310041" y="760941"/>
                  <a:chExt cx="1043386" cy="1127422"/>
                </a:xfrm>
              </p:grpSpPr>
              <p:sp>
                <p:nvSpPr>
                  <p:cNvPr id="1291" name="Freeform 33">
                    <a:extLst>
                      <a:ext uri="{FF2B5EF4-FFF2-40B4-BE49-F238E27FC236}">
                        <a16:creationId xmlns:a16="http://schemas.microsoft.com/office/drawing/2014/main" id="{EE8DB1C3-EC6E-484D-B57B-2C1B997E507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92" name="Rectangle 1291">
                    <a:extLst>
                      <a:ext uri="{FF2B5EF4-FFF2-40B4-BE49-F238E27FC236}">
                        <a16:creationId xmlns:a16="http://schemas.microsoft.com/office/drawing/2014/main" id="{F7A32DC1-841F-471B-9102-81FCDE34FB2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93" name="Rectangle 1292">
                    <a:extLst>
                      <a:ext uri="{FF2B5EF4-FFF2-40B4-BE49-F238E27FC236}">
                        <a16:creationId xmlns:a16="http://schemas.microsoft.com/office/drawing/2014/main" id="{8BD1A3F5-3A5E-442C-91E4-B608A552E60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286" name="Group 1285">
                  <a:extLst>
                    <a:ext uri="{FF2B5EF4-FFF2-40B4-BE49-F238E27FC236}">
                      <a16:creationId xmlns:a16="http://schemas.microsoft.com/office/drawing/2014/main" id="{7E034601-EEAE-425E-9BB3-624F3D7C9A3B}"/>
                    </a:ext>
                  </a:extLst>
                </p:cNvPr>
                <p:cNvGrpSpPr>
                  <a:grpSpLocks noChangeAspect="1"/>
                </p:cNvGrpSpPr>
                <p:nvPr/>
              </p:nvGrpSpPr>
              <p:grpSpPr>
                <a:xfrm>
                  <a:off x="11604987" y="146055"/>
                  <a:ext cx="73152" cy="73152"/>
                  <a:chOff x="7310041" y="760941"/>
                  <a:chExt cx="1043386" cy="1127422"/>
                </a:xfrm>
              </p:grpSpPr>
              <p:sp>
                <p:nvSpPr>
                  <p:cNvPr id="1288" name="Freeform 30">
                    <a:extLst>
                      <a:ext uri="{FF2B5EF4-FFF2-40B4-BE49-F238E27FC236}">
                        <a16:creationId xmlns:a16="http://schemas.microsoft.com/office/drawing/2014/main" id="{A806B6ED-53C0-457E-AF4E-00E91F6155F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89" name="Rectangle 1288">
                    <a:extLst>
                      <a:ext uri="{FF2B5EF4-FFF2-40B4-BE49-F238E27FC236}">
                        <a16:creationId xmlns:a16="http://schemas.microsoft.com/office/drawing/2014/main" id="{1C4334D7-A2EC-48CC-8F48-E6C677405DA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90" name="Rectangle 1289">
                    <a:extLst>
                      <a:ext uri="{FF2B5EF4-FFF2-40B4-BE49-F238E27FC236}">
                        <a16:creationId xmlns:a16="http://schemas.microsoft.com/office/drawing/2014/main" id="{EE48C495-AD74-4BEF-8814-41C04550B5A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276" name="Group 1275">
                <a:extLst>
                  <a:ext uri="{FF2B5EF4-FFF2-40B4-BE49-F238E27FC236}">
                    <a16:creationId xmlns:a16="http://schemas.microsoft.com/office/drawing/2014/main" id="{DC3123D1-2136-4F2B-8BA1-94084F3923FE}"/>
                  </a:ext>
                </a:extLst>
              </p:cNvPr>
              <p:cNvGrpSpPr/>
              <p:nvPr/>
            </p:nvGrpSpPr>
            <p:grpSpPr>
              <a:xfrm>
                <a:off x="208303" y="5787704"/>
                <a:ext cx="437544" cy="389381"/>
                <a:chOff x="9178262" y="1315181"/>
                <a:chExt cx="437544" cy="389381"/>
              </a:xfrm>
            </p:grpSpPr>
            <p:pic>
              <p:nvPicPr>
                <p:cNvPr id="1282" name="Picture 1281">
                  <a:extLst>
                    <a:ext uri="{FF2B5EF4-FFF2-40B4-BE49-F238E27FC236}">
                      <a16:creationId xmlns:a16="http://schemas.microsoft.com/office/drawing/2014/main" id="{E0424B14-5C9E-452E-9E51-C3199297C1E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284" name="Picture 1283">
                  <a:extLst>
                    <a:ext uri="{FF2B5EF4-FFF2-40B4-BE49-F238E27FC236}">
                      <a16:creationId xmlns:a16="http://schemas.microsoft.com/office/drawing/2014/main" id="{59EF3A1B-B9EA-450C-9309-F4C87C68FB0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278" name="Group 1277">
                <a:extLst>
                  <a:ext uri="{FF2B5EF4-FFF2-40B4-BE49-F238E27FC236}">
                    <a16:creationId xmlns:a16="http://schemas.microsoft.com/office/drawing/2014/main" id="{26EEB2EF-C878-40A2-9F4D-D8460787A55A}"/>
                  </a:ext>
                </a:extLst>
              </p:cNvPr>
              <p:cNvGrpSpPr/>
              <p:nvPr/>
            </p:nvGrpSpPr>
            <p:grpSpPr>
              <a:xfrm>
                <a:off x="250899" y="6421937"/>
                <a:ext cx="669934" cy="274320"/>
                <a:chOff x="9445759" y="1430242"/>
                <a:chExt cx="669934" cy="274320"/>
              </a:xfrm>
            </p:grpSpPr>
            <p:pic>
              <p:nvPicPr>
                <p:cNvPr id="1280" name="Picture 1279">
                  <a:extLst>
                    <a:ext uri="{FF2B5EF4-FFF2-40B4-BE49-F238E27FC236}">
                      <a16:creationId xmlns:a16="http://schemas.microsoft.com/office/drawing/2014/main" id="{87DBB2FE-A412-446F-942C-F4BC56BE111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281" name="Picture 1280">
                  <a:extLst>
                    <a:ext uri="{FF2B5EF4-FFF2-40B4-BE49-F238E27FC236}">
                      <a16:creationId xmlns:a16="http://schemas.microsoft.com/office/drawing/2014/main" id="{64C5AB96-A228-41DC-A679-B632825EE62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279" name="Picture 1278">
                <a:extLst>
                  <a:ext uri="{FF2B5EF4-FFF2-40B4-BE49-F238E27FC236}">
                    <a16:creationId xmlns:a16="http://schemas.microsoft.com/office/drawing/2014/main" id="{D83D820F-C794-4BFC-B196-37F37AF9507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cxnSp>
        <p:nvCxnSpPr>
          <p:cNvPr id="151" name="Straight Connector 150">
            <a:extLst>
              <a:ext uri="{FF2B5EF4-FFF2-40B4-BE49-F238E27FC236}">
                <a16:creationId xmlns:a16="http://schemas.microsoft.com/office/drawing/2014/main" id="{D1071F6B-AC74-4326-95B5-FC65DED06C6F}"/>
              </a:ext>
            </a:extLst>
          </p:cNvPr>
          <p:cNvCxnSpPr>
            <a:cxnSpLocks/>
          </p:cNvCxnSpPr>
          <p:nvPr/>
        </p:nvCxnSpPr>
        <p:spPr bwMode="auto">
          <a:xfrm>
            <a:off x="4641873" y="3033255"/>
            <a:ext cx="865811" cy="1127033"/>
          </a:xfrm>
          <a:prstGeom prst="line">
            <a:avLst/>
          </a:prstGeom>
          <a:noFill/>
          <a:ln w="15875" cap="flat" cmpd="sng" algn="ctr">
            <a:gradFill>
              <a:gsLst>
                <a:gs pos="100000">
                  <a:srgbClr val="FAFEFA">
                    <a:alpha val="44000"/>
                  </a:srgbClr>
                </a:gs>
                <a:gs pos="0">
                  <a:schemeClr val="accent1">
                    <a:lumMod val="5000"/>
                    <a:lumOff val="95000"/>
                    <a:alpha val="0"/>
                  </a:schemeClr>
                </a:gs>
                <a:gs pos="66000">
                  <a:schemeClr val="tx1"/>
                </a:gs>
              </a:gsLst>
              <a:lin ang="5400000" scaled="1"/>
            </a:gra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60A30433-12DB-40C7-8989-1632F70CBD9F}"/>
              </a:ext>
            </a:extLst>
          </p:cNvPr>
          <p:cNvCxnSpPr>
            <a:cxnSpLocks/>
          </p:cNvCxnSpPr>
          <p:nvPr/>
        </p:nvCxnSpPr>
        <p:spPr bwMode="auto">
          <a:xfrm flipV="1">
            <a:off x="3320287" y="4718265"/>
            <a:ext cx="1838334" cy="20453"/>
          </a:xfrm>
          <a:prstGeom prst="line">
            <a:avLst/>
          </a:prstGeom>
          <a:noFill/>
          <a:ln w="15875" cap="flat" cmpd="sng" algn="ctr">
            <a:gradFill>
              <a:gsLst>
                <a:gs pos="9000">
                  <a:schemeClr val="accent1">
                    <a:lumMod val="5000"/>
                    <a:lumOff val="95000"/>
                    <a:alpha val="0"/>
                  </a:schemeClr>
                </a:gs>
                <a:gs pos="100000">
                  <a:srgbClr val="FAFEFA">
                    <a:alpha val="13000"/>
                  </a:srgbClr>
                </a:gs>
                <a:gs pos="78000">
                  <a:schemeClr val="tx1">
                    <a:alpha val="75000"/>
                  </a:schemeClr>
                </a:gs>
              </a:gsLst>
              <a:lin ang="5400000" scaled="1"/>
            </a:gra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00F35315-6A34-44FF-8BE1-FC8B83972B36}"/>
              </a:ext>
            </a:extLst>
          </p:cNvPr>
          <p:cNvCxnSpPr>
            <a:cxnSpLocks/>
          </p:cNvCxnSpPr>
          <p:nvPr/>
        </p:nvCxnSpPr>
        <p:spPr bwMode="auto">
          <a:xfrm flipH="1">
            <a:off x="6796248" y="3788602"/>
            <a:ext cx="1883800" cy="626843"/>
          </a:xfrm>
          <a:prstGeom prst="line">
            <a:avLst/>
          </a:prstGeom>
          <a:noFill/>
          <a:ln w="15875" cap="flat" cmpd="sng" algn="ctr">
            <a:gradFill>
              <a:gsLst>
                <a:gs pos="100000">
                  <a:srgbClr val="FAFEFA">
                    <a:alpha val="44000"/>
                  </a:srgbClr>
                </a:gs>
                <a:gs pos="9000">
                  <a:schemeClr val="accent1">
                    <a:lumMod val="5000"/>
                    <a:lumOff val="95000"/>
                    <a:alpha val="0"/>
                  </a:schemeClr>
                </a:gs>
                <a:gs pos="68000">
                  <a:schemeClr val="tx1"/>
                </a:gs>
              </a:gsLst>
              <a:lin ang="5400000" scaled="1"/>
            </a:gra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33854B99-BFA9-4AAB-B18F-2EBA743BCAC9}"/>
              </a:ext>
            </a:extLst>
          </p:cNvPr>
          <p:cNvCxnSpPr>
            <a:cxnSpLocks/>
          </p:cNvCxnSpPr>
          <p:nvPr/>
        </p:nvCxnSpPr>
        <p:spPr bwMode="auto">
          <a:xfrm flipH="1">
            <a:off x="6558579" y="2905237"/>
            <a:ext cx="1210750" cy="1242319"/>
          </a:xfrm>
          <a:prstGeom prst="line">
            <a:avLst/>
          </a:prstGeom>
          <a:noFill/>
          <a:ln w="15875" cap="flat" cmpd="sng" algn="ctr">
            <a:gradFill>
              <a:gsLst>
                <a:gs pos="100000">
                  <a:srgbClr val="FAFEFA">
                    <a:alpha val="44000"/>
                  </a:srgbClr>
                </a:gs>
                <a:gs pos="7000">
                  <a:schemeClr val="accent1">
                    <a:lumMod val="5000"/>
                    <a:lumOff val="95000"/>
                    <a:alpha val="0"/>
                  </a:schemeClr>
                </a:gs>
                <a:gs pos="66000">
                  <a:schemeClr val="tx1"/>
                </a:gs>
              </a:gsLst>
              <a:lin ang="5400000" scaled="1"/>
            </a:gra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08E08711-1D7F-4FE0-BA53-B29E67756134}"/>
              </a:ext>
            </a:extLst>
          </p:cNvPr>
          <p:cNvCxnSpPr>
            <a:cxnSpLocks/>
          </p:cNvCxnSpPr>
          <p:nvPr/>
        </p:nvCxnSpPr>
        <p:spPr bwMode="auto">
          <a:xfrm>
            <a:off x="3850689" y="3901678"/>
            <a:ext cx="1442681" cy="623587"/>
          </a:xfrm>
          <a:prstGeom prst="line">
            <a:avLst/>
          </a:prstGeom>
          <a:noFill/>
          <a:ln w="15875" cap="flat" cmpd="sng" algn="ctr">
            <a:gradFill>
              <a:gsLst>
                <a:gs pos="100000">
                  <a:srgbClr val="FAFEFA">
                    <a:alpha val="44000"/>
                  </a:srgbClr>
                </a:gs>
                <a:gs pos="5000">
                  <a:schemeClr val="accent1">
                    <a:lumMod val="5000"/>
                    <a:lumOff val="95000"/>
                    <a:alpha val="0"/>
                  </a:schemeClr>
                </a:gs>
                <a:gs pos="68000">
                  <a:schemeClr val="tx1"/>
                </a:gs>
              </a:gsLst>
              <a:lin ang="5400000" scaled="1"/>
            </a:gra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0F220CF6-AA90-453C-A2D5-33F29EDDC504}"/>
              </a:ext>
            </a:extLst>
          </p:cNvPr>
          <p:cNvCxnSpPr>
            <a:cxnSpLocks/>
          </p:cNvCxnSpPr>
          <p:nvPr/>
        </p:nvCxnSpPr>
        <p:spPr bwMode="auto">
          <a:xfrm flipH="1">
            <a:off x="6920293" y="4693664"/>
            <a:ext cx="2314139" cy="31715"/>
          </a:xfrm>
          <a:prstGeom prst="line">
            <a:avLst/>
          </a:prstGeom>
          <a:noFill/>
          <a:ln w="15875" cap="flat" cmpd="sng" algn="ctr">
            <a:gradFill>
              <a:gsLst>
                <a:gs pos="100000">
                  <a:srgbClr val="FAFEFA">
                    <a:alpha val="44000"/>
                  </a:srgbClr>
                </a:gs>
                <a:gs pos="6000">
                  <a:schemeClr val="accent1">
                    <a:lumMod val="5000"/>
                    <a:lumOff val="95000"/>
                    <a:alpha val="0"/>
                  </a:schemeClr>
                </a:gs>
                <a:gs pos="66000">
                  <a:schemeClr val="tx1"/>
                </a:gs>
              </a:gsLst>
              <a:lin ang="5400000" scaled="1"/>
            </a:gra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1A0F7817-63FD-45AB-AA96-96850EB54ED3}"/>
              </a:ext>
            </a:extLst>
          </p:cNvPr>
          <p:cNvCxnSpPr>
            <a:cxnSpLocks/>
          </p:cNvCxnSpPr>
          <p:nvPr/>
        </p:nvCxnSpPr>
        <p:spPr bwMode="auto">
          <a:xfrm>
            <a:off x="6108997" y="2716913"/>
            <a:ext cx="9319" cy="1070428"/>
          </a:xfrm>
          <a:prstGeom prst="line">
            <a:avLst/>
          </a:prstGeom>
          <a:noFill/>
          <a:ln w="15875" cap="flat" cmpd="sng" algn="ctr">
            <a:gradFill>
              <a:gsLst>
                <a:gs pos="100000">
                  <a:srgbClr val="FAFEFA">
                    <a:alpha val="44000"/>
                  </a:srgbClr>
                </a:gs>
                <a:gs pos="0">
                  <a:schemeClr val="accent1">
                    <a:lumMod val="5000"/>
                    <a:lumOff val="95000"/>
                    <a:alpha val="0"/>
                  </a:schemeClr>
                </a:gs>
                <a:gs pos="66000">
                  <a:schemeClr val="tx1"/>
                </a:gs>
              </a:gsLst>
              <a:lin ang="5400000" scaled="1"/>
            </a:gradFill>
            <a:prstDash val="solid"/>
            <a:round/>
            <a:headEnd type="none" w="med" len="med"/>
            <a:tailEnd type="none" w="med" len="med"/>
          </a:ln>
          <a:effectLst/>
        </p:spPr>
      </p:cxnSp>
      <p:grpSp>
        <p:nvGrpSpPr>
          <p:cNvPr id="159" name="Group 158">
            <a:extLst>
              <a:ext uri="{FF2B5EF4-FFF2-40B4-BE49-F238E27FC236}">
                <a16:creationId xmlns:a16="http://schemas.microsoft.com/office/drawing/2014/main" id="{814AB72A-982F-4E7C-AAB2-F392FACA8123}"/>
              </a:ext>
            </a:extLst>
          </p:cNvPr>
          <p:cNvGrpSpPr/>
          <p:nvPr/>
        </p:nvGrpSpPr>
        <p:grpSpPr>
          <a:xfrm>
            <a:off x="4857078" y="3617348"/>
            <a:ext cx="2369673" cy="1702777"/>
            <a:chOff x="9218370" y="4067888"/>
            <a:chExt cx="1968466" cy="1426464"/>
          </a:xfrm>
        </p:grpSpPr>
        <p:pic>
          <p:nvPicPr>
            <p:cNvPr id="160" name="Picture 159">
              <a:extLst>
                <a:ext uri="{FF2B5EF4-FFF2-40B4-BE49-F238E27FC236}">
                  <a16:creationId xmlns:a16="http://schemas.microsoft.com/office/drawing/2014/main" id="{14CBAEE6-DD61-4D90-9A8C-0F4CDEF1559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18370" y="4067888"/>
              <a:ext cx="1968466" cy="1426464"/>
            </a:xfrm>
            <a:prstGeom prst="rect">
              <a:avLst/>
            </a:prstGeom>
          </p:spPr>
        </p:pic>
        <p:grpSp>
          <p:nvGrpSpPr>
            <p:cNvPr id="161" name="Group 160">
              <a:extLst>
                <a:ext uri="{FF2B5EF4-FFF2-40B4-BE49-F238E27FC236}">
                  <a16:creationId xmlns:a16="http://schemas.microsoft.com/office/drawing/2014/main" id="{E9A4CF4F-D1DD-4E82-92F2-1872561E9A14}"/>
                </a:ext>
              </a:extLst>
            </p:cNvPr>
            <p:cNvGrpSpPr/>
            <p:nvPr/>
          </p:nvGrpSpPr>
          <p:grpSpPr>
            <a:xfrm>
              <a:off x="9458881" y="4284745"/>
              <a:ext cx="441179" cy="441179"/>
              <a:chOff x="4886034" y="2064340"/>
              <a:chExt cx="656705" cy="656706"/>
            </a:xfrm>
            <a:effectLst>
              <a:outerShdw blurRad="88900" dist="127000" dir="3000000" sx="75000" sy="75000" algn="ctr" rotWithShape="0">
                <a:srgbClr val="073B7F">
                  <a:alpha val="40000"/>
                </a:srgbClr>
              </a:outerShdw>
            </a:effectLst>
          </p:grpSpPr>
          <p:sp>
            <p:nvSpPr>
              <p:cNvPr id="163" name="Portal blue gradient">
                <a:extLst>
                  <a:ext uri="{FF2B5EF4-FFF2-40B4-BE49-F238E27FC236}">
                    <a16:creationId xmlns:a16="http://schemas.microsoft.com/office/drawing/2014/main" id="{31A1251A-DEB0-4AB8-A573-D3F10D7408B6}"/>
                  </a:ext>
                </a:extLst>
              </p:cNvPr>
              <p:cNvSpPr/>
              <p:nvPr/>
            </p:nvSpPr>
            <p:spPr>
              <a:xfrm>
                <a:off x="4912762" y="2120899"/>
                <a:ext cx="603250" cy="558800"/>
              </a:xfrm>
              <a:custGeom>
                <a:avLst/>
                <a:gdLst>
                  <a:gd name="connsiteX0" fmla="*/ 301625 w 603250"/>
                  <a:gd name="connsiteY0" fmla="*/ 0 h 558800"/>
                  <a:gd name="connsiteX1" fmla="*/ 596900 w 603250"/>
                  <a:gd name="connsiteY1" fmla="*/ 136525 h 558800"/>
                  <a:gd name="connsiteX2" fmla="*/ 603250 w 603250"/>
                  <a:gd name="connsiteY2" fmla="*/ 431800 h 558800"/>
                  <a:gd name="connsiteX3" fmla="*/ 492125 w 603250"/>
                  <a:gd name="connsiteY3" fmla="*/ 558800 h 558800"/>
                  <a:gd name="connsiteX4" fmla="*/ 95250 w 603250"/>
                  <a:gd name="connsiteY4" fmla="*/ 555625 h 558800"/>
                  <a:gd name="connsiteX5" fmla="*/ 3175 w 603250"/>
                  <a:gd name="connsiteY5" fmla="*/ 495300 h 558800"/>
                  <a:gd name="connsiteX6" fmla="*/ 0 w 603250"/>
                  <a:gd name="connsiteY6" fmla="*/ 187325 h 558800"/>
                  <a:gd name="connsiteX7" fmla="*/ 50800 w 603250"/>
                  <a:gd name="connsiteY7" fmla="*/ 120650 h 558800"/>
                  <a:gd name="connsiteX8" fmla="*/ 301625 w 603250"/>
                  <a:gd name="connsiteY8" fmla="*/ 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250" h="558800">
                    <a:moveTo>
                      <a:pt x="301625" y="0"/>
                    </a:moveTo>
                    <a:lnTo>
                      <a:pt x="596900" y="136525"/>
                    </a:lnTo>
                    <a:lnTo>
                      <a:pt x="603250" y="431800"/>
                    </a:lnTo>
                    <a:lnTo>
                      <a:pt x="492125" y="558800"/>
                    </a:lnTo>
                    <a:lnTo>
                      <a:pt x="95250" y="555625"/>
                    </a:lnTo>
                    <a:lnTo>
                      <a:pt x="3175" y="495300"/>
                    </a:lnTo>
                    <a:cubicBezTo>
                      <a:pt x="2117" y="392642"/>
                      <a:pt x="1058" y="289983"/>
                      <a:pt x="0" y="187325"/>
                    </a:cubicBezTo>
                    <a:lnTo>
                      <a:pt x="50800" y="120650"/>
                    </a:lnTo>
                    <a:lnTo>
                      <a:pt x="301625" y="0"/>
                    </a:lnTo>
                    <a:close/>
                  </a:path>
                </a:pathLst>
              </a:custGeom>
              <a:gradFill flip="none" rotWithShape="1">
                <a:gsLst>
                  <a:gs pos="24000">
                    <a:srgbClr val="0A1F41">
                      <a:lumMod val="82000"/>
                      <a:lumOff val="18000"/>
                      <a:alpha val="60000"/>
                    </a:srgbClr>
                  </a:gs>
                  <a:gs pos="100000">
                    <a:srgbClr val="053264">
                      <a:lumMod val="100000"/>
                      <a:alpha val="3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pic>
            <p:nvPicPr>
              <p:cNvPr id="164" name="Portal">
                <a:extLst>
                  <a:ext uri="{FF2B5EF4-FFF2-40B4-BE49-F238E27FC236}">
                    <a16:creationId xmlns:a16="http://schemas.microsoft.com/office/drawing/2014/main" id="{7E2F10FF-33ED-4413-B7D0-9613F103F45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86034" y="2064340"/>
                <a:ext cx="656705" cy="656706"/>
              </a:xfrm>
              <a:prstGeom prst="rect">
                <a:avLst/>
              </a:prstGeom>
            </p:spPr>
          </p:pic>
        </p:grpSp>
        <p:pic>
          <p:nvPicPr>
            <p:cNvPr id="162" name="Picture 161">
              <a:extLst>
                <a:ext uri="{FF2B5EF4-FFF2-40B4-BE49-F238E27FC236}">
                  <a16:creationId xmlns:a16="http://schemas.microsoft.com/office/drawing/2014/main" id="{6688F52A-E516-4345-8B40-1A8FE8A4CA1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20300" y="4641848"/>
              <a:ext cx="723044" cy="805727"/>
            </a:xfrm>
            <a:prstGeom prst="rect">
              <a:avLst/>
            </a:prstGeom>
          </p:spPr>
        </p:pic>
      </p:grpSp>
      <p:grpSp>
        <p:nvGrpSpPr>
          <p:cNvPr id="407" name="Group 406">
            <a:extLst>
              <a:ext uri="{FF2B5EF4-FFF2-40B4-BE49-F238E27FC236}">
                <a16:creationId xmlns:a16="http://schemas.microsoft.com/office/drawing/2014/main" id="{6404AD3C-503A-4E87-B3D2-5F771241BFF9}"/>
              </a:ext>
            </a:extLst>
          </p:cNvPr>
          <p:cNvGrpSpPr/>
          <p:nvPr/>
        </p:nvGrpSpPr>
        <p:grpSpPr>
          <a:xfrm>
            <a:off x="1648313" y="5696179"/>
            <a:ext cx="7968093" cy="3049147"/>
            <a:chOff x="-795266" y="2523348"/>
            <a:chExt cx="7968093" cy="3049147"/>
          </a:xfrm>
        </p:grpSpPr>
        <p:grpSp>
          <p:nvGrpSpPr>
            <p:cNvPr id="408" name="Group 407">
              <a:extLst>
                <a:ext uri="{FF2B5EF4-FFF2-40B4-BE49-F238E27FC236}">
                  <a16:creationId xmlns:a16="http://schemas.microsoft.com/office/drawing/2014/main" id="{698DFE73-6486-4394-8F9C-F2A94BC4BAC3}"/>
                </a:ext>
              </a:extLst>
            </p:cNvPr>
            <p:cNvGrpSpPr/>
            <p:nvPr/>
          </p:nvGrpSpPr>
          <p:grpSpPr>
            <a:xfrm>
              <a:off x="-795266" y="2564310"/>
              <a:ext cx="7750048" cy="2550131"/>
              <a:chOff x="2205414" y="3542159"/>
              <a:chExt cx="7750048" cy="2550131"/>
            </a:xfrm>
          </p:grpSpPr>
          <p:cxnSp>
            <p:nvCxnSpPr>
              <p:cNvPr id="448" name="Straight Connector 447">
                <a:extLst>
                  <a:ext uri="{FF2B5EF4-FFF2-40B4-BE49-F238E27FC236}">
                    <a16:creationId xmlns:a16="http://schemas.microsoft.com/office/drawing/2014/main" id="{11CC1A87-FF45-46EB-9CB6-C1DF5795D9FE}"/>
                  </a:ext>
                </a:extLst>
              </p:cNvPr>
              <p:cNvCxnSpPr>
                <a:cxnSpLocks/>
              </p:cNvCxnSpPr>
              <p:nvPr/>
            </p:nvCxnSpPr>
            <p:spPr bwMode="auto">
              <a:xfrm rot="9890561">
                <a:off x="8719419" y="4818769"/>
                <a:ext cx="122853" cy="18307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49" name="Straight Connector 448">
                <a:extLst>
                  <a:ext uri="{FF2B5EF4-FFF2-40B4-BE49-F238E27FC236}">
                    <a16:creationId xmlns:a16="http://schemas.microsoft.com/office/drawing/2014/main" id="{FBB545D6-9800-4CBF-BEB1-E7AFDE40F914}"/>
                  </a:ext>
                </a:extLst>
              </p:cNvPr>
              <p:cNvCxnSpPr>
                <a:cxnSpLocks/>
              </p:cNvCxnSpPr>
              <p:nvPr/>
            </p:nvCxnSpPr>
            <p:spPr bwMode="auto">
              <a:xfrm rot="9890561">
                <a:off x="8845219" y="4824516"/>
                <a:ext cx="4929" cy="1543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0" name="Straight Connector 449">
                <a:extLst>
                  <a:ext uri="{FF2B5EF4-FFF2-40B4-BE49-F238E27FC236}">
                    <a16:creationId xmlns:a16="http://schemas.microsoft.com/office/drawing/2014/main" id="{BAB468D2-0DEA-4F89-B68E-AAE9D64CF522}"/>
                  </a:ext>
                </a:extLst>
              </p:cNvPr>
              <p:cNvCxnSpPr>
                <a:cxnSpLocks/>
              </p:cNvCxnSpPr>
              <p:nvPr/>
            </p:nvCxnSpPr>
            <p:spPr bwMode="auto">
              <a:xfrm rot="9890561" flipH="1">
                <a:off x="8849159" y="4830386"/>
                <a:ext cx="51467" cy="14134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1" name="Straight Connector 450">
                <a:extLst>
                  <a:ext uri="{FF2B5EF4-FFF2-40B4-BE49-F238E27FC236}">
                    <a16:creationId xmlns:a16="http://schemas.microsoft.com/office/drawing/2014/main" id="{AB38FAD9-3701-479C-BD7A-A477822DFDB2}"/>
                  </a:ext>
                </a:extLst>
              </p:cNvPr>
              <p:cNvCxnSpPr>
                <a:cxnSpLocks/>
              </p:cNvCxnSpPr>
              <p:nvPr/>
            </p:nvCxnSpPr>
            <p:spPr bwMode="auto">
              <a:xfrm rot="9890561" flipH="1">
                <a:off x="8854599" y="4876496"/>
                <a:ext cx="91180" cy="89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2" name="Straight Connector 451">
                <a:extLst>
                  <a:ext uri="{FF2B5EF4-FFF2-40B4-BE49-F238E27FC236}">
                    <a16:creationId xmlns:a16="http://schemas.microsoft.com/office/drawing/2014/main" id="{4F68CCFC-B460-4F06-81FA-0282D1CC5C65}"/>
                  </a:ext>
                </a:extLst>
              </p:cNvPr>
              <p:cNvCxnSpPr>
                <a:cxnSpLocks/>
              </p:cNvCxnSpPr>
              <p:nvPr/>
            </p:nvCxnSpPr>
            <p:spPr bwMode="auto">
              <a:xfrm rot="9890561" flipH="1" flipV="1">
                <a:off x="8876781" y="4942666"/>
                <a:ext cx="245443" cy="1190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3" name="Straight Connector 452">
                <a:extLst>
                  <a:ext uri="{FF2B5EF4-FFF2-40B4-BE49-F238E27FC236}">
                    <a16:creationId xmlns:a16="http://schemas.microsoft.com/office/drawing/2014/main" id="{54D2C1B2-8C94-4F10-8C59-4EC8FC630C91}"/>
                  </a:ext>
                </a:extLst>
              </p:cNvPr>
              <p:cNvCxnSpPr>
                <a:cxnSpLocks/>
              </p:cNvCxnSpPr>
              <p:nvPr/>
            </p:nvCxnSpPr>
            <p:spPr bwMode="auto">
              <a:xfrm rot="9890561" flipH="1" flipV="1">
                <a:off x="8874240" y="4965700"/>
                <a:ext cx="96520" cy="960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4" name="Straight Connector 453">
                <a:extLst>
                  <a:ext uri="{FF2B5EF4-FFF2-40B4-BE49-F238E27FC236}">
                    <a16:creationId xmlns:a16="http://schemas.microsoft.com/office/drawing/2014/main" id="{A2D1D2B2-BE74-478B-A8F6-0A60AA5CE290}"/>
                  </a:ext>
                </a:extLst>
              </p:cNvPr>
              <p:cNvCxnSpPr>
                <a:cxnSpLocks/>
              </p:cNvCxnSpPr>
              <p:nvPr/>
            </p:nvCxnSpPr>
            <p:spPr bwMode="auto">
              <a:xfrm rot="9890561" flipH="1" flipV="1">
                <a:off x="8897750" y="4973901"/>
                <a:ext cx="3568" cy="20589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5" name="Straight Connector 454">
                <a:extLst>
                  <a:ext uri="{FF2B5EF4-FFF2-40B4-BE49-F238E27FC236}">
                    <a16:creationId xmlns:a16="http://schemas.microsoft.com/office/drawing/2014/main" id="{B26706DD-AD0C-4A11-B3E4-04B6EA94E569}"/>
                  </a:ext>
                </a:extLst>
              </p:cNvPr>
              <p:cNvCxnSpPr>
                <a:cxnSpLocks/>
              </p:cNvCxnSpPr>
              <p:nvPr/>
            </p:nvCxnSpPr>
            <p:spPr bwMode="auto">
              <a:xfrm rot="9890561" flipV="1">
                <a:off x="8701478" y="5001071"/>
                <a:ext cx="188209" cy="15102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6" name="Straight Connector 455">
                <a:extLst>
                  <a:ext uri="{FF2B5EF4-FFF2-40B4-BE49-F238E27FC236}">
                    <a16:creationId xmlns:a16="http://schemas.microsoft.com/office/drawing/2014/main" id="{1C2879E0-8506-493C-9DA0-B740D36BDE08}"/>
                  </a:ext>
                </a:extLst>
              </p:cNvPr>
              <p:cNvCxnSpPr>
                <a:cxnSpLocks/>
              </p:cNvCxnSpPr>
              <p:nvPr/>
            </p:nvCxnSpPr>
            <p:spPr bwMode="auto">
              <a:xfrm rot="9890561" flipV="1">
                <a:off x="8718257" y="5000245"/>
                <a:ext cx="144658" cy="3005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7" name="Straight Connector 456">
                <a:extLst>
                  <a:ext uri="{FF2B5EF4-FFF2-40B4-BE49-F238E27FC236}">
                    <a16:creationId xmlns:a16="http://schemas.microsoft.com/office/drawing/2014/main" id="{508EF86A-9090-45EB-BBB4-91073A155E75}"/>
                  </a:ext>
                </a:extLst>
              </p:cNvPr>
              <p:cNvCxnSpPr>
                <a:cxnSpLocks/>
              </p:cNvCxnSpPr>
              <p:nvPr/>
            </p:nvCxnSpPr>
            <p:spPr bwMode="auto">
              <a:xfrm rot="9890561">
                <a:off x="8533421" y="4732796"/>
                <a:ext cx="122853" cy="18307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8" name="Straight Connector 457">
                <a:extLst>
                  <a:ext uri="{FF2B5EF4-FFF2-40B4-BE49-F238E27FC236}">
                    <a16:creationId xmlns:a16="http://schemas.microsoft.com/office/drawing/2014/main" id="{6A47662E-831D-4B89-A715-4B70D6D3EC75}"/>
                  </a:ext>
                </a:extLst>
              </p:cNvPr>
              <p:cNvCxnSpPr>
                <a:cxnSpLocks/>
              </p:cNvCxnSpPr>
              <p:nvPr/>
            </p:nvCxnSpPr>
            <p:spPr bwMode="auto">
              <a:xfrm rot="9890561">
                <a:off x="8659221" y="4738543"/>
                <a:ext cx="4929" cy="1543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59" name="Straight Connector 458">
                <a:extLst>
                  <a:ext uri="{FF2B5EF4-FFF2-40B4-BE49-F238E27FC236}">
                    <a16:creationId xmlns:a16="http://schemas.microsoft.com/office/drawing/2014/main" id="{A97F58C6-DC5B-4F3A-BA6E-98CD759710D8}"/>
                  </a:ext>
                </a:extLst>
              </p:cNvPr>
              <p:cNvCxnSpPr>
                <a:cxnSpLocks/>
              </p:cNvCxnSpPr>
              <p:nvPr/>
            </p:nvCxnSpPr>
            <p:spPr bwMode="auto">
              <a:xfrm rot="9890561" flipH="1">
                <a:off x="8663161" y="4744413"/>
                <a:ext cx="51467" cy="14134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0" name="Straight Connector 459">
                <a:extLst>
                  <a:ext uri="{FF2B5EF4-FFF2-40B4-BE49-F238E27FC236}">
                    <a16:creationId xmlns:a16="http://schemas.microsoft.com/office/drawing/2014/main" id="{294CDC40-1408-4CAD-8BB8-1C7FC893AE66}"/>
                  </a:ext>
                </a:extLst>
              </p:cNvPr>
              <p:cNvCxnSpPr>
                <a:cxnSpLocks/>
              </p:cNvCxnSpPr>
              <p:nvPr/>
            </p:nvCxnSpPr>
            <p:spPr bwMode="auto">
              <a:xfrm rot="9890561" flipH="1">
                <a:off x="8668601" y="4790523"/>
                <a:ext cx="91180" cy="89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1" name="Straight Connector 460">
                <a:extLst>
                  <a:ext uri="{FF2B5EF4-FFF2-40B4-BE49-F238E27FC236}">
                    <a16:creationId xmlns:a16="http://schemas.microsoft.com/office/drawing/2014/main" id="{0502AA08-744A-4A5B-A102-51F9E07224C9}"/>
                  </a:ext>
                </a:extLst>
              </p:cNvPr>
              <p:cNvCxnSpPr>
                <a:cxnSpLocks/>
              </p:cNvCxnSpPr>
              <p:nvPr/>
            </p:nvCxnSpPr>
            <p:spPr bwMode="auto">
              <a:xfrm rot="9890561" flipH="1" flipV="1">
                <a:off x="8690783" y="4856693"/>
                <a:ext cx="245443" cy="1190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2" name="Straight Connector 461">
                <a:extLst>
                  <a:ext uri="{FF2B5EF4-FFF2-40B4-BE49-F238E27FC236}">
                    <a16:creationId xmlns:a16="http://schemas.microsoft.com/office/drawing/2014/main" id="{68ECDEA0-E646-4637-BF36-D4CE9AC808F5}"/>
                  </a:ext>
                </a:extLst>
              </p:cNvPr>
              <p:cNvCxnSpPr>
                <a:cxnSpLocks/>
              </p:cNvCxnSpPr>
              <p:nvPr/>
            </p:nvCxnSpPr>
            <p:spPr bwMode="auto">
              <a:xfrm rot="9890561" flipH="1" flipV="1">
                <a:off x="8688242" y="4879727"/>
                <a:ext cx="96520" cy="960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3" name="Straight Connector 462">
                <a:extLst>
                  <a:ext uri="{FF2B5EF4-FFF2-40B4-BE49-F238E27FC236}">
                    <a16:creationId xmlns:a16="http://schemas.microsoft.com/office/drawing/2014/main" id="{DF4B10CE-ED26-4289-88E6-34C1134DCF41}"/>
                  </a:ext>
                </a:extLst>
              </p:cNvPr>
              <p:cNvCxnSpPr>
                <a:cxnSpLocks/>
              </p:cNvCxnSpPr>
              <p:nvPr/>
            </p:nvCxnSpPr>
            <p:spPr bwMode="auto">
              <a:xfrm rot="9890561" flipH="1" flipV="1">
                <a:off x="8711752" y="4887928"/>
                <a:ext cx="3568" cy="20589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4" name="Straight Connector 463">
                <a:extLst>
                  <a:ext uri="{FF2B5EF4-FFF2-40B4-BE49-F238E27FC236}">
                    <a16:creationId xmlns:a16="http://schemas.microsoft.com/office/drawing/2014/main" id="{BA3A168D-380B-44AA-8912-36414245F355}"/>
                  </a:ext>
                </a:extLst>
              </p:cNvPr>
              <p:cNvCxnSpPr>
                <a:cxnSpLocks/>
              </p:cNvCxnSpPr>
              <p:nvPr/>
            </p:nvCxnSpPr>
            <p:spPr bwMode="auto">
              <a:xfrm rot="9890561" flipV="1">
                <a:off x="8515480" y="4915098"/>
                <a:ext cx="188209" cy="15102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5" name="Straight Connector 464">
                <a:extLst>
                  <a:ext uri="{FF2B5EF4-FFF2-40B4-BE49-F238E27FC236}">
                    <a16:creationId xmlns:a16="http://schemas.microsoft.com/office/drawing/2014/main" id="{C38D2423-B9AD-4DE7-B8DD-8F174861FB40}"/>
                  </a:ext>
                </a:extLst>
              </p:cNvPr>
              <p:cNvCxnSpPr>
                <a:cxnSpLocks/>
              </p:cNvCxnSpPr>
              <p:nvPr/>
            </p:nvCxnSpPr>
            <p:spPr bwMode="auto">
              <a:xfrm rot="9890561" flipV="1">
                <a:off x="8532259" y="4914272"/>
                <a:ext cx="144658" cy="3005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6" name="Straight Connector 465">
                <a:extLst>
                  <a:ext uri="{FF2B5EF4-FFF2-40B4-BE49-F238E27FC236}">
                    <a16:creationId xmlns:a16="http://schemas.microsoft.com/office/drawing/2014/main" id="{7F89E7F7-C5F3-4654-A906-03849E5DAA0C}"/>
                  </a:ext>
                </a:extLst>
              </p:cNvPr>
              <p:cNvCxnSpPr>
                <a:cxnSpLocks/>
              </p:cNvCxnSpPr>
              <p:nvPr/>
            </p:nvCxnSpPr>
            <p:spPr bwMode="auto">
              <a:xfrm rot="6975777">
                <a:off x="8751204" y="4713863"/>
                <a:ext cx="122853" cy="18307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7" name="Straight Connector 466">
                <a:extLst>
                  <a:ext uri="{FF2B5EF4-FFF2-40B4-BE49-F238E27FC236}">
                    <a16:creationId xmlns:a16="http://schemas.microsoft.com/office/drawing/2014/main" id="{17A4F58A-625B-44A2-BAE3-AD4704592A50}"/>
                  </a:ext>
                </a:extLst>
              </p:cNvPr>
              <p:cNvCxnSpPr>
                <a:cxnSpLocks/>
              </p:cNvCxnSpPr>
              <p:nvPr/>
            </p:nvCxnSpPr>
            <p:spPr bwMode="auto">
              <a:xfrm rot="6975777">
                <a:off x="8847923" y="4672405"/>
                <a:ext cx="4929" cy="1543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8" name="Straight Connector 467">
                <a:extLst>
                  <a:ext uri="{FF2B5EF4-FFF2-40B4-BE49-F238E27FC236}">
                    <a16:creationId xmlns:a16="http://schemas.microsoft.com/office/drawing/2014/main" id="{4DDF5212-1D1E-48CB-9AF8-BB286B31CB45}"/>
                  </a:ext>
                </a:extLst>
              </p:cNvPr>
              <p:cNvCxnSpPr>
                <a:cxnSpLocks/>
              </p:cNvCxnSpPr>
              <p:nvPr/>
            </p:nvCxnSpPr>
            <p:spPr bwMode="auto">
              <a:xfrm rot="6975777" flipH="1">
                <a:off x="8842180" y="4658086"/>
                <a:ext cx="51467" cy="14134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69" name="Straight Connector 468">
                <a:extLst>
                  <a:ext uri="{FF2B5EF4-FFF2-40B4-BE49-F238E27FC236}">
                    <a16:creationId xmlns:a16="http://schemas.microsoft.com/office/drawing/2014/main" id="{32724DB1-0CF8-4CB9-8E5B-E9E80861753F}"/>
                  </a:ext>
                </a:extLst>
              </p:cNvPr>
              <p:cNvCxnSpPr>
                <a:cxnSpLocks/>
              </p:cNvCxnSpPr>
              <p:nvPr/>
            </p:nvCxnSpPr>
            <p:spPr bwMode="auto">
              <a:xfrm rot="6975777" flipH="1">
                <a:off x="8854130" y="4678425"/>
                <a:ext cx="91180" cy="89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0" name="Straight Connector 469">
                <a:extLst>
                  <a:ext uri="{FF2B5EF4-FFF2-40B4-BE49-F238E27FC236}">
                    <a16:creationId xmlns:a16="http://schemas.microsoft.com/office/drawing/2014/main" id="{FD78B305-59BC-448C-9A38-C344754E5AB7}"/>
                  </a:ext>
                </a:extLst>
              </p:cNvPr>
              <p:cNvCxnSpPr>
                <a:cxnSpLocks/>
              </p:cNvCxnSpPr>
              <p:nvPr/>
            </p:nvCxnSpPr>
            <p:spPr bwMode="auto">
              <a:xfrm rot="6975777" flipH="1" flipV="1">
                <a:off x="8903478" y="4642694"/>
                <a:ext cx="245443" cy="1190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1" name="Straight Connector 470">
                <a:extLst>
                  <a:ext uri="{FF2B5EF4-FFF2-40B4-BE49-F238E27FC236}">
                    <a16:creationId xmlns:a16="http://schemas.microsoft.com/office/drawing/2014/main" id="{B00305D1-D4D4-4143-95A6-C21E5A1F618B}"/>
                  </a:ext>
                </a:extLst>
              </p:cNvPr>
              <p:cNvCxnSpPr>
                <a:cxnSpLocks/>
              </p:cNvCxnSpPr>
              <p:nvPr/>
            </p:nvCxnSpPr>
            <p:spPr bwMode="auto">
              <a:xfrm rot="6975777" flipH="1" flipV="1">
                <a:off x="8935639" y="4719570"/>
                <a:ext cx="96520" cy="960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2" name="Straight Connector 471">
                <a:extLst>
                  <a:ext uri="{FF2B5EF4-FFF2-40B4-BE49-F238E27FC236}">
                    <a16:creationId xmlns:a16="http://schemas.microsoft.com/office/drawing/2014/main" id="{2D6BD4E3-82E4-4D44-A0DA-DC63D31D455D}"/>
                  </a:ext>
                </a:extLst>
              </p:cNvPr>
              <p:cNvCxnSpPr>
                <a:cxnSpLocks/>
              </p:cNvCxnSpPr>
              <p:nvPr/>
            </p:nvCxnSpPr>
            <p:spPr bwMode="auto">
              <a:xfrm rot="6975777" flipH="1" flipV="1">
                <a:off x="9014253" y="4723632"/>
                <a:ext cx="3568" cy="20589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3" name="Straight Connector 472">
                <a:extLst>
                  <a:ext uri="{FF2B5EF4-FFF2-40B4-BE49-F238E27FC236}">
                    <a16:creationId xmlns:a16="http://schemas.microsoft.com/office/drawing/2014/main" id="{2D59CC05-E6D1-4526-8873-0C81C43F9158}"/>
                  </a:ext>
                </a:extLst>
              </p:cNvPr>
              <p:cNvCxnSpPr>
                <a:cxnSpLocks/>
              </p:cNvCxnSpPr>
              <p:nvPr/>
            </p:nvCxnSpPr>
            <p:spPr bwMode="auto">
              <a:xfrm rot="6975777" flipV="1">
                <a:off x="8852964" y="4828841"/>
                <a:ext cx="188209" cy="15102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74" name="Straight Connector 473">
                <a:extLst>
                  <a:ext uri="{FF2B5EF4-FFF2-40B4-BE49-F238E27FC236}">
                    <a16:creationId xmlns:a16="http://schemas.microsoft.com/office/drawing/2014/main" id="{AF099359-1F33-453E-8FEF-47D5999D34A4}"/>
                  </a:ext>
                </a:extLst>
              </p:cNvPr>
              <p:cNvCxnSpPr>
                <a:cxnSpLocks/>
              </p:cNvCxnSpPr>
              <p:nvPr/>
            </p:nvCxnSpPr>
            <p:spPr bwMode="auto">
              <a:xfrm rot="6975777" flipV="1">
                <a:off x="8825458" y="4852511"/>
                <a:ext cx="144658" cy="3005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475" name="Oval 474">
                <a:extLst>
                  <a:ext uri="{FF2B5EF4-FFF2-40B4-BE49-F238E27FC236}">
                    <a16:creationId xmlns:a16="http://schemas.microsoft.com/office/drawing/2014/main" id="{FE2E13EC-70BC-41C7-8E1F-57F74C676F82}"/>
                  </a:ext>
                </a:extLst>
              </p:cNvPr>
              <p:cNvSpPr/>
              <p:nvPr/>
            </p:nvSpPr>
            <p:spPr bwMode="auto">
              <a:xfrm rot="4903389" flipV="1">
                <a:off x="8712292" y="4486175"/>
                <a:ext cx="30034" cy="3003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76" name="Oval 475">
                <a:extLst>
                  <a:ext uri="{FF2B5EF4-FFF2-40B4-BE49-F238E27FC236}">
                    <a16:creationId xmlns:a16="http://schemas.microsoft.com/office/drawing/2014/main" id="{168D8742-8338-4458-A029-5D0E9E918B1C}"/>
                  </a:ext>
                </a:extLst>
              </p:cNvPr>
              <p:cNvSpPr/>
              <p:nvPr/>
            </p:nvSpPr>
            <p:spPr bwMode="auto">
              <a:xfrm rot="4903389" flipV="1">
                <a:off x="8603263" y="4621882"/>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77" name="Oval 476">
                <a:extLst>
                  <a:ext uri="{FF2B5EF4-FFF2-40B4-BE49-F238E27FC236}">
                    <a16:creationId xmlns:a16="http://schemas.microsoft.com/office/drawing/2014/main" id="{9E800265-1A3A-4122-802E-36A374977DE7}"/>
                  </a:ext>
                </a:extLst>
              </p:cNvPr>
              <p:cNvSpPr/>
              <p:nvPr/>
            </p:nvSpPr>
            <p:spPr bwMode="auto">
              <a:xfrm rot="4903389" flipV="1">
                <a:off x="9030492" y="4655406"/>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78" name="Oval 477">
                <a:extLst>
                  <a:ext uri="{FF2B5EF4-FFF2-40B4-BE49-F238E27FC236}">
                    <a16:creationId xmlns:a16="http://schemas.microsoft.com/office/drawing/2014/main" id="{1EAB2C71-74D2-445A-AB02-3F8451298955}"/>
                  </a:ext>
                </a:extLst>
              </p:cNvPr>
              <p:cNvSpPr/>
              <p:nvPr/>
            </p:nvSpPr>
            <p:spPr bwMode="auto">
              <a:xfrm rot="4903389" flipV="1">
                <a:off x="9140244" y="4795215"/>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79" name="Oval 478">
                <a:extLst>
                  <a:ext uri="{FF2B5EF4-FFF2-40B4-BE49-F238E27FC236}">
                    <a16:creationId xmlns:a16="http://schemas.microsoft.com/office/drawing/2014/main" id="{B05C2BB7-441A-45A8-BE3D-053D57680B21}"/>
                  </a:ext>
                </a:extLst>
              </p:cNvPr>
              <p:cNvSpPr/>
              <p:nvPr/>
            </p:nvSpPr>
            <p:spPr bwMode="auto">
              <a:xfrm rot="4903389">
                <a:off x="8650688" y="4868414"/>
                <a:ext cx="46206" cy="4620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0" name="Oval 479">
                <a:extLst>
                  <a:ext uri="{FF2B5EF4-FFF2-40B4-BE49-F238E27FC236}">
                    <a16:creationId xmlns:a16="http://schemas.microsoft.com/office/drawing/2014/main" id="{FDB2C399-ABB0-4415-8886-917F994AE929}"/>
                  </a:ext>
                </a:extLst>
              </p:cNvPr>
              <p:cNvSpPr/>
              <p:nvPr/>
            </p:nvSpPr>
            <p:spPr bwMode="auto">
              <a:xfrm rot="4903389" flipH="1" flipV="1">
                <a:off x="8891024" y="4752679"/>
                <a:ext cx="67759" cy="6775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1" name="Oval 480">
                <a:extLst>
                  <a:ext uri="{FF2B5EF4-FFF2-40B4-BE49-F238E27FC236}">
                    <a16:creationId xmlns:a16="http://schemas.microsoft.com/office/drawing/2014/main" id="{07B0E924-8A33-4039-99AB-E46854CFE81B}"/>
                  </a:ext>
                </a:extLst>
              </p:cNvPr>
              <p:cNvSpPr/>
              <p:nvPr/>
            </p:nvSpPr>
            <p:spPr bwMode="auto">
              <a:xfrm rot="4903389" flipV="1">
                <a:off x="8472056" y="4493935"/>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2" name="Oval 481">
                <a:extLst>
                  <a:ext uri="{FF2B5EF4-FFF2-40B4-BE49-F238E27FC236}">
                    <a16:creationId xmlns:a16="http://schemas.microsoft.com/office/drawing/2014/main" id="{F1D8FA6F-B2E9-4A20-A14C-5E0073B68EED}"/>
                  </a:ext>
                </a:extLst>
              </p:cNvPr>
              <p:cNvSpPr/>
              <p:nvPr/>
            </p:nvSpPr>
            <p:spPr bwMode="auto">
              <a:xfrm rot="4903389" flipV="1">
                <a:off x="9003127" y="4936624"/>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3" name="Oval 482">
                <a:extLst>
                  <a:ext uri="{FF2B5EF4-FFF2-40B4-BE49-F238E27FC236}">
                    <a16:creationId xmlns:a16="http://schemas.microsoft.com/office/drawing/2014/main" id="{283044A2-7822-4AA0-A07F-A4D1467F2B3C}"/>
                  </a:ext>
                </a:extLst>
              </p:cNvPr>
              <p:cNvSpPr/>
              <p:nvPr/>
            </p:nvSpPr>
            <p:spPr bwMode="auto">
              <a:xfrm rot="4903389" flipV="1">
                <a:off x="9037798" y="4501134"/>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4" name="Oval 483">
                <a:extLst>
                  <a:ext uri="{FF2B5EF4-FFF2-40B4-BE49-F238E27FC236}">
                    <a16:creationId xmlns:a16="http://schemas.microsoft.com/office/drawing/2014/main" id="{5174CCD6-3F0F-4837-A805-2301D052AF2A}"/>
                  </a:ext>
                </a:extLst>
              </p:cNvPr>
              <p:cNvSpPr/>
              <p:nvPr/>
            </p:nvSpPr>
            <p:spPr bwMode="auto">
              <a:xfrm rot="4903389" flipV="1">
                <a:off x="8935132" y="4703590"/>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5" name="Oval 484">
                <a:extLst>
                  <a:ext uri="{FF2B5EF4-FFF2-40B4-BE49-F238E27FC236}">
                    <a16:creationId xmlns:a16="http://schemas.microsoft.com/office/drawing/2014/main" id="{37A8AE39-55EB-42B6-AE11-891279217F75}"/>
                  </a:ext>
                </a:extLst>
              </p:cNvPr>
              <p:cNvSpPr/>
              <p:nvPr/>
            </p:nvSpPr>
            <p:spPr bwMode="auto">
              <a:xfrm rot="4903389" flipV="1">
                <a:off x="8859599" y="5136501"/>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6" name="Oval 485">
                <a:extLst>
                  <a:ext uri="{FF2B5EF4-FFF2-40B4-BE49-F238E27FC236}">
                    <a16:creationId xmlns:a16="http://schemas.microsoft.com/office/drawing/2014/main" id="{5F1AC6D7-45AA-4983-A281-E24CB994FBCA}"/>
                  </a:ext>
                </a:extLst>
              </p:cNvPr>
              <p:cNvSpPr/>
              <p:nvPr/>
            </p:nvSpPr>
            <p:spPr bwMode="auto">
              <a:xfrm rot="4903389" flipV="1">
                <a:off x="8608077" y="5125260"/>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7" name="Oval 486">
                <a:extLst>
                  <a:ext uri="{FF2B5EF4-FFF2-40B4-BE49-F238E27FC236}">
                    <a16:creationId xmlns:a16="http://schemas.microsoft.com/office/drawing/2014/main" id="{3D6A117B-C200-4C25-AD00-D3E53E56B384}"/>
                  </a:ext>
                </a:extLst>
              </p:cNvPr>
              <p:cNvSpPr/>
              <p:nvPr/>
            </p:nvSpPr>
            <p:spPr bwMode="auto">
              <a:xfrm rot="4903389" flipV="1">
                <a:off x="8761443" y="4786392"/>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8" name="Oval 487">
                <a:extLst>
                  <a:ext uri="{FF2B5EF4-FFF2-40B4-BE49-F238E27FC236}">
                    <a16:creationId xmlns:a16="http://schemas.microsoft.com/office/drawing/2014/main" id="{774E14D9-D1F8-4576-B710-0E628DEED02C}"/>
                  </a:ext>
                </a:extLst>
              </p:cNvPr>
              <p:cNvSpPr/>
              <p:nvPr/>
            </p:nvSpPr>
            <p:spPr bwMode="auto">
              <a:xfrm rot="4903389" flipV="1">
                <a:off x="8456053" y="4781806"/>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89" name="Oval 488">
                <a:extLst>
                  <a:ext uri="{FF2B5EF4-FFF2-40B4-BE49-F238E27FC236}">
                    <a16:creationId xmlns:a16="http://schemas.microsoft.com/office/drawing/2014/main" id="{E78E8D91-D273-4D1D-803D-03793ED830AD}"/>
                  </a:ext>
                </a:extLst>
              </p:cNvPr>
              <p:cNvSpPr/>
              <p:nvPr/>
            </p:nvSpPr>
            <p:spPr bwMode="auto">
              <a:xfrm rot="4903389" flipV="1">
                <a:off x="9177432" y="5109443"/>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0" name="Oval 489">
                <a:extLst>
                  <a:ext uri="{FF2B5EF4-FFF2-40B4-BE49-F238E27FC236}">
                    <a16:creationId xmlns:a16="http://schemas.microsoft.com/office/drawing/2014/main" id="{16681057-235E-43D4-B8D3-93AB3C2B1184}"/>
                  </a:ext>
                </a:extLst>
              </p:cNvPr>
              <p:cNvSpPr/>
              <p:nvPr/>
            </p:nvSpPr>
            <p:spPr bwMode="auto">
              <a:xfrm rot="4903389" flipV="1">
                <a:off x="8849848" y="4961581"/>
                <a:ext cx="30034" cy="3003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1" name="Oval 490">
                <a:extLst>
                  <a:ext uri="{FF2B5EF4-FFF2-40B4-BE49-F238E27FC236}">
                    <a16:creationId xmlns:a16="http://schemas.microsoft.com/office/drawing/2014/main" id="{0B4B195B-9D2C-4BA9-BD90-0240C7836FBA}"/>
                  </a:ext>
                </a:extLst>
              </p:cNvPr>
              <p:cNvSpPr/>
              <p:nvPr/>
            </p:nvSpPr>
            <p:spPr bwMode="auto">
              <a:xfrm rot="4903389" flipV="1">
                <a:off x="8787815" y="5170384"/>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2" name="Oval 491">
                <a:extLst>
                  <a:ext uri="{FF2B5EF4-FFF2-40B4-BE49-F238E27FC236}">
                    <a16:creationId xmlns:a16="http://schemas.microsoft.com/office/drawing/2014/main" id="{1EE0CFC1-DD8E-40A9-857B-F59DF051C281}"/>
                  </a:ext>
                </a:extLst>
              </p:cNvPr>
              <p:cNvSpPr/>
              <p:nvPr/>
            </p:nvSpPr>
            <p:spPr bwMode="auto">
              <a:xfrm rot="4903389" flipV="1">
                <a:off x="8923103" y="4547652"/>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3" name="Oval 492">
                <a:extLst>
                  <a:ext uri="{FF2B5EF4-FFF2-40B4-BE49-F238E27FC236}">
                    <a16:creationId xmlns:a16="http://schemas.microsoft.com/office/drawing/2014/main" id="{067D5BCB-A679-45E3-8107-3C9F233D21EB}"/>
                  </a:ext>
                </a:extLst>
              </p:cNvPr>
              <p:cNvSpPr/>
              <p:nvPr/>
            </p:nvSpPr>
            <p:spPr bwMode="auto">
              <a:xfrm rot="4903389" flipV="1">
                <a:off x="8757951" y="4605009"/>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4" name="Oval 493">
                <a:extLst>
                  <a:ext uri="{FF2B5EF4-FFF2-40B4-BE49-F238E27FC236}">
                    <a16:creationId xmlns:a16="http://schemas.microsoft.com/office/drawing/2014/main" id="{A891E413-FB02-4175-A8B2-0F5C37677089}"/>
                  </a:ext>
                </a:extLst>
              </p:cNvPr>
              <p:cNvSpPr/>
              <p:nvPr/>
            </p:nvSpPr>
            <p:spPr bwMode="auto">
              <a:xfrm rot="4903389" flipV="1">
                <a:off x="8902164" y="4872467"/>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5" name="Oval 494">
                <a:extLst>
                  <a:ext uri="{FF2B5EF4-FFF2-40B4-BE49-F238E27FC236}">
                    <a16:creationId xmlns:a16="http://schemas.microsoft.com/office/drawing/2014/main" id="{AE063FAE-6282-4BA4-9202-8156F115FB7A}"/>
                  </a:ext>
                </a:extLst>
              </p:cNvPr>
              <p:cNvSpPr/>
              <p:nvPr/>
            </p:nvSpPr>
            <p:spPr bwMode="auto">
              <a:xfrm rot="4903389" flipV="1">
                <a:off x="8961093" y="5059100"/>
                <a:ext cx="30034" cy="3003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6" name="Oval 495">
                <a:extLst>
                  <a:ext uri="{FF2B5EF4-FFF2-40B4-BE49-F238E27FC236}">
                    <a16:creationId xmlns:a16="http://schemas.microsoft.com/office/drawing/2014/main" id="{648106D4-CF7B-4798-A129-0B667C055E0B}"/>
                  </a:ext>
                </a:extLst>
              </p:cNvPr>
              <p:cNvSpPr/>
              <p:nvPr/>
            </p:nvSpPr>
            <p:spPr bwMode="auto">
              <a:xfrm rot="4903389" flipV="1">
                <a:off x="8956607" y="5232592"/>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97" name="Oval 496">
                <a:extLst>
                  <a:ext uri="{FF2B5EF4-FFF2-40B4-BE49-F238E27FC236}">
                    <a16:creationId xmlns:a16="http://schemas.microsoft.com/office/drawing/2014/main" id="{5D084F4E-DAED-4223-9FFE-41EF39C4F73F}"/>
                  </a:ext>
                </a:extLst>
              </p:cNvPr>
              <p:cNvSpPr/>
              <p:nvPr/>
            </p:nvSpPr>
            <p:spPr bwMode="auto">
              <a:xfrm rot="4903389" flipV="1">
                <a:off x="8711364" y="5028079"/>
                <a:ext cx="18307" cy="1830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498" name="Straight Connector 497">
                <a:extLst>
                  <a:ext uri="{FF2B5EF4-FFF2-40B4-BE49-F238E27FC236}">
                    <a16:creationId xmlns:a16="http://schemas.microsoft.com/office/drawing/2014/main" id="{4FD39B01-0811-4A3C-B340-03036AB9F647}"/>
                  </a:ext>
                </a:extLst>
              </p:cNvPr>
              <p:cNvCxnSpPr>
                <a:cxnSpLocks/>
                <a:stCxn id="495" idx="5"/>
                <a:endCxn id="489" idx="1"/>
              </p:cNvCxnSpPr>
              <p:nvPr/>
            </p:nvCxnSpPr>
            <p:spPr bwMode="auto">
              <a:xfrm rot="4903389" flipV="1">
                <a:off x="9055085" y="5005716"/>
                <a:ext cx="57225" cy="18478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499" name="Straight Connector 498">
                <a:extLst>
                  <a:ext uri="{FF2B5EF4-FFF2-40B4-BE49-F238E27FC236}">
                    <a16:creationId xmlns:a16="http://schemas.microsoft.com/office/drawing/2014/main" id="{55932563-2480-46D7-9D72-17ED833CC857}"/>
                  </a:ext>
                </a:extLst>
              </p:cNvPr>
              <p:cNvCxnSpPr>
                <a:cxnSpLocks/>
                <a:endCxn id="479" idx="3"/>
              </p:cNvCxnSpPr>
              <p:nvPr/>
            </p:nvCxnSpPr>
            <p:spPr bwMode="auto">
              <a:xfrm rot="4903389" flipV="1">
                <a:off x="8379717" y="4639332"/>
                <a:ext cx="380929" cy="11656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0" name="Straight Connector 499">
                <a:extLst>
                  <a:ext uri="{FF2B5EF4-FFF2-40B4-BE49-F238E27FC236}">
                    <a16:creationId xmlns:a16="http://schemas.microsoft.com/office/drawing/2014/main" id="{979F2AC8-6D18-4C5A-940F-63960554F227}"/>
                  </a:ext>
                </a:extLst>
              </p:cNvPr>
              <p:cNvCxnSpPr>
                <a:cxnSpLocks/>
                <a:endCxn id="480" idx="1"/>
              </p:cNvCxnSpPr>
              <p:nvPr/>
            </p:nvCxnSpPr>
            <p:spPr bwMode="auto">
              <a:xfrm rot="4903389" flipH="1" flipV="1">
                <a:off x="8639778" y="4805634"/>
                <a:ext cx="255527" cy="31426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501" name="Arc 500">
                <a:extLst>
                  <a:ext uri="{FF2B5EF4-FFF2-40B4-BE49-F238E27FC236}">
                    <a16:creationId xmlns:a16="http://schemas.microsoft.com/office/drawing/2014/main" id="{F97A2F15-3E87-4C2A-8696-0AB69029189C}"/>
                  </a:ext>
                </a:extLst>
              </p:cNvPr>
              <p:cNvSpPr/>
              <p:nvPr/>
            </p:nvSpPr>
            <p:spPr bwMode="auto">
              <a:xfrm rot="6242976">
                <a:off x="7422778" y="4843519"/>
                <a:ext cx="190971" cy="1429725"/>
              </a:xfrm>
              <a:prstGeom prst="arc">
                <a:avLst>
                  <a:gd name="adj1" fmla="val 17057927"/>
                  <a:gd name="adj2" fmla="val 5418042"/>
                </a:avLst>
              </a:prstGeom>
              <a:noFill/>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cxnSp>
            <p:nvCxnSpPr>
              <p:cNvPr id="502" name="Straight Connector 501">
                <a:extLst>
                  <a:ext uri="{FF2B5EF4-FFF2-40B4-BE49-F238E27FC236}">
                    <a16:creationId xmlns:a16="http://schemas.microsoft.com/office/drawing/2014/main" id="{B230FF98-9351-4BAC-BF99-07C182B790E2}"/>
                  </a:ext>
                </a:extLst>
              </p:cNvPr>
              <p:cNvCxnSpPr>
                <a:cxnSpLocks/>
              </p:cNvCxnSpPr>
              <p:nvPr/>
            </p:nvCxnSpPr>
            <p:spPr bwMode="auto">
              <a:xfrm rot="20164195">
                <a:off x="6189906" y="3861187"/>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3" name="Straight Connector 502">
                <a:extLst>
                  <a:ext uri="{FF2B5EF4-FFF2-40B4-BE49-F238E27FC236}">
                    <a16:creationId xmlns:a16="http://schemas.microsoft.com/office/drawing/2014/main" id="{53FA150C-E8D0-4071-8F29-EB36C97B6E9B}"/>
                  </a:ext>
                </a:extLst>
              </p:cNvPr>
              <p:cNvCxnSpPr>
                <a:cxnSpLocks/>
              </p:cNvCxnSpPr>
              <p:nvPr/>
            </p:nvCxnSpPr>
            <p:spPr bwMode="auto">
              <a:xfrm rot="20164195">
                <a:off x="6182313" y="3904626"/>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4" name="Straight Connector 503">
                <a:extLst>
                  <a:ext uri="{FF2B5EF4-FFF2-40B4-BE49-F238E27FC236}">
                    <a16:creationId xmlns:a16="http://schemas.microsoft.com/office/drawing/2014/main" id="{CE7E1616-5918-4372-85CC-2A5294A2A670}"/>
                  </a:ext>
                </a:extLst>
              </p:cNvPr>
              <p:cNvCxnSpPr>
                <a:cxnSpLocks/>
              </p:cNvCxnSpPr>
              <p:nvPr/>
            </p:nvCxnSpPr>
            <p:spPr bwMode="auto">
              <a:xfrm rot="20164195" flipH="1">
                <a:off x="6116555" y="3919441"/>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5" name="Straight Connector 504">
                <a:extLst>
                  <a:ext uri="{FF2B5EF4-FFF2-40B4-BE49-F238E27FC236}">
                    <a16:creationId xmlns:a16="http://schemas.microsoft.com/office/drawing/2014/main" id="{375B52EF-D7E4-4053-B304-80B61A3C5A28}"/>
                  </a:ext>
                </a:extLst>
              </p:cNvPr>
              <p:cNvCxnSpPr>
                <a:cxnSpLocks/>
              </p:cNvCxnSpPr>
              <p:nvPr/>
            </p:nvCxnSpPr>
            <p:spPr bwMode="auto">
              <a:xfrm rot="20164195" flipH="1">
                <a:off x="6053609" y="3932587"/>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6" name="Straight Connector 505">
                <a:extLst>
                  <a:ext uri="{FF2B5EF4-FFF2-40B4-BE49-F238E27FC236}">
                    <a16:creationId xmlns:a16="http://schemas.microsoft.com/office/drawing/2014/main" id="{E02BEA4F-B436-4B92-A84E-32915C178ACC}"/>
                  </a:ext>
                </a:extLst>
              </p:cNvPr>
              <p:cNvCxnSpPr>
                <a:cxnSpLocks/>
              </p:cNvCxnSpPr>
              <p:nvPr/>
            </p:nvCxnSpPr>
            <p:spPr bwMode="auto">
              <a:xfrm rot="20164195" flipH="1" flipV="1">
                <a:off x="5807139" y="3827730"/>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7" name="Straight Connector 506">
                <a:extLst>
                  <a:ext uri="{FF2B5EF4-FFF2-40B4-BE49-F238E27FC236}">
                    <a16:creationId xmlns:a16="http://schemas.microsoft.com/office/drawing/2014/main" id="{A1547383-AAA3-40BD-9271-09614EECE05F}"/>
                  </a:ext>
                </a:extLst>
              </p:cNvPr>
              <p:cNvCxnSpPr>
                <a:cxnSpLocks/>
              </p:cNvCxnSpPr>
              <p:nvPr/>
            </p:nvCxnSpPr>
            <p:spPr bwMode="auto">
              <a:xfrm rot="20164195" flipH="1" flipV="1">
                <a:off x="6080809" y="3653786"/>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8" name="Straight Connector 507">
                <a:extLst>
                  <a:ext uri="{FF2B5EF4-FFF2-40B4-BE49-F238E27FC236}">
                    <a16:creationId xmlns:a16="http://schemas.microsoft.com/office/drawing/2014/main" id="{374E2DF2-66BB-4C5D-AD3B-F952C1A37047}"/>
                  </a:ext>
                </a:extLst>
              </p:cNvPr>
              <p:cNvCxnSpPr>
                <a:cxnSpLocks/>
              </p:cNvCxnSpPr>
              <p:nvPr/>
            </p:nvCxnSpPr>
            <p:spPr bwMode="auto">
              <a:xfrm rot="20164195" flipV="1">
                <a:off x="6094541" y="3669337"/>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09" name="Straight Connector 508">
                <a:extLst>
                  <a:ext uri="{FF2B5EF4-FFF2-40B4-BE49-F238E27FC236}">
                    <a16:creationId xmlns:a16="http://schemas.microsoft.com/office/drawing/2014/main" id="{EF92781D-2F9D-4537-9094-0DBB9C31E881}"/>
                  </a:ext>
                </a:extLst>
              </p:cNvPr>
              <p:cNvCxnSpPr>
                <a:cxnSpLocks/>
              </p:cNvCxnSpPr>
              <p:nvPr/>
            </p:nvCxnSpPr>
            <p:spPr bwMode="auto">
              <a:xfrm rot="20164195" flipV="1">
                <a:off x="6141912" y="3827370"/>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0" name="Straight Connector 509">
                <a:extLst>
                  <a:ext uri="{FF2B5EF4-FFF2-40B4-BE49-F238E27FC236}">
                    <a16:creationId xmlns:a16="http://schemas.microsoft.com/office/drawing/2014/main" id="{8A094D5A-F31A-4DBC-84F5-927BB2E626DD}"/>
                  </a:ext>
                </a:extLst>
              </p:cNvPr>
              <p:cNvCxnSpPr>
                <a:cxnSpLocks/>
              </p:cNvCxnSpPr>
              <p:nvPr/>
            </p:nvCxnSpPr>
            <p:spPr bwMode="auto">
              <a:xfrm rot="20164195">
                <a:off x="6448579" y="3935531"/>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1" name="Straight Connector 510">
                <a:extLst>
                  <a:ext uri="{FF2B5EF4-FFF2-40B4-BE49-F238E27FC236}">
                    <a16:creationId xmlns:a16="http://schemas.microsoft.com/office/drawing/2014/main" id="{28E6A3E7-50D0-4B60-A301-C9D10714A05E}"/>
                  </a:ext>
                </a:extLst>
              </p:cNvPr>
              <p:cNvCxnSpPr>
                <a:cxnSpLocks/>
              </p:cNvCxnSpPr>
              <p:nvPr/>
            </p:nvCxnSpPr>
            <p:spPr bwMode="auto">
              <a:xfrm rot="20164195">
                <a:off x="6440986" y="3978970"/>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2" name="Straight Connector 511">
                <a:extLst>
                  <a:ext uri="{FF2B5EF4-FFF2-40B4-BE49-F238E27FC236}">
                    <a16:creationId xmlns:a16="http://schemas.microsoft.com/office/drawing/2014/main" id="{C7AAE56C-BFC8-4981-ABFB-287AD77EE68D}"/>
                  </a:ext>
                </a:extLst>
              </p:cNvPr>
              <p:cNvCxnSpPr>
                <a:cxnSpLocks/>
              </p:cNvCxnSpPr>
              <p:nvPr/>
            </p:nvCxnSpPr>
            <p:spPr bwMode="auto">
              <a:xfrm rot="20164195" flipH="1">
                <a:off x="6375228" y="3993785"/>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3" name="Straight Connector 512">
                <a:extLst>
                  <a:ext uri="{FF2B5EF4-FFF2-40B4-BE49-F238E27FC236}">
                    <a16:creationId xmlns:a16="http://schemas.microsoft.com/office/drawing/2014/main" id="{CFFA2493-09A1-4CE1-9961-B2FB2064714A}"/>
                  </a:ext>
                </a:extLst>
              </p:cNvPr>
              <p:cNvCxnSpPr>
                <a:cxnSpLocks/>
              </p:cNvCxnSpPr>
              <p:nvPr/>
            </p:nvCxnSpPr>
            <p:spPr bwMode="auto">
              <a:xfrm rot="20164195" flipH="1">
                <a:off x="6312282" y="4006931"/>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4" name="Straight Connector 513">
                <a:extLst>
                  <a:ext uri="{FF2B5EF4-FFF2-40B4-BE49-F238E27FC236}">
                    <a16:creationId xmlns:a16="http://schemas.microsoft.com/office/drawing/2014/main" id="{0C322689-6D68-4DF9-B91B-99BCBD644F9F}"/>
                  </a:ext>
                </a:extLst>
              </p:cNvPr>
              <p:cNvCxnSpPr>
                <a:cxnSpLocks/>
              </p:cNvCxnSpPr>
              <p:nvPr/>
            </p:nvCxnSpPr>
            <p:spPr bwMode="auto">
              <a:xfrm rot="20164195" flipH="1" flipV="1">
                <a:off x="6065812" y="3902074"/>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5" name="Straight Connector 514">
                <a:extLst>
                  <a:ext uri="{FF2B5EF4-FFF2-40B4-BE49-F238E27FC236}">
                    <a16:creationId xmlns:a16="http://schemas.microsoft.com/office/drawing/2014/main" id="{F22C1D8D-1BEA-4152-9425-64E7CDFB32EA}"/>
                  </a:ext>
                </a:extLst>
              </p:cNvPr>
              <p:cNvCxnSpPr>
                <a:cxnSpLocks/>
              </p:cNvCxnSpPr>
              <p:nvPr/>
            </p:nvCxnSpPr>
            <p:spPr bwMode="auto">
              <a:xfrm rot="20164195" flipH="1" flipV="1">
                <a:off x="6261267" y="3886803"/>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6" name="Straight Connector 515">
                <a:extLst>
                  <a:ext uri="{FF2B5EF4-FFF2-40B4-BE49-F238E27FC236}">
                    <a16:creationId xmlns:a16="http://schemas.microsoft.com/office/drawing/2014/main" id="{88D21355-3617-4910-AEB6-549DADF5B022}"/>
                  </a:ext>
                </a:extLst>
              </p:cNvPr>
              <p:cNvCxnSpPr>
                <a:cxnSpLocks/>
              </p:cNvCxnSpPr>
              <p:nvPr/>
            </p:nvCxnSpPr>
            <p:spPr bwMode="auto">
              <a:xfrm rot="20164195" flipV="1">
                <a:off x="6353214" y="3743681"/>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7" name="Straight Connector 516">
                <a:extLst>
                  <a:ext uri="{FF2B5EF4-FFF2-40B4-BE49-F238E27FC236}">
                    <a16:creationId xmlns:a16="http://schemas.microsoft.com/office/drawing/2014/main" id="{865B00D0-B28D-4438-97D0-F9B8A07455B0}"/>
                  </a:ext>
                </a:extLst>
              </p:cNvPr>
              <p:cNvCxnSpPr>
                <a:cxnSpLocks/>
              </p:cNvCxnSpPr>
              <p:nvPr/>
            </p:nvCxnSpPr>
            <p:spPr bwMode="auto">
              <a:xfrm rot="20164195" flipV="1">
                <a:off x="6400585" y="3901714"/>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8" name="Straight Connector 517">
                <a:extLst>
                  <a:ext uri="{FF2B5EF4-FFF2-40B4-BE49-F238E27FC236}">
                    <a16:creationId xmlns:a16="http://schemas.microsoft.com/office/drawing/2014/main" id="{C9334633-5741-4408-8AE6-729E9F838F65}"/>
                  </a:ext>
                </a:extLst>
              </p:cNvPr>
              <p:cNvCxnSpPr>
                <a:cxnSpLocks/>
              </p:cNvCxnSpPr>
              <p:nvPr/>
            </p:nvCxnSpPr>
            <p:spPr bwMode="auto">
              <a:xfrm rot="17249411">
                <a:off x="6169661" y="4003737"/>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19" name="Straight Connector 518">
                <a:extLst>
                  <a:ext uri="{FF2B5EF4-FFF2-40B4-BE49-F238E27FC236}">
                    <a16:creationId xmlns:a16="http://schemas.microsoft.com/office/drawing/2014/main" id="{123E84EB-DD7A-4A8A-9AB5-BD4FB3777C1D}"/>
                  </a:ext>
                </a:extLst>
              </p:cNvPr>
              <p:cNvCxnSpPr>
                <a:cxnSpLocks/>
              </p:cNvCxnSpPr>
              <p:nvPr/>
            </p:nvCxnSpPr>
            <p:spPr bwMode="auto">
              <a:xfrm rot="17249411">
                <a:off x="6209276" y="4102629"/>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0" name="Straight Connector 519">
                <a:extLst>
                  <a:ext uri="{FF2B5EF4-FFF2-40B4-BE49-F238E27FC236}">
                    <a16:creationId xmlns:a16="http://schemas.microsoft.com/office/drawing/2014/main" id="{ADDBD493-853A-4C4B-8736-06B182E76EE9}"/>
                  </a:ext>
                </a:extLst>
              </p:cNvPr>
              <p:cNvCxnSpPr>
                <a:cxnSpLocks/>
              </p:cNvCxnSpPr>
              <p:nvPr/>
            </p:nvCxnSpPr>
            <p:spPr bwMode="auto">
              <a:xfrm rot="17249411" flipH="1">
                <a:off x="6160132" y="414171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1" name="Straight Connector 520">
                <a:extLst>
                  <a:ext uri="{FF2B5EF4-FFF2-40B4-BE49-F238E27FC236}">
                    <a16:creationId xmlns:a16="http://schemas.microsoft.com/office/drawing/2014/main" id="{11BB975C-A194-436B-8B90-C0CF1FB186FB}"/>
                  </a:ext>
                </a:extLst>
              </p:cNvPr>
              <p:cNvCxnSpPr>
                <a:cxnSpLocks/>
              </p:cNvCxnSpPr>
              <p:nvPr/>
            </p:nvCxnSpPr>
            <p:spPr bwMode="auto">
              <a:xfrm rot="17249411" flipH="1">
                <a:off x="6093898" y="4189616"/>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2" name="Straight Connector 521">
                <a:extLst>
                  <a:ext uri="{FF2B5EF4-FFF2-40B4-BE49-F238E27FC236}">
                    <a16:creationId xmlns:a16="http://schemas.microsoft.com/office/drawing/2014/main" id="{3AD86A24-C58A-4B3B-B2B9-15018CAAD54A}"/>
                  </a:ext>
                </a:extLst>
              </p:cNvPr>
              <p:cNvCxnSpPr>
                <a:cxnSpLocks/>
              </p:cNvCxnSpPr>
              <p:nvPr/>
            </p:nvCxnSpPr>
            <p:spPr bwMode="auto">
              <a:xfrm rot="17249411" flipH="1" flipV="1">
                <a:off x="5832576" y="4222483"/>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3" name="Straight Connector 522">
                <a:extLst>
                  <a:ext uri="{FF2B5EF4-FFF2-40B4-BE49-F238E27FC236}">
                    <a16:creationId xmlns:a16="http://schemas.microsoft.com/office/drawing/2014/main" id="{ABD181F3-77AC-4D72-98F5-B31156C374A9}"/>
                  </a:ext>
                </a:extLst>
              </p:cNvPr>
              <p:cNvCxnSpPr>
                <a:cxnSpLocks/>
              </p:cNvCxnSpPr>
              <p:nvPr/>
            </p:nvCxnSpPr>
            <p:spPr bwMode="auto">
              <a:xfrm rot="17249411" flipH="1" flipV="1">
                <a:off x="5972197" y="4144270"/>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4" name="Straight Connector 523">
                <a:extLst>
                  <a:ext uri="{FF2B5EF4-FFF2-40B4-BE49-F238E27FC236}">
                    <a16:creationId xmlns:a16="http://schemas.microsoft.com/office/drawing/2014/main" id="{B8A5F6C9-1FCE-4C90-ABF1-E69031D8224D}"/>
                  </a:ext>
                </a:extLst>
              </p:cNvPr>
              <p:cNvCxnSpPr>
                <a:cxnSpLocks/>
              </p:cNvCxnSpPr>
              <p:nvPr/>
            </p:nvCxnSpPr>
            <p:spPr bwMode="auto">
              <a:xfrm rot="17249411" flipH="1" flipV="1">
                <a:off x="5979710" y="4002009"/>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5" name="Straight Connector 524">
                <a:extLst>
                  <a:ext uri="{FF2B5EF4-FFF2-40B4-BE49-F238E27FC236}">
                    <a16:creationId xmlns:a16="http://schemas.microsoft.com/office/drawing/2014/main" id="{A330E849-6309-4D85-886E-BCE4433B4088}"/>
                  </a:ext>
                </a:extLst>
              </p:cNvPr>
              <p:cNvCxnSpPr>
                <a:cxnSpLocks/>
              </p:cNvCxnSpPr>
              <p:nvPr/>
            </p:nvCxnSpPr>
            <p:spPr bwMode="auto">
              <a:xfrm rot="17249411" flipV="1">
                <a:off x="5932397" y="3923262"/>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26" name="Straight Connector 525">
                <a:extLst>
                  <a:ext uri="{FF2B5EF4-FFF2-40B4-BE49-F238E27FC236}">
                    <a16:creationId xmlns:a16="http://schemas.microsoft.com/office/drawing/2014/main" id="{99B69470-DE6F-4851-92ED-6DE9F5729854}"/>
                  </a:ext>
                </a:extLst>
              </p:cNvPr>
              <p:cNvCxnSpPr>
                <a:cxnSpLocks/>
              </p:cNvCxnSpPr>
              <p:nvPr/>
            </p:nvCxnSpPr>
            <p:spPr bwMode="auto">
              <a:xfrm rot="17249411" flipV="1">
                <a:off x="6032347" y="4040625"/>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527" name="Oval 526">
                <a:extLst>
                  <a:ext uri="{FF2B5EF4-FFF2-40B4-BE49-F238E27FC236}">
                    <a16:creationId xmlns:a16="http://schemas.microsoft.com/office/drawing/2014/main" id="{07622587-1BE0-42FD-ADEF-BD0474DC068D}"/>
                  </a:ext>
                </a:extLst>
              </p:cNvPr>
              <p:cNvSpPr/>
              <p:nvPr/>
            </p:nvSpPr>
            <p:spPr bwMode="auto">
              <a:xfrm rot="15177023" flipV="1">
                <a:off x="6402320" y="4482058"/>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28" name="Oval 527">
                <a:extLst>
                  <a:ext uri="{FF2B5EF4-FFF2-40B4-BE49-F238E27FC236}">
                    <a16:creationId xmlns:a16="http://schemas.microsoft.com/office/drawing/2014/main" id="{2C36A809-5F4B-4C58-8058-7ED02EA41AC7}"/>
                  </a:ext>
                </a:extLst>
              </p:cNvPr>
              <p:cNvSpPr/>
              <p:nvPr/>
            </p:nvSpPr>
            <p:spPr bwMode="auto">
              <a:xfrm rot="15177023" flipV="1">
                <a:off x="6533156" y="429818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29" name="Oval 528">
                <a:extLst>
                  <a:ext uri="{FF2B5EF4-FFF2-40B4-BE49-F238E27FC236}">
                    <a16:creationId xmlns:a16="http://schemas.microsoft.com/office/drawing/2014/main" id="{C47EAE58-B6E2-44A6-AA5A-832185F69EBE}"/>
                  </a:ext>
                </a:extLst>
              </p:cNvPr>
              <p:cNvSpPr/>
              <p:nvPr/>
            </p:nvSpPr>
            <p:spPr bwMode="auto">
              <a:xfrm rot="15177023" flipV="1">
                <a:off x="5971840" y="43402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0" name="Oval 529">
                <a:extLst>
                  <a:ext uri="{FF2B5EF4-FFF2-40B4-BE49-F238E27FC236}">
                    <a16:creationId xmlns:a16="http://schemas.microsoft.com/office/drawing/2014/main" id="{DDDBFC18-D1BD-4FC0-BA4E-A8F8B73F8C01}"/>
                  </a:ext>
                </a:extLst>
              </p:cNvPr>
              <p:cNvSpPr/>
              <p:nvPr/>
            </p:nvSpPr>
            <p:spPr bwMode="auto">
              <a:xfrm rot="15177023" flipV="1">
                <a:off x="5801359" y="418075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1" name="Oval 530">
                <a:extLst>
                  <a:ext uri="{FF2B5EF4-FFF2-40B4-BE49-F238E27FC236}">
                    <a16:creationId xmlns:a16="http://schemas.microsoft.com/office/drawing/2014/main" id="{C5F89CF1-E532-477A-BCDC-D984182E9A5D}"/>
                  </a:ext>
                </a:extLst>
              </p:cNvPr>
              <p:cNvSpPr/>
              <p:nvPr/>
            </p:nvSpPr>
            <p:spPr bwMode="auto">
              <a:xfrm rot="15177023">
                <a:off x="6382978" y="3954022"/>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2" name="Oval 531">
                <a:extLst>
                  <a:ext uri="{FF2B5EF4-FFF2-40B4-BE49-F238E27FC236}">
                    <a16:creationId xmlns:a16="http://schemas.microsoft.com/office/drawing/2014/main" id="{A1420237-28D4-4EC9-82D0-B1FDB96C6294}"/>
                  </a:ext>
                </a:extLst>
              </p:cNvPr>
              <p:cNvSpPr/>
              <p:nvPr/>
            </p:nvSpPr>
            <p:spPr bwMode="auto">
              <a:xfrm rot="15177023" flipH="1" flipV="1">
                <a:off x="6063872" y="4126422"/>
                <a:ext cx="89001" cy="8900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3" name="Oval 532">
                <a:extLst>
                  <a:ext uri="{FF2B5EF4-FFF2-40B4-BE49-F238E27FC236}">
                    <a16:creationId xmlns:a16="http://schemas.microsoft.com/office/drawing/2014/main" id="{082461D4-0848-42D8-A3FC-B671595C9358}"/>
                  </a:ext>
                </a:extLst>
              </p:cNvPr>
              <p:cNvSpPr/>
              <p:nvPr/>
            </p:nvSpPr>
            <p:spPr bwMode="auto">
              <a:xfrm rot="15177023" flipV="1">
                <a:off x="6729111" y="443799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4" name="Oval 533">
                <a:extLst>
                  <a:ext uri="{FF2B5EF4-FFF2-40B4-BE49-F238E27FC236}">
                    <a16:creationId xmlns:a16="http://schemas.microsoft.com/office/drawing/2014/main" id="{BE26FD9E-B4FD-449F-AA21-4AB874D29ED4}"/>
                  </a:ext>
                </a:extLst>
              </p:cNvPr>
              <p:cNvSpPr/>
              <p:nvPr/>
            </p:nvSpPr>
            <p:spPr bwMode="auto">
              <a:xfrm rot="15177023" flipV="1">
                <a:off x="5951026" y="396971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5" name="Oval 534">
                <a:extLst>
                  <a:ext uri="{FF2B5EF4-FFF2-40B4-BE49-F238E27FC236}">
                    <a16:creationId xmlns:a16="http://schemas.microsoft.com/office/drawing/2014/main" id="{73FEF8FD-BA5E-4A71-84D0-17DEEB327303}"/>
                  </a:ext>
                </a:extLst>
              </p:cNvPr>
              <p:cNvSpPr/>
              <p:nvPr/>
            </p:nvSpPr>
            <p:spPr bwMode="auto">
              <a:xfrm rot="15177023" flipV="1">
                <a:off x="5993260" y="454198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6" name="Oval 535">
                <a:extLst>
                  <a:ext uri="{FF2B5EF4-FFF2-40B4-BE49-F238E27FC236}">
                    <a16:creationId xmlns:a16="http://schemas.microsoft.com/office/drawing/2014/main" id="{DAEE892B-C025-4AA3-9E1E-160354506AD9}"/>
                  </a:ext>
                </a:extLst>
              </p:cNvPr>
              <p:cNvSpPr/>
              <p:nvPr/>
            </p:nvSpPr>
            <p:spPr bwMode="auto">
              <a:xfrm rot="15177023" flipV="1">
                <a:off x="6085976" y="425860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7" name="Oval 536">
                <a:extLst>
                  <a:ext uri="{FF2B5EF4-FFF2-40B4-BE49-F238E27FC236}">
                    <a16:creationId xmlns:a16="http://schemas.microsoft.com/office/drawing/2014/main" id="{A8832E31-ACD5-4CA2-A4C2-5C769E7AF5B8}"/>
                  </a:ext>
                </a:extLst>
              </p:cNvPr>
              <p:cNvSpPr/>
              <p:nvPr/>
            </p:nvSpPr>
            <p:spPr bwMode="auto">
              <a:xfrm rot="15177023" flipV="1">
                <a:off x="6097304" y="368149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8" name="Oval 537">
                <a:extLst>
                  <a:ext uri="{FF2B5EF4-FFF2-40B4-BE49-F238E27FC236}">
                    <a16:creationId xmlns:a16="http://schemas.microsoft.com/office/drawing/2014/main" id="{FD74D5C5-19C4-4E06-A824-71D20C5AB06E}"/>
                  </a:ext>
                </a:extLst>
              </p:cNvPr>
              <p:cNvSpPr/>
              <p:nvPr/>
            </p:nvSpPr>
            <p:spPr bwMode="auto">
              <a:xfrm rot="15177023" flipV="1">
                <a:off x="6426064" y="364570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39" name="Oval 538">
                <a:extLst>
                  <a:ext uri="{FF2B5EF4-FFF2-40B4-BE49-F238E27FC236}">
                    <a16:creationId xmlns:a16="http://schemas.microsoft.com/office/drawing/2014/main" id="{BF4D44A4-A073-452F-A336-7E67AB1F6140}"/>
                  </a:ext>
                </a:extLst>
              </p:cNvPr>
              <p:cNvSpPr/>
              <p:nvPr/>
            </p:nvSpPr>
            <p:spPr bwMode="auto">
              <a:xfrm rot="15177023" flipV="1">
                <a:off x="6294861" y="411632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0" name="Oval 539">
                <a:extLst>
                  <a:ext uri="{FF2B5EF4-FFF2-40B4-BE49-F238E27FC236}">
                    <a16:creationId xmlns:a16="http://schemas.microsoft.com/office/drawing/2014/main" id="{21ADC1DA-5B45-4DB5-8414-16B9B05A11CB}"/>
                  </a:ext>
                </a:extLst>
              </p:cNvPr>
              <p:cNvSpPr/>
              <p:nvPr/>
            </p:nvSpPr>
            <p:spPr bwMode="auto">
              <a:xfrm rot="15177023" flipV="1">
                <a:off x="6692215" y="406109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1" name="Oval 540">
                <a:extLst>
                  <a:ext uri="{FF2B5EF4-FFF2-40B4-BE49-F238E27FC236}">
                    <a16:creationId xmlns:a16="http://schemas.microsoft.com/office/drawing/2014/main" id="{156E14CE-935C-4EA1-B9B3-DFF7F0699486}"/>
                  </a:ext>
                </a:extLst>
              </p:cNvPr>
              <p:cNvSpPr/>
              <p:nvPr/>
            </p:nvSpPr>
            <p:spPr bwMode="auto">
              <a:xfrm rot="15177023" flipV="1">
                <a:off x="5690135" y="378029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2" name="Oval 541">
                <a:extLst>
                  <a:ext uri="{FF2B5EF4-FFF2-40B4-BE49-F238E27FC236}">
                    <a16:creationId xmlns:a16="http://schemas.microsoft.com/office/drawing/2014/main" id="{A552C5D6-C249-4C7F-B198-54DF117225F8}"/>
                  </a:ext>
                </a:extLst>
              </p:cNvPr>
              <p:cNvSpPr/>
              <p:nvPr/>
            </p:nvSpPr>
            <p:spPr bwMode="auto">
              <a:xfrm rot="15177023" flipV="1">
                <a:off x="6128516" y="3892475"/>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3" name="Oval 542">
                <a:extLst>
                  <a:ext uri="{FF2B5EF4-FFF2-40B4-BE49-F238E27FC236}">
                    <a16:creationId xmlns:a16="http://schemas.microsoft.com/office/drawing/2014/main" id="{C2B90E11-FE31-4888-8E9C-5DAC8A9261EA}"/>
                  </a:ext>
                </a:extLst>
              </p:cNvPr>
              <p:cNvSpPr/>
              <p:nvPr/>
            </p:nvSpPr>
            <p:spPr bwMode="auto">
              <a:xfrm rot="15177023" flipV="1">
                <a:off x="6183702" y="362313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4" name="Oval 543">
                <a:extLst>
                  <a:ext uri="{FF2B5EF4-FFF2-40B4-BE49-F238E27FC236}">
                    <a16:creationId xmlns:a16="http://schemas.microsoft.com/office/drawing/2014/main" id="{75A04E1A-FE82-4E18-AB5C-827629D7875C}"/>
                  </a:ext>
                </a:extLst>
              </p:cNvPr>
              <p:cNvSpPr/>
              <p:nvPr/>
            </p:nvSpPr>
            <p:spPr bwMode="auto">
              <a:xfrm rot="15177023" flipV="1">
                <a:off x="6132831" y="445862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5" name="Oval 544">
                <a:extLst>
                  <a:ext uri="{FF2B5EF4-FFF2-40B4-BE49-F238E27FC236}">
                    <a16:creationId xmlns:a16="http://schemas.microsoft.com/office/drawing/2014/main" id="{7ACAF99E-DDC9-4857-95FE-CE76C42320F6}"/>
                  </a:ext>
                </a:extLst>
              </p:cNvPr>
              <p:cNvSpPr/>
              <p:nvPr/>
            </p:nvSpPr>
            <p:spPr bwMode="auto">
              <a:xfrm rot="15177023" flipV="1">
                <a:off x="6335730" y="435108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6" name="Oval 545">
                <a:extLst>
                  <a:ext uri="{FF2B5EF4-FFF2-40B4-BE49-F238E27FC236}">
                    <a16:creationId xmlns:a16="http://schemas.microsoft.com/office/drawing/2014/main" id="{05AFCEB7-6D1A-476C-B79A-1B2C88B6C07F}"/>
                  </a:ext>
                </a:extLst>
              </p:cNvPr>
              <p:cNvSpPr/>
              <p:nvPr/>
            </p:nvSpPr>
            <p:spPr bwMode="auto">
              <a:xfrm rot="15177023" flipV="1">
                <a:off x="6094942" y="403277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7" name="Oval 546">
                <a:extLst>
                  <a:ext uri="{FF2B5EF4-FFF2-40B4-BE49-F238E27FC236}">
                    <a16:creationId xmlns:a16="http://schemas.microsoft.com/office/drawing/2014/main" id="{CC304DD0-01B1-4099-9EAE-96F7649E6D9A}"/>
                  </a:ext>
                </a:extLst>
              </p:cNvPr>
              <p:cNvSpPr/>
              <p:nvPr/>
            </p:nvSpPr>
            <p:spPr bwMode="auto">
              <a:xfrm rot="15177023" flipV="1">
                <a:off x="5964569" y="3788168"/>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8" name="Oval 547">
                <a:extLst>
                  <a:ext uri="{FF2B5EF4-FFF2-40B4-BE49-F238E27FC236}">
                    <a16:creationId xmlns:a16="http://schemas.microsoft.com/office/drawing/2014/main" id="{3CD1F348-9B73-4D57-AD9B-5DA55EC8B624}"/>
                  </a:ext>
                </a:extLst>
              </p:cNvPr>
              <p:cNvSpPr/>
              <p:nvPr/>
            </p:nvSpPr>
            <p:spPr bwMode="auto">
              <a:xfrm rot="15177023" flipV="1">
                <a:off x="5952124" y="357619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49" name="Oval 548">
                <a:extLst>
                  <a:ext uri="{FF2B5EF4-FFF2-40B4-BE49-F238E27FC236}">
                    <a16:creationId xmlns:a16="http://schemas.microsoft.com/office/drawing/2014/main" id="{7776B4FE-EA96-4392-BD72-5DD4B8BA257F}"/>
                  </a:ext>
                </a:extLst>
              </p:cNvPr>
              <p:cNvSpPr/>
              <p:nvPr/>
            </p:nvSpPr>
            <p:spPr bwMode="auto">
              <a:xfrm rot="15177023" flipV="1">
                <a:off x="6311452" y="379254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550" name="Straight Connector 549">
                <a:extLst>
                  <a:ext uri="{FF2B5EF4-FFF2-40B4-BE49-F238E27FC236}">
                    <a16:creationId xmlns:a16="http://schemas.microsoft.com/office/drawing/2014/main" id="{5A03F9AC-BB49-4D62-B0CF-73AFBF91F361}"/>
                  </a:ext>
                </a:extLst>
              </p:cNvPr>
              <p:cNvCxnSpPr>
                <a:cxnSpLocks/>
                <a:stCxn id="547" idx="5"/>
                <a:endCxn id="541" idx="1"/>
              </p:cNvCxnSpPr>
              <p:nvPr/>
            </p:nvCxnSpPr>
            <p:spPr bwMode="auto">
              <a:xfrm rot="15177023" flipV="1">
                <a:off x="5802242" y="3676939"/>
                <a:ext cx="75164" cy="2427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1" name="Straight Connector 550">
                <a:extLst>
                  <a:ext uri="{FF2B5EF4-FFF2-40B4-BE49-F238E27FC236}">
                    <a16:creationId xmlns:a16="http://schemas.microsoft.com/office/drawing/2014/main" id="{B0B7AEA9-925A-4099-9831-445335827C45}"/>
                  </a:ext>
                </a:extLst>
              </p:cNvPr>
              <p:cNvCxnSpPr>
                <a:cxnSpLocks/>
                <a:endCxn id="531" idx="3"/>
              </p:cNvCxnSpPr>
              <p:nvPr/>
            </p:nvCxnSpPr>
            <p:spPr bwMode="auto">
              <a:xfrm rot="15177023" flipV="1">
                <a:off x="6336492" y="4138776"/>
                <a:ext cx="500350" cy="15310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2" name="Straight Connector 551">
                <a:extLst>
                  <a:ext uri="{FF2B5EF4-FFF2-40B4-BE49-F238E27FC236}">
                    <a16:creationId xmlns:a16="http://schemas.microsoft.com/office/drawing/2014/main" id="{7FACB883-8402-44A0-9B5A-039B54E56111}"/>
                  </a:ext>
                </a:extLst>
              </p:cNvPr>
              <p:cNvCxnSpPr>
                <a:cxnSpLocks/>
                <a:endCxn id="532" idx="1"/>
              </p:cNvCxnSpPr>
              <p:nvPr/>
            </p:nvCxnSpPr>
            <p:spPr bwMode="auto">
              <a:xfrm rot="15177023" flipH="1" flipV="1">
                <a:off x="6109533" y="3704263"/>
                <a:ext cx="335634" cy="41278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3" name="Straight Connector 552">
                <a:extLst>
                  <a:ext uri="{FF2B5EF4-FFF2-40B4-BE49-F238E27FC236}">
                    <a16:creationId xmlns:a16="http://schemas.microsoft.com/office/drawing/2014/main" id="{AE7C62D3-5269-4C93-B6A4-EE81072C82B7}"/>
                  </a:ext>
                </a:extLst>
              </p:cNvPr>
              <p:cNvCxnSpPr>
                <a:cxnSpLocks/>
              </p:cNvCxnSpPr>
              <p:nvPr/>
            </p:nvCxnSpPr>
            <p:spPr bwMode="auto">
              <a:xfrm rot="17856623">
                <a:off x="4953697" y="4376145"/>
                <a:ext cx="104811" cy="15619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4" name="Straight Connector 553">
                <a:extLst>
                  <a:ext uri="{FF2B5EF4-FFF2-40B4-BE49-F238E27FC236}">
                    <a16:creationId xmlns:a16="http://schemas.microsoft.com/office/drawing/2014/main" id="{94D2319A-0673-43A6-A0F3-6CEF1DE2321D}"/>
                  </a:ext>
                </a:extLst>
              </p:cNvPr>
              <p:cNvCxnSpPr>
                <a:cxnSpLocks/>
              </p:cNvCxnSpPr>
              <p:nvPr/>
            </p:nvCxnSpPr>
            <p:spPr bwMode="auto">
              <a:xfrm rot="17856623">
                <a:off x="4970676" y="4435250"/>
                <a:ext cx="4205" cy="13168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5" name="Straight Connector 554">
                <a:extLst>
                  <a:ext uri="{FF2B5EF4-FFF2-40B4-BE49-F238E27FC236}">
                    <a16:creationId xmlns:a16="http://schemas.microsoft.com/office/drawing/2014/main" id="{6C45FFD7-E48E-49C2-92A0-F4495891219A}"/>
                  </a:ext>
                </a:extLst>
              </p:cNvPr>
              <p:cNvCxnSpPr>
                <a:cxnSpLocks/>
              </p:cNvCxnSpPr>
              <p:nvPr/>
            </p:nvCxnSpPr>
            <p:spPr bwMode="auto">
              <a:xfrm rot="17856623" flipH="1">
                <a:off x="4935458" y="4458207"/>
                <a:ext cx="43909" cy="120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6" name="Straight Connector 555">
                <a:extLst>
                  <a:ext uri="{FF2B5EF4-FFF2-40B4-BE49-F238E27FC236}">
                    <a16:creationId xmlns:a16="http://schemas.microsoft.com/office/drawing/2014/main" id="{7D8CAAE8-55D8-4E22-A7D9-7A7D3EF26653}"/>
                  </a:ext>
                </a:extLst>
              </p:cNvPr>
              <p:cNvCxnSpPr>
                <a:cxnSpLocks/>
              </p:cNvCxnSpPr>
              <p:nvPr/>
            </p:nvCxnSpPr>
            <p:spPr bwMode="auto">
              <a:xfrm rot="17856623" flipH="1">
                <a:off x="4891275" y="4484600"/>
                <a:ext cx="77790" cy="762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7" name="Straight Connector 556">
                <a:extLst>
                  <a:ext uri="{FF2B5EF4-FFF2-40B4-BE49-F238E27FC236}">
                    <a16:creationId xmlns:a16="http://schemas.microsoft.com/office/drawing/2014/main" id="{D137D740-9658-4B6A-A26D-9752B860EC2F}"/>
                  </a:ext>
                </a:extLst>
              </p:cNvPr>
              <p:cNvCxnSpPr>
                <a:cxnSpLocks/>
              </p:cNvCxnSpPr>
              <p:nvPr/>
            </p:nvCxnSpPr>
            <p:spPr bwMode="auto">
              <a:xfrm rot="17856623" flipH="1" flipV="1">
                <a:off x="4717177" y="4487156"/>
                <a:ext cx="209399" cy="101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8" name="Straight Connector 557">
                <a:extLst>
                  <a:ext uri="{FF2B5EF4-FFF2-40B4-BE49-F238E27FC236}">
                    <a16:creationId xmlns:a16="http://schemas.microsoft.com/office/drawing/2014/main" id="{460DDE1D-7045-4D6C-A74B-B7613BBF83F3}"/>
                  </a:ext>
                </a:extLst>
              </p:cNvPr>
              <p:cNvCxnSpPr>
                <a:cxnSpLocks/>
              </p:cNvCxnSpPr>
              <p:nvPr/>
            </p:nvCxnSpPr>
            <p:spPr bwMode="auto">
              <a:xfrm rot="17856623" flipH="1" flipV="1">
                <a:off x="4818093" y="4442071"/>
                <a:ext cx="82346" cy="819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59" name="Straight Connector 558">
                <a:extLst>
                  <a:ext uri="{FF2B5EF4-FFF2-40B4-BE49-F238E27FC236}">
                    <a16:creationId xmlns:a16="http://schemas.microsoft.com/office/drawing/2014/main" id="{7F9AAA75-6FA0-48BB-963E-C6E6F59C9197}"/>
                  </a:ext>
                </a:extLst>
              </p:cNvPr>
              <p:cNvCxnSpPr>
                <a:cxnSpLocks/>
              </p:cNvCxnSpPr>
              <p:nvPr/>
            </p:nvCxnSpPr>
            <p:spPr bwMode="auto">
              <a:xfrm rot="17856623" flipH="1" flipV="1">
                <a:off x="4831517" y="4344268"/>
                <a:ext cx="3044" cy="1756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0" name="Straight Connector 559">
                <a:extLst>
                  <a:ext uri="{FF2B5EF4-FFF2-40B4-BE49-F238E27FC236}">
                    <a16:creationId xmlns:a16="http://schemas.microsoft.com/office/drawing/2014/main" id="{C0AE54C8-A56B-4CEA-A6D5-289FE03591BA}"/>
                  </a:ext>
                </a:extLst>
              </p:cNvPr>
              <p:cNvCxnSpPr>
                <a:cxnSpLocks/>
              </p:cNvCxnSpPr>
              <p:nvPr/>
            </p:nvCxnSpPr>
            <p:spPr bwMode="auto">
              <a:xfrm rot="17856623" flipV="1">
                <a:off x="4813139" y="4302720"/>
                <a:ext cx="160570" cy="12884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1" name="Straight Connector 560">
                <a:extLst>
                  <a:ext uri="{FF2B5EF4-FFF2-40B4-BE49-F238E27FC236}">
                    <a16:creationId xmlns:a16="http://schemas.microsoft.com/office/drawing/2014/main" id="{74AC0F86-D4D2-40AF-87D2-4749EC2A1CEC}"/>
                  </a:ext>
                </a:extLst>
              </p:cNvPr>
              <p:cNvCxnSpPr>
                <a:cxnSpLocks/>
              </p:cNvCxnSpPr>
              <p:nvPr/>
            </p:nvCxnSpPr>
            <p:spPr bwMode="auto">
              <a:xfrm rot="17856623" flipV="1">
                <a:off x="4873010" y="4386710"/>
                <a:ext cx="123415" cy="2564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2" name="Straight Connector 561">
                <a:extLst>
                  <a:ext uri="{FF2B5EF4-FFF2-40B4-BE49-F238E27FC236}">
                    <a16:creationId xmlns:a16="http://schemas.microsoft.com/office/drawing/2014/main" id="{F5D878F3-9A66-4C6F-8B7C-8293C1E6C297}"/>
                  </a:ext>
                </a:extLst>
              </p:cNvPr>
              <p:cNvCxnSpPr>
                <a:cxnSpLocks/>
              </p:cNvCxnSpPr>
              <p:nvPr/>
            </p:nvCxnSpPr>
            <p:spPr bwMode="auto">
              <a:xfrm rot="17856623">
                <a:off x="5115293" y="4309458"/>
                <a:ext cx="104811" cy="15619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3" name="Straight Connector 562">
                <a:extLst>
                  <a:ext uri="{FF2B5EF4-FFF2-40B4-BE49-F238E27FC236}">
                    <a16:creationId xmlns:a16="http://schemas.microsoft.com/office/drawing/2014/main" id="{6E3E9F4F-9752-490F-A2E6-D1565D82CC6F}"/>
                  </a:ext>
                </a:extLst>
              </p:cNvPr>
              <p:cNvCxnSpPr>
                <a:cxnSpLocks/>
              </p:cNvCxnSpPr>
              <p:nvPr/>
            </p:nvCxnSpPr>
            <p:spPr bwMode="auto">
              <a:xfrm rot="17856623">
                <a:off x="5132272" y="4368563"/>
                <a:ext cx="4205" cy="13168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4" name="Straight Connector 563">
                <a:extLst>
                  <a:ext uri="{FF2B5EF4-FFF2-40B4-BE49-F238E27FC236}">
                    <a16:creationId xmlns:a16="http://schemas.microsoft.com/office/drawing/2014/main" id="{3170AA4E-31BD-41BE-9CB9-C3651DBE9760}"/>
                  </a:ext>
                </a:extLst>
              </p:cNvPr>
              <p:cNvCxnSpPr>
                <a:cxnSpLocks/>
              </p:cNvCxnSpPr>
              <p:nvPr/>
            </p:nvCxnSpPr>
            <p:spPr bwMode="auto">
              <a:xfrm rot="17856623" flipH="1">
                <a:off x="5097054" y="4391520"/>
                <a:ext cx="43909" cy="120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5" name="Straight Connector 564">
                <a:extLst>
                  <a:ext uri="{FF2B5EF4-FFF2-40B4-BE49-F238E27FC236}">
                    <a16:creationId xmlns:a16="http://schemas.microsoft.com/office/drawing/2014/main" id="{07565AE8-86D6-40BB-84F3-0EB41C953DA9}"/>
                  </a:ext>
                </a:extLst>
              </p:cNvPr>
              <p:cNvCxnSpPr>
                <a:cxnSpLocks/>
              </p:cNvCxnSpPr>
              <p:nvPr/>
            </p:nvCxnSpPr>
            <p:spPr bwMode="auto">
              <a:xfrm rot="17856623" flipH="1">
                <a:off x="5052871" y="4417913"/>
                <a:ext cx="77790" cy="762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6" name="Straight Connector 565">
                <a:extLst>
                  <a:ext uri="{FF2B5EF4-FFF2-40B4-BE49-F238E27FC236}">
                    <a16:creationId xmlns:a16="http://schemas.microsoft.com/office/drawing/2014/main" id="{2340BB8E-5FB0-462B-B8EE-010D9F2771C9}"/>
                  </a:ext>
                </a:extLst>
              </p:cNvPr>
              <p:cNvCxnSpPr>
                <a:cxnSpLocks/>
              </p:cNvCxnSpPr>
              <p:nvPr/>
            </p:nvCxnSpPr>
            <p:spPr bwMode="auto">
              <a:xfrm rot="17856623" flipH="1" flipV="1">
                <a:off x="4878773" y="4420469"/>
                <a:ext cx="209399" cy="101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7" name="Straight Connector 566">
                <a:extLst>
                  <a:ext uri="{FF2B5EF4-FFF2-40B4-BE49-F238E27FC236}">
                    <a16:creationId xmlns:a16="http://schemas.microsoft.com/office/drawing/2014/main" id="{E414F7B7-02D1-46CA-9FCF-89F3E9CEFEA0}"/>
                  </a:ext>
                </a:extLst>
              </p:cNvPr>
              <p:cNvCxnSpPr>
                <a:cxnSpLocks/>
              </p:cNvCxnSpPr>
              <p:nvPr/>
            </p:nvCxnSpPr>
            <p:spPr bwMode="auto">
              <a:xfrm rot="17856623" flipH="1" flipV="1">
                <a:off x="4979689" y="4375384"/>
                <a:ext cx="82346" cy="819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8" name="Straight Connector 567">
                <a:extLst>
                  <a:ext uri="{FF2B5EF4-FFF2-40B4-BE49-F238E27FC236}">
                    <a16:creationId xmlns:a16="http://schemas.microsoft.com/office/drawing/2014/main" id="{78BDFBA8-ED90-4E44-A84B-4376DFDF6F7D}"/>
                  </a:ext>
                </a:extLst>
              </p:cNvPr>
              <p:cNvCxnSpPr>
                <a:cxnSpLocks/>
              </p:cNvCxnSpPr>
              <p:nvPr/>
            </p:nvCxnSpPr>
            <p:spPr bwMode="auto">
              <a:xfrm rot="17856623" flipH="1" flipV="1">
                <a:off x="4993113" y="4277581"/>
                <a:ext cx="3044" cy="1756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69" name="Straight Connector 568">
                <a:extLst>
                  <a:ext uri="{FF2B5EF4-FFF2-40B4-BE49-F238E27FC236}">
                    <a16:creationId xmlns:a16="http://schemas.microsoft.com/office/drawing/2014/main" id="{95694D8E-7915-4CAB-A60C-10CDCD9CF501}"/>
                  </a:ext>
                </a:extLst>
              </p:cNvPr>
              <p:cNvCxnSpPr>
                <a:cxnSpLocks/>
              </p:cNvCxnSpPr>
              <p:nvPr/>
            </p:nvCxnSpPr>
            <p:spPr bwMode="auto">
              <a:xfrm rot="17856623" flipV="1">
                <a:off x="4974735" y="4236033"/>
                <a:ext cx="160570" cy="12884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0" name="Straight Connector 569">
                <a:extLst>
                  <a:ext uri="{FF2B5EF4-FFF2-40B4-BE49-F238E27FC236}">
                    <a16:creationId xmlns:a16="http://schemas.microsoft.com/office/drawing/2014/main" id="{652631F1-A27B-4360-B506-949D327C76E3}"/>
                  </a:ext>
                </a:extLst>
              </p:cNvPr>
              <p:cNvCxnSpPr>
                <a:cxnSpLocks/>
              </p:cNvCxnSpPr>
              <p:nvPr/>
            </p:nvCxnSpPr>
            <p:spPr bwMode="auto">
              <a:xfrm rot="17856623" flipV="1">
                <a:off x="5034606" y="4320023"/>
                <a:ext cx="123415" cy="2564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1" name="Straight Connector 570">
                <a:extLst>
                  <a:ext uri="{FF2B5EF4-FFF2-40B4-BE49-F238E27FC236}">
                    <a16:creationId xmlns:a16="http://schemas.microsoft.com/office/drawing/2014/main" id="{D50B5557-1FAB-4694-9805-5E3BB8381005}"/>
                  </a:ext>
                </a:extLst>
              </p:cNvPr>
              <p:cNvCxnSpPr>
                <a:cxnSpLocks/>
              </p:cNvCxnSpPr>
              <p:nvPr/>
            </p:nvCxnSpPr>
            <p:spPr bwMode="auto">
              <a:xfrm rot="14941839">
                <a:off x="5000987" y="4456825"/>
                <a:ext cx="104811" cy="15619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2" name="Straight Connector 571">
                <a:extLst>
                  <a:ext uri="{FF2B5EF4-FFF2-40B4-BE49-F238E27FC236}">
                    <a16:creationId xmlns:a16="http://schemas.microsoft.com/office/drawing/2014/main" id="{E2C87C3E-4685-4E8F-9D8C-58526E633E98}"/>
                  </a:ext>
                </a:extLst>
              </p:cNvPr>
              <p:cNvCxnSpPr>
                <a:cxnSpLocks/>
              </p:cNvCxnSpPr>
              <p:nvPr/>
            </p:nvCxnSpPr>
            <p:spPr bwMode="auto">
              <a:xfrm rot="14941839">
                <a:off x="5064377" y="4525064"/>
                <a:ext cx="4205" cy="13168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3" name="Straight Connector 572">
                <a:extLst>
                  <a:ext uri="{FF2B5EF4-FFF2-40B4-BE49-F238E27FC236}">
                    <a16:creationId xmlns:a16="http://schemas.microsoft.com/office/drawing/2014/main" id="{1B68F774-FB5D-4968-8F41-BCF718DAF177}"/>
                  </a:ext>
                </a:extLst>
              </p:cNvPr>
              <p:cNvCxnSpPr>
                <a:cxnSpLocks/>
              </p:cNvCxnSpPr>
              <p:nvPr/>
            </p:nvCxnSpPr>
            <p:spPr bwMode="auto">
              <a:xfrm rot="14941839" flipH="1">
                <a:off x="5047413" y="4553652"/>
                <a:ext cx="43909" cy="120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4" name="Straight Connector 573">
                <a:extLst>
                  <a:ext uri="{FF2B5EF4-FFF2-40B4-BE49-F238E27FC236}">
                    <a16:creationId xmlns:a16="http://schemas.microsoft.com/office/drawing/2014/main" id="{AFFF0871-07C0-41DB-841B-428A72A89222}"/>
                  </a:ext>
                </a:extLst>
              </p:cNvPr>
              <p:cNvCxnSpPr>
                <a:cxnSpLocks/>
              </p:cNvCxnSpPr>
              <p:nvPr/>
            </p:nvCxnSpPr>
            <p:spPr bwMode="auto">
              <a:xfrm rot="14941839" flipH="1">
                <a:off x="5015600" y="4599051"/>
                <a:ext cx="77790" cy="762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5" name="Straight Connector 574">
                <a:extLst>
                  <a:ext uri="{FF2B5EF4-FFF2-40B4-BE49-F238E27FC236}">
                    <a16:creationId xmlns:a16="http://schemas.microsoft.com/office/drawing/2014/main" id="{A51F4A07-F04C-4363-B273-F7490AA366F3}"/>
                  </a:ext>
                </a:extLst>
              </p:cNvPr>
              <p:cNvCxnSpPr>
                <a:cxnSpLocks/>
              </p:cNvCxnSpPr>
              <p:nvPr/>
            </p:nvCxnSpPr>
            <p:spPr bwMode="auto">
              <a:xfrm rot="14941839" flipH="1" flipV="1">
                <a:off x="4889586" y="4677655"/>
                <a:ext cx="209399" cy="1015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6" name="Straight Connector 575">
                <a:extLst>
                  <a:ext uri="{FF2B5EF4-FFF2-40B4-BE49-F238E27FC236}">
                    <a16:creationId xmlns:a16="http://schemas.microsoft.com/office/drawing/2014/main" id="{C7D50A36-2CCD-4B03-9667-111192DBB0BC}"/>
                  </a:ext>
                </a:extLst>
              </p:cNvPr>
              <p:cNvCxnSpPr>
                <a:cxnSpLocks/>
              </p:cNvCxnSpPr>
              <p:nvPr/>
            </p:nvCxnSpPr>
            <p:spPr bwMode="auto">
              <a:xfrm rot="14941839" flipH="1" flipV="1">
                <a:off x="4936677" y="4623112"/>
                <a:ext cx="82346" cy="8195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7" name="Straight Connector 576">
                <a:extLst>
                  <a:ext uri="{FF2B5EF4-FFF2-40B4-BE49-F238E27FC236}">
                    <a16:creationId xmlns:a16="http://schemas.microsoft.com/office/drawing/2014/main" id="{FC5248E4-B0D6-4CB6-8892-8E648423FED3}"/>
                  </a:ext>
                </a:extLst>
              </p:cNvPr>
              <p:cNvCxnSpPr>
                <a:cxnSpLocks/>
              </p:cNvCxnSpPr>
              <p:nvPr/>
            </p:nvCxnSpPr>
            <p:spPr bwMode="auto">
              <a:xfrm rot="14941839" flipH="1" flipV="1">
                <a:off x="4920771" y="4562218"/>
                <a:ext cx="3044" cy="17565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8" name="Straight Connector 577">
                <a:extLst>
                  <a:ext uri="{FF2B5EF4-FFF2-40B4-BE49-F238E27FC236}">
                    <a16:creationId xmlns:a16="http://schemas.microsoft.com/office/drawing/2014/main" id="{90306F7D-47AD-4C0F-BFE0-131956FCB872}"/>
                  </a:ext>
                </a:extLst>
              </p:cNvPr>
              <p:cNvCxnSpPr>
                <a:cxnSpLocks/>
              </p:cNvCxnSpPr>
              <p:nvPr/>
            </p:nvCxnSpPr>
            <p:spPr bwMode="auto">
              <a:xfrm rot="14941839" flipV="1">
                <a:off x="4833251" y="4497371"/>
                <a:ext cx="160570" cy="12884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579" name="Straight Connector 578">
                <a:extLst>
                  <a:ext uri="{FF2B5EF4-FFF2-40B4-BE49-F238E27FC236}">
                    <a16:creationId xmlns:a16="http://schemas.microsoft.com/office/drawing/2014/main" id="{0067E236-B857-4CAC-89A0-3A52B231A46C}"/>
                  </a:ext>
                </a:extLst>
              </p:cNvPr>
              <p:cNvCxnSpPr>
                <a:cxnSpLocks/>
              </p:cNvCxnSpPr>
              <p:nvPr/>
            </p:nvCxnSpPr>
            <p:spPr bwMode="auto">
              <a:xfrm rot="14941839" flipV="1">
                <a:off x="4903434" y="4539435"/>
                <a:ext cx="123415" cy="2564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580" name="Oval 579">
                <a:extLst>
                  <a:ext uri="{FF2B5EF4-FFF2-40B4-BE49-F238E27FC236}">
                    <a16:creationId xmlns:a16="http://schemas.microsoft.com/office/drawing/2014/main" id="{0905CAA5-1BE0-4467-BC7C-B680A4D03E3C}"/>
                  </a:ext>
                </a:extLst>
              </p:cNvPr>
              <p:cNvSpPr/>
              <p:nvPr/>
            </p:nvSpPr>
            <p:spPr bwMode="auto">
              <a:xfrm rot="12869451" flipV="1">
                <a:off x="5280536" y="4644903"/>
                <a:ext cx="25623" cy="25623"/>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1" name="Oval 580">
                <a:extLst>
                  <a:ext uri="{FF2B5EF4-FFF2-40B4-BE49-F238E27FC236}">
                    <a16:creationId xmlns:a16="http://schemas.microsoft.com/office/drawing/2014/main" id="{C7596521-3AD7-43AD-87C3-270FBE37BE40}"/>
                  </a:ext>
                </a:extLst>
              </p:cNvPr>
              <p:cNvSpPr/>
              <p:nvPr/>
            </p:nvSpPr>
            <p:spPr bwMode="auto">
              <a:xfrm rot="12869451" flipV="1">
                <a:off x="5270775" y="450272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2" name="Oval 581">
                <a:extLst>
                  <a:ext uri="{FF2B5EF4-FFF2-40B4-BE49-F238E27FC236}">
                    <a16:creationId xmlns:a16="http://schemas.microsoft.com/office/drawing/2014/main" id="{EFB0C587-743A-4EBA-9116-93ED8EE77147}"/>
                  </a:ext>
                </a:extLst>
              </p:cNvPr>
              <p:cNvSpPr/>
              <p:nvPr/>
            </p:nvSpPr>
            <p:spPr bwMode="auto">
              <a:xfrm rot="12869451" flipV="1">
                <a:off x="5002280" y="4750883"/>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3" name="Oval 582">
                <a:extLst>
                  <a:ext uri="{FF2B5EF4-FFF2-40B4-BE49-F238E27FC236}">
                    <a16:creationId xmlns:a16="http://schemas.microsoft.com/office/drawing/2014/main" id="{1159966A-D2CD-43BD-949F-5739C8BC70AC}"/>
                  </a:ext>
                </a:extLst>
              </p:cNvPr>
              <p:cNvSpPr/>
              <p:nvPr/>
            </p:nvSpPr>
            <p:spPr bwMode="auto">
              <a:xfrm rot="12869451" flipV="1">
                <a:off x="4851136" y="473862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4" name="Oval 583">
                <a:extLst>
                  <a:ext uri="{FF2B5EF4-FFF2-40B4-BE49-F238E27FC236}">
                    <a16:creationId xmlns:a16="http://schemas.microsoft.com/office/drawing/2014/main" id="{54DD4E30-613A-4401-A70A-5C56E5C84898}"/>
                  </a:ext>
                </a:extLst>
              </p:cNvPr>
              <p:cNvSpPr/>
              <p:nvPr/>
            </p:nvSpPr>
            <p:spPr bwMode="auto">
              <a:xfrm rot="12869451">
                <a:off x="5060178" y="4378366"/>
                <a:ext cx="39421" cy="3942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5" name="Oval 584">
                <a:extLst>
                  <a:ext uri="{FF2B5EF4-FFF2-40B4-BE49-F238E27FC236}">
                    <a16:creationId xmlns:a16="http://schemas.microsoft.com/office/drawing/2014/main" id="{BFF6E22D-5A82-4398-80FA-A94E18A34E2A}"/>
                  </a:ext>
                </a:extLst>
              </p:cNvPr>
              <p:cNvSpPr/>
              <p:nvPr/>
            </p:nvSpPr>
            <p:spPr bwMode="auto">
              <a:xfrm rot="12869451" flipH="1" flipV="1">
                <a:off x="4971248" y="4587249"/>
                <a:ext cx="57808" cy="57808"/>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6" name="Oval 585">
                <a:extLst>
                  <a:ext uri="{FF2B5EF4-FFF2-40B4-BE49-F238E27FC236}">
                    <a16:creationId xmlns:a16="http://schemas.microsoft.com/office/drawing/2014/main" id="{28937416-3822-43C6-8F48-1BCD69BB78AE}"/>
                  </a:ext>
                </a:extLst>
              </p:cNvPr>
              <p:cNvSpPr/>
              <p:nvPr/>
            </p:nvSpPr>
            <p:spPr bwMode="auto">
              <a:xfrm rot="12869451" flipV="1">
                <a:off x="5426918" y="4494673"/>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7" name="Oval 586">
                <a:extLst>
                  <a:ext uri="{FF2B5EF4-FFF2-40B4-BE49-F238E27FC236}">
                    <a16:creationId xmlns:a16="http://schemas.microsoft.com/office/drawing/2014/main" id="{D12CD572-91CC-4DBB-BEF1-317115DD25FD}"/>
                  </a:ext>
                </a:extLst>
              </p:cNvPr>
              <p:cNvSpPr/>
              <p:nvPr/>
            </p:nvSpPr>
            <p:spPr bwMode="auto">
              <a:xfrm rot="12869451" flipV="1">
                <a:off x="4842004" y="4570831"/>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8" name="Oval 587">
                <a:extLst>
                  <a:ext uri="{FF2B5EF4-FFF2-40B4-BE49-F238E27FC236}">
                    <a16:creationId xmlns:a16="http://schemas.microsoft.com/office/drawing/2014/main" id="{DEA1A40A-4DB5-49DF-A04C-0BBFDD1CCC94}"/>
                  </a:ext>
                </a:extLst>
              </p:cNvPr>
              <p:cNvSpPr/>
              <p:nvPr/>
            </p:nvSpPr>
            <p:spPr bwMode="auto">
              <a:xfrm rot="12869451" flipV="1">
                <a:off x="5094669" y="4844830"/>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89" name="Oval 588">
                <a:extLst>
                  <a:ext uri="{FF2B5EF4-FFF2-40B4-BE49-F238E27FC236}">
                    <a16:creationId xmlns:a16="http://schemas.microsoft.com/office/drawing/2014/main" id="{1EB6DE5F-8C74-4193-8BA9-B9216FD5F055}"/>
                  </a:ext>
                </a:extLst>
              </p:cNvPr>
              <p:cNvSpPr/>
              <p:nvPr/>
            </p:nvSpPr>
            <p:spPr bwMode="auto">
              <a:xfrm rot="12869451" flipV="1">
                <a:off x="5027345" y="4663245"/>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0" name="Oval 589">
                <a:extLst>
                  <a:ext uri="{FF2B5EF4-FFF2-40B4-BE49-F238E27FC236}">
                    <a16:creationId xmlns:a16="http://schemas.microsoft.com/office/drawing/2014/main" id="{FDC86080-7605-49A9-859D-863A42CF0BE1}"/>
                  </a:ext>
                </a:extLst>
              </p:cNvPr>
              <p:cNvSpPr/>
              <p:nvPr/>
            </p:nvSpPr>
            <p:spPr bwMode="auto">
              <a:xfrm rot="12869451" flipV="1">
                <a:off x="4799968" y="436514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1" name="Oval 590">
                <a:extLst>
                  <a:ext uri="{FF2B5EF4-FFF2-40B4-BE49-F238E27FC236}">
                    <a16:creationId xmlns:a16="http://schemas.microsoft.com/office/drawing/2014/main" id="{2E22A29B-A758-4198-9AA2-85FC1D1E8BC4}"/>
                  </a:ext>
                </a:extLst>
              </p:cNvPr>
              <p:cNvSpPr/>
              <p:nvPr/>
            </p:nvSpPr>
            <p:spPr bwMode="auto">
              <a:xfrm rot="12869451" flipV="1">
                <a:off x="4952717" y="4214131"/>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2" name="Oval 591">
                <a:extLst>
                  <a:ext uri="{FF2B5EF4-FFF2-40B4-BE49-F238E27FC236}">
                    <a16:creationId xmlns:a16="http://schemas.microsoft.com/office/drawing/2014/main" id="{EA6E121C-73B0-4339-AE92-4AA3A94BDC11}"/>
                  </a:ext>
                </a:extLst>
              </p:cNvPr>
              <p:cNvSpPr/>
              <p:nvPr/>
            </p:nvSpPr>
            <p:spPr bwMode="auto">
              <a:xfrm rot="12869451" flipV="1">
                <a:off x="5076106" y="4506494"/>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3" name="Oval 592">
                <a:extLst>
                  <a:ext uri="{FF2B5EF4-FFF2-40B4-BE49-F238E27FC236}">
                    <a16:creationId xmlns:a16="http://schemas.microsoft.com/office/drawing/2014/main" id="{CB39646A-FE02-4428-9CCA-C5FE43362545}"/>
                  </a:ext>
                </a:extLst>
              </p:cNvPr>
              <p:cNvSpPr/>
              <p:nvPr/>
            </p:nvSpPr>
            <p:spPr bwMode="auto">
              <a:xfrm rot="12869451" flipV="1">
                <a:off x="5255893" y="4317884"/>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4" name="Oval 593">
                <a:extLst>
                  <a:ext uri="{FF2B5EF4-FFF2-40B4-BE49-F238E27FC236}">
                    <a16:creationId xmlns:a16="http://schemas.microsoft.com/office/drawing/2014/main" id="{88A12D79-DC32-40F8-9737-85323CEA3DC7}"/>
                  </a:ext>
                </a:extLst>
              </p:cNvPr>
              <p:cNvSpPr/>
              <p:nvPr/>
            </p:nvSpPr>
            <p:spPr bwMode="auto">
              <a:xfrm rot="12869451" flipV="1">
                <a:off x="4632790" y="4579884"/>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5" name="Oval 594">
                <a:extLst>
                  <a:ext uri="{FF2B5EF4-FFF2-40B4-BE49-F238E27FC236}">
                    <a16:creationId xmlns:a16="http://schemas.microsoft.com/office/drawing/2014/main" id="{BFDCFF8D-7325-4273-8BF1-291A701A709D}"/>
                  </a:ext>
                </a:extLst>
              </p:cNvPr>
              <p:cNvSpPr/>
              <p:nvPr/>
            </p:nvSpPr>
            <p:spPr bwMode="auto">
              <a:xfrm rot="12869451" flipV="1">
                <a:off x="4903099" y="4455647"/>
                <a:ext cx="25623" cy="25623"/>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6" name="Oval 595">
                <a:extLst>
                  <a:ext uri="{FF2B5EF4-FFF2-40B4-BE49-F238E27FC236}">
                    <a16:creationId xmlns:a16="http://schemas.microsoft.com/office/drawing/2014/main" id="{432D514B-5CC5-4517-9B97-35B462C619A0}"/>
                  </a:ext>
                </a:extLst>
              </p:cNvPr>
              <p:cNvSpPr/>
              <p:nvPr/>
            </p:nvSpPr>
            <p:spPr bwMode="auto">
              <a:xfrm rot="12869451" flipV="1">
                <a:off x="4820332" y="4300561"/>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7" name="Oval 596">
                <a:extLst>
                  <a:ext uri="{FF2B5EF4-FFF2-40B4-BE49-F238E27FC236}">
                    <a16:creationId xmlns:a16="http://schemas.microsoft.com/office/drawing/2014/main" id="{39FEC512-1F00-4C95-9C53-C8A738A5058F}"/>
                  </a:ext>
                </a:extLst>
              </p:cNvPr>
              <p:cNvSpPr/>
              <p:nvPr/>
            </p:nvSpPr>
            <p:spPr bwMode="auto">
              <a:xfrm rot="12869451" flipV="1">
                <a:off x="5131979" y="4746047"/>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8" name="Oval 597">
                <a:extLst>
                  <a:ext uri="{FF2B5EF4-FFF2-40B4-BE49-F238E27FC236}">
                    <a16:creationId xmlns:a16="http://schemas.microsoft.com/office/drawing/2014/main" id="{433FC7F1-74B6-460A-A53D-7FC16E3E7B21}"/>
                  </a:ext>
                </a:extLst>
              </p:cNvPr>
              <p:cNvSpPr/>
              <p:nvPr/>
            </p:nvSpPr>
            <p:spPr bwMode="auto">
              <a:xfrm rot="12869451" flipV="1">
                <a:off x="5191730" y="4609384"/>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599" name="Oval 598">
                <a:extLst>
                  <a:ext uri="{FF2B5EF4-FFF2-40B4-BE49-F238E27FC236}">
                    <a16:creationId xmlns:a16="http://schemas.microsoft.com/office/drawing/2014/main" id="{6B72BABA-E5DD-41F5-8715-4F70A940B696}"/>
                  </a:ext>
                </a:extLst>
              </p:cNvPr>
              <p:cNvSpPr/>
              <p:nvPr/>
            </p:nvSpPr>
            <p:spPr bwMode="auto">
              <a:xfrm rot="12869451" flipV="1">
                <a:off x="4940675" y="4544765"/>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00" name="Oval 599">
                <a:extLst>
                  <a:ext uri="{FF2B5EF4-FFF2-40B4-BE49-F238E27FC236}">
                    <a16:creationId xmlns:a16="http://schemas.microsoft.com/office/drawing/2014/main" id="{87F11058-92CB-47B9-A85B-468810CB462A}"/>
                  </a:ext>
                </a:extLst>
              </p:cNvPr>
              <p:cNvSpPr/>
              <p:nvPr/>
            </p:nvSpPr>
            <p:spPr bwMode="auto">
              <a:xfrm rot="12869451" flipV="1">
                <a:off x="4777576" y="4468827"/>
                <a:ext cx="25623" cy="25623"/>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01" name="Oval 600">
                <a:extLst>
                  <a:ext uri="{FF2B5EF4-FFF2-40B4-BE49-F238E27FC236}">
                    <a16:creationId xmlns:a16="http://schemas.microsoft.com/office/drawing/2014/main" id="{43F43552-738D-439E-80DD-3366B71258C8}"/>
                  </a:ext>
                </a:extLst>
              </p:cNvPr>
              <p:cNvSpPr/>
              <p:nvPr/>
            </p:nvSpPr>
            <p:spPr bwMode="auto">
              <a:xfrm rot="12869451" flipV="1">
                <a:off x="4683587" y="437023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02" name="Oval 601">
                <a:extLst>
                  <a:ext uri="{FF2B5EF4-FFF2-40B4-BE49-F238E27FC236}">
                    <a16:creationId xmlns:a16="http://schemas.microsoft.com/office/drawing/2014/main" id="{7AD055F5-30CB-497A-B8A3-EA227A1B9D8A}"/>
                  </a:ext>
                </a:extLst>
              </p:cNvPr>
              <p:cNvSpPr/>
              <p:nvPr/>
            </p:nvSpPr>
            <p:spPr bwMode="auto">
              <a:xfrm rot="12869451" flipV="1">
                <a:off x="4953747" y="4335118"/>
                <a:ext cx="15619" cy="1561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603" name="Straight Connector 602">
                <a:extLst>
                  <a:ext uri="{FF2B5EF4-FFF2-40B4-BE49-F238E27FC236}">
                    <a16:creationId xmlns:a16="http://schemas.microsoft.com/office/drawing/2014/main" id="{02895785-FFEA-4247-A3F5-7ED7EC315E87}"/>
                  </a:ext>
                </a:extLst>
              </p:cNvPr>
              <p:cNvCxnSpPr>
                <a:cxnSpLocks/>
                <a:stCxn id="600" idx="5"/>
                <a:endCxn id="594" idx="1"/>
              </p:cNvCxnSpPr>
              <p:nvPr/>
            </p:nvCxnSpPr>
            <p:spPr bwMode="auto">
              <a:xfrm rot="12869451" flipV="1">
                <a:off x="4688624" y="4456296"/>
                <a:ext cx="48821" cy="15765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04" name="Straight Connector 603">
                <a:extLst>
                  <a:ext uri="{FF2B5EF4-FFF2-40B4-BE49-F238E27FC236}">
                    <a16:creationId xmlns:a16="http://schemas.microsoft.com/office/drawing/2014/main" id="{ED20CE8A-36F4-45F0-A73F-E05B9534E407}"/>
                  </a:ext>
                </a:extLst>
              </p:cNvPr>
              <p:cNvCxnSpPr>
                <a:cxnSpLocks/>
                <a:endCxn id="584" idx="3"/>
              </p:cNvCxnSpPr>
              <p:nvPr/>
            </p:nvCxnSpPr>
            <p:spPr bwMode="auto">
              <a:xfrm rot="12869451" flipV="1">
                <a:off x="5098859" y="4395795"/>
                <a:ext cx="324988" cy="9944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05" name="Straight Connector 604">
                <a:extLst>
                  <a:ext uri="{FF2B5EF4-FFF2-40B4-BE49-F238E27FC236}">
                    <a16:creationId xmlns:a16="http://schemas.microsoft.com/office/drawing/2014/main" id="{1F0A36B5-0238-46DC-B159-39274075F439}"/>
                  </a:ext>
                </a:extLst>
              </p:cNvPr>
              <p:cNvCxnSpPr>
                <a:cxnSpLocks/>
                <a:endCxn id="585" idx="1"/>
              </p:cNvCxnSpPr>
              <p:nvPr/>
            </p:nvCxnSpPr>
            <p:spPr bwMode="auto">
              <a:xfrm rot="12869451" flipH="1" flipV="1">
                <a:off x="4871952" y="4281459"/>
                <a:ext cx="218002" cy="26811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606" name="Arc 605">
                <a:extLst>
                  <a:ext uri="{FF2B5EF4-FFF2-40B4-BE49-F238E27FC236}">
                    <a16:creationId xmlns:a16="http://schemas.microsoft.com/office/drawing/2014/main" id="{BCC64D16-31CD-491F-9390-D3C227821EB0}"/>
                  </a:ext>
                </a:extLst>
              </p:cNvPr>
              <p:cNvSpPr/>
              <p:nvPr/>
            </p:nvSpPr>
            <p:spPr bwMode="auto">
              <a:xfrm rot="2874081">
                <a:off x="3879704" y="5087087"/>
                <a:ext cx="72387" cy="658966"/>
              </a:xfrm>
              <a:prstGeom prst="arc">
                <a:avLst>
                  <a:gd name="adj1" fmla="val 17057927"/>
                  <a:gd name="adj2" fmla="val 5418042"/>
                </a:avLst>
              </a:prstGeom>
              <a:noFill/>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cxnSp>
            <p:nvCxnSpPr>
              <p:cNvPr id="607" name="Straight Connector 606">
                <a:extLst>
                  <a:ext uri="{FF2B5EF4-FFF2-40B4-BE49-F238E27FC236}">
                    <a16:creationId xmlns:a16="http://schemas.microsoft.com/office/drawing/2014/main" id="{8614D1C4-2848-45E4-AC57-BC9F1ADE02A4}"/>
                  </a:ext>
                </a:extLst>
              </p:cNvPr>
              <p:cNvCxnSpPr>
                <a:cxnSpLocks/>
              </p:cNvCxnSpPr>
              <p:nvPr/>
            </p:nvCxnSpPr>
            <p:spPr bwMode="auto">
              <a:xfrm rot="4892424">
                <a:off x="4083897" y="4819617"/>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08" name="Straight Connector 607">
                <a:extLst>
                  <a:ext uri="{FF2B5EF4-FFF2-40B4-BE49-F238E27FC236}">
                    <a16:creationId xmlns:a16="http://schemas.microsoft.com/office/drawing/2014/main" id="{7BE7198A-EA2B-4331-942C-30E84E6FEEB6}"/>
                  </a:ext>
                </a:extLst>
              </p:cNvPr>
              <p:cNvCxnSpPr>
                <a:cxnSpLocks/>
              </p:cNvCxnSpPr>
              <p:nvPr/>
            </p:nvCxnSpPr>
            <p:spPr bwMode="auto">
              <a:xfrm rot="4892424">
                <a:off x="4160343" y="4749970"/>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09" name="Straight Connector 608">
                <a:extLst>
                  <a:ext uri="{FF2B5EF4-FFF2-40B4-BE49-F238E27FC236}">
                    <a16:creationId xmlns:a16="http://schemas.microsoft.com/office/drawing/2014/main" id="{1C8ABF68-DBC1-4EB7-93A2-508DCDD0A5AA}"/>
                  </a:ext>
                </a:extLst>
              </p:cNvPr>
              <p:cNvCxnSpPr>
                <a:cxnSpLocks/>
              </p:cNvCxnSpPr>
              <p:nvPr/>
            </p:nvCxnSpPr>
            <p:spPr bwMode="auto">
              <a:xfrm rot="4892424" flipH="1">
                <a:off x="4133121" y="4722919"/>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0" name="Straight Connector 609">
                <a:extLst>
                  <a:ext uri="{FF2B5EF4-FFF2-40B4-BE49-F238E27FC236}">
                    <a16:creationId xmlns:a16="http://schemas.microsoft.com/office/drawing/2014/main" id="{1A177B09-9501-495C-B010-9198CACD63F3}"/>
                  </a:ext>
                </a:extLst>
              </p:cNvPr>
              <p:cNvCxnSpPr>
                <a:cxnSpLocks/>
              </p:cNvCxnSpPr>
              <p:nvPr/>
            </p:nvCxnSpPr>
            <p:spPr bwMode="auto">
              <a:xfrm rot="4892424" flipH="1">
                <a:off x="4137133" y="4727166"/>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1" name="Straight Connector 610">
                <a:extLst>
                  <a:ext uri="{FF2B5EF4-FFF2-40B4-BE49-F238E27FC236}">
                    <a16:creationId xmlns:a16="http://schemas.microsoft.com/office/drawing/2014/main" id="{53D9D92F-7AB3-4BA5-9F81-D7FCCA712708}"/>
                  </a:ext>
                </a:extLst>
              </p:cNvPr>
              <p:cNvCxnSpPr>
                <a:cxnSpLocks/>
              </p:cNvCxnSpPr>
              <p:nvPr/>
            </p:nvCxnSpPr>
            <p:spPr bwMode="auto">
              <a:xfrm rot="4892424" flipH="1" flipV="1">
                <a:off x="4156765" y="4590483"/>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2" name="Straight Connector 611">
                <a:extLst>
                  <a:ext uri="{FF2B5EF4-FFF2-40B4-BE49-F238E27FC236}">
                    <a16:creationId xmlns:a16="http://schemas.microsoft.com/office/drawing/2014/main" id="{29DC9141-C40D-47A9-A8CC-0D05070ABEF6}"/>
                  </a:ext>
                </a:extLst>
              </p:cNvPr>
              <p:cNvCxnSpPr>
                <a:cxnSpLocks/>
              </p:cNvCxnSpPr>
              <p:nvPr/>
            </p:nvCxnSpPr>
            <p:spPr bwMode="auto">
              <a:xfrm rot="4892424" flipH="1" flipV="1">
                <a:off x="4257809" y="4707816"/>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3" name="Straight Connector 612">
                <a:extLst>
                  <a:ext uri="{FF2B5EF4-FFF2-40B4-BE49-F238E27FC236}">
                    <a16:creationId xmlns:a16="http://schemas.microsoft.com/office/drawing/2014/main" id="{326ADC9F-D5CC-487B-A2ED-4CFA8EFB40BF}"/>
                  </a:ext>
                </a:extLst>
              </p:cNvPr>
              <p:cNvCxnSpPr>
                <a:cxnSpLocks/>
              </p:cNvCxnSpPr>
              <p:nvPr/>
            </p:nvCxnSpPr>
            <p:spPr bwMode="auto">
              <a:xfrm rot="4892424" flipH="1" flipV="1">
                <a:off x="4397678" y="4675312"/>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4" name="Straight Connector 613">
                <a:extLst>
                  <a:ext uri="{FF2B5EF4-FFF2-40B4-BE49-F238E27FC236}">
                    <a16:creationId xmlns:a16="http://schemas.microsoft.com/office/drawing/2014/main" id="{962FAFB2-156B-46DD-866C-15C4BED1A317}"/>
                  </a:ext>
                </a:extLst>
              </p:cNvPr>
              <p:cNvCxnSpPr>
                <a:cxnSpLocks/>
              </p:cNvCxnSpPr>
              <p:nvPr/>
            </p:nvCxnSpPr>
            <p:spPr bwMode="auto">
              <a:xfrm rot="4892424" flipV="1">
                <a:off x="4260147" y="4846913"/>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5" name="Straight Connector 614">
                <a:extLst>
                  <a:ext uri="{FF2B5EF4-FFF2-40B4-BE49-F238E27FC236}">
                    <a16:creationId xmlns:a16="http://schemas.microsoft.com/office/drawing/2014/main" id="{CC455EF9-4DAF-4310-8347-1619D81FB11F}"/>
                  </a:ext>
                </a:extLst>
              </p:cNvPr>
              <p:cNvCxnSpPr>
                <a:cxnSpLocks/>
              </p:cNvCxnSpPr>
              <p:nvPr/>
            </p:nvCxnSpPr>
            <p:spPr bwMode="auto">
              <a:xfrm rot="4892424" flipV="1">
                <a:off x="4208002" y="4923484"/>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6" name="Straight Connector 615">
                <a:extLst>
                  <a:ext uri="{FF2B5EF4-FFF2-40B4-BE49-F238E27FC236}">
                    <a16:creationId xmlns:a16="http://schemas.microsoft.com/office/drawing/2014/main" id="{4C9E9FB6-71A5-44FC-84EE-FD4C6E9DB838}"/>
                  </a:ext>
                </a:extLst>
              </p:cNvPr>
              <p:cNvCxnSpPr>
                <a:cxnSpLocks/>
              </p:cNvCxnSpPr>
              <p:nvPr/>
            </p:nvCxnSpPr>
            <p:spPr bwMode="auto">
              <a:xfrm rot="2072388">
                <a:off x="6639708" y="5634843"/>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7" name="Straight Connector 616">
                <a:extLst>
                  <a:ext uri="{FF2B5EF4-FFF2-40B4-BE49-F238E27FC236}">
                    <a16:creationId xmlns:a16="http://schemas.microsoft.com/office/drawing/2014/main" id="{D59CB581-8751-4BB3-9B5D-4A9CF6CCBD28}"/>
                  </a:ext>
                </a:extLst>
              </p:cNvPr>
              <p:cNvCxnSpPr>
                <a:cxnSpLocks/>
              </p:cNvCxnSpPr>
              <p:nvPr/>
            </p:nvCxnSpPr>
            <p:spPr bwMode="auto">
              <a:xfrm rot="2072388">
                <a:off x="6651737" y="5594075"/>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8" name="Straight Connector 617">
                <a:extLst>
                  <a:ext uri="{FF2B5EF4-FFF2-40B4-BE49-F238E27FC236}">
                    <a16:creationId xmlns:a16="http://schemas.microsoft.com/office/drawing/2014/main" id="{FD5D6D58-0693-44E7-83F0-43218CDFBCCF}"/>
                  </a:ext>
                </a:extLst>
              </p:cNvPr>
              <p:cNvCxnSpPr>
                <a:cxnSpLocks/>
              </p:cNvCxnSpPr>
              <p:nvPr/>
            </p:nvCxnSpPr>
            <p:spPr bwMode="auto">
              <a:xfrm rot="2072388" flipH="1">
                <a:off x="6597422" y="5575899"/>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19" name="Straight Connector 618">
                <a:extLst>
                  <a:ext uri="{FF2B5EF4-FFF2-40B4-BE49-F238E27FC236}">
                    <a16:creationId xmlns:a16="http://schemas.microsoft.com/office/drawing/2014/main" id="{022177DA-0319-4EE3-B925-F8550CD5106E}"/>
                  </a:ext>
                </a:extLst>
              </p:cNvPr>
              <p:cNvCxnSpPr>
                <a:cxnSpLocks/>
              </p:cNvCxnSpPr>
              <p:nvPr/>
            </p:nvCxnSpPr>
            <p:spPr bwMode="auto">
              <a:xfrm rot="2072388" flipH="1">
                <a:off x="6569980" y="5567652"/>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0" name="Straight Connector 619">
                <a:extLst>
                  <a:ext uri="{FF2B5EF4-FFF2-40B4-BE49-F238E27FC236}">
                    <a16:creationId xmlns:a16="http://schemas.microsoft.com/office/drawing/2014/main" id="{EF23C248-A637-4367-A69D-466585EA22D4}"/>
                  </a:ext>
                </a:extLst>
              </p:cNvPr>
              <p:cNvCxnSpPr>
                <a:cxnSpLocks/>
              </p:cNvCxnSpPr>
              <p:nvPr/>
            </p:nvCxnSpPr>
            <p:spPr bwMode="auto">
              <a:xfrm rot="2072388" flipH="1" flipV="1">
                <a:off x="6465478" y="5379767"/>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1" name="Straight Connector 620">
                <a:extLst>
                  <a:ext uri="{FF2B5EF4-FFF2-40B4-BE49-F238E27FC236}">
                    <a16:creationId xmlns:a16="http://schemas.microsoft.com/office/drawing/2014/main" id="{960F382D-74A2-4FDD-9D7D-4430C5F36B21}"/>
                  </a:ext>
                </a:extLst>
              </p:cNvPr>
              <p:cNvCxnSpPr>
                <a:cxnSpLocks/>
              </p:cNvCxnSpPr>
              <p:nvPr/>
            </p:nvCxnSpPr>
            <p:spPr bwMode="auto">
              <a:xfrm rot="2072388" flipH="1" flipV="1">
                <a:off x="6640250" y="5462226"/>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2" name="Straight Connector 621">
                <a:extLst>
                  <a:ext uri="{FF2B5EF4-FFF2-40B4-BE49-F238E27FC236}">
                    <a16:creationId xmlns:a16="http://schemas.microsoft.com/office/drawing/2014/main" id="{272EC4A1-A5CF-49FA-A8E3-431FBB800380}"/>
                  </a:ext>
                </a:extLst>
              </p:cNvPr>
              <p:cNvCxnSpPr>
                <a:cxnSpLocks/>
              </p:cNvCxnSpPr>
              <p:nvPr/>
            </p:nvCxnSpPr>
            <p:spPr bwMode="auto">
              <a:xfrm rot="2072388" flipH="1" flipV="1">
                <a:off x="6784037" y="5359470"/>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3" name="Straight Connector 622">
                <a:extLst>
                  <a:ext uri="{FF2B5EF4-FFF2-40B4-BE49-F238E27FC236}">
                    <a16:creationId xmlns:a16="http://schemas.microsoft.com/office/drawing/2014/main" id="{835D6892-3AD8-4C8B-8A71-DA245773DC1B}"/>
                  </a:ext>
                </a:extLst>
              </p:cNvPr>
              <p:cNvCxnSpPr>
                <a:cxnSpLocks/>
              </p:cNvCxnSpPr>
              <p:nvPr/>
            </p:nvCxnSpPr>
            <p:spPr bwMode="auto">
              <a:xfrm rot="2072388" flipV="1">
                <a:off x="6750828" y="5499858"/>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4" name="Straight Connector 623">
                <a:extLst>
                  <a:ext uri="{FF2B5EF4-FFF2-40B4-BE49-F238E27FC236}">
                    <a16:creationId xmlns:a16="http://schemas.microsoft.com/office/drawing/2014/main" id="{C6579365-8D0A-43B4-9A21-363CE5F7A0D9}"/>
                  </a:ext>
                </a:extLst>
              </p:cNvPr>
              <p:cNvCxnSpPr>
                <a:cxnSpLocks/>
              </p:cNvCxnSpPr>
              <p:nvPr/>
            </p:nvCxnSpPr>
            <p:spPr bwMode="auto">
              <a:xfrm rot="2072388" flipV="1">
                <a:off x="6722259" y="5636398"/>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5" name="Straight Connector 624">
                <a:extLst>
                  <a:ext uri="{FF2B5EF4-FFF2-40B4-BE49-F238E27FC236}">
                    <a16:creationId xmlns:a16="http://schemas.microsoft.com/office/drawing/2014/main" id="{5DA87E9A-5843-47B0-BD1F-712BE45CEF24}"/>
                  </a:ext>
                </a:extLst>
              </p:cNvPr>
              <p:cNvCxnSpPr>
                <a:cxnSpLocks/>
              </p:cNvCxnSpPr>
              <p:nvPr/>
            </p:nvCxnSpPr>
            <p:spPr bwMode="auto">
              <a:xfrm rot="2072388">
                <a:off x="7599615" y="4723171"/>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6" name="Straight Connector 625">
                <a:extLst>
                  <a:ext uri="{FF2B5EF4-FFF2-40B4-BE49-F238E27FC236}">
                    <a16:creationId xmlns:a16="http://schemas.microsoft.com/office/drawing/2014/main" id="{60D024F2-E920-44B6-B700-B5C05FF41180}"/>
                  </a:ext>
                </a:extLst>
              </p:cNvPr>
              <p:cNvCxnSpPr>
                <a:cxnSpLocks/>
              </p:cNvCxnSpPr>
              <p:nvPr/>
            </p:nvCxnSpPr>
            <p:spPr bwMode="auto">
              <a:xfrm rot="2072388">
                <a:off x="7611644" y="4682403"/>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7" name="Straight Connector 626">
                <a:extLst>
                  <a:ext uri="{FF2B5EF4-FFF2-40B4-BE49-F238E27FC236}">
                    <a16:creationId xmlns:a16="http://schemas.microsoft.com/office/drawing/2014/main" id="{1A84401D-CD83-4C3B-A0EA-FCAB1B6D6B53}"/>
                  </a:ext>
                </a:extLst>
              </p:cNvPr>
              <p:cNvCxnSpPr>
                <a:cxnSpLocks/>
              </p:cNvCxnSpPr>
              <p:nvPr/>
            </p:nvCxnSpPr>
            <p:spPr bwMode="auto">
              <a:xfrm rot="2072388" flipH="1">
                <a:off x="7557329" y="4664227"/>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8" name="Straight Connector 627">
                <a:extLst>
                  <a:ext uri="{FF2B5EF4-FFF2-40B4-BE49-F238E27FC236}">
                    <a16:creationId xmlns:a16="http://schemas.microsoft.com/office/drawing/2014/main" id="{50832136-C4DD-471A-AA1F-941BC12748CC}"/>
                  </a:ext>
                </a:extLst>
              </p:cNvPr>
              <p:cNvCxnSpPr>
                <a:cxnSpLocks/>
              </p:cNvCxnSpPr>
              <p:nvPr/>
            </p:nvCxnSpPr>
            <p:spPr bwMode="auto">
              <a:xfrm rot="2072388" flipH="1">
                <a:off x="7529887" y="4655980"/>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29" name="Straight Connector 628">
                <a:extLst>
                  <a:ext uri="{FF2B5EF4-FFF2-40B4-BE49-F238E27FC236}">
                    <a16:creationId xmlns:a16="http://schemas.microsoft.com/office/drawing/2014/main" id="{73F6FC47-1C67-4C07-B1AA-908B045E6D59}"/>
                  </a:ext>
                </a:extLst>
              </p:cNvPr>
              <p:cNvCxnSpPr>
                <a:cxnSpLocks/>
              </p:cNvCxnSpPr>
              <p:nvPr/>
            </p:nvCxnSpPr>
            <p:spPr bwMode="auto">
              <a:xfrm rot="2072388" flipH="1" flipV="1">
                <a:off x="7425385" y="4468095"/>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0" name="Straight Connector 629">
                <a:extLst>
                  <a:ext uri="{FF2B5EF4-FFF2-40B4-BE49-F238E27FC236}">
                    <a16:creationId xmlns:a16="http://schemas.microsoft.com/office/drawing/2014/main" id="{4FF9D7FC-FB41-4DB8-88D1-896E19C24FF4}"/>
                  </a:ext>
                </a:extLst>
              </p:cNvPr>
              <p:cNvCxnSpPr>
                <a:cxnSpLocks/>
              </p:cNvCxnSpPr>
              <p:nvPr/>
            </p:nvCxnSpPr>
            <p:spPr bwMode="auto">
              <a:xfrm rot="2072388" flipH="1" flipV="1">
                <a:off x="7600157" y="4550554"/>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1" name="Straight Connector 630">
                <a:extLst>
                  <a:ext uri="{FF2B5EF4-FFF2-40B4-BE49-F238E27FC236}">
                    <a16:creationId xmlns:a16="http://schemas.microsoft.com/office/drawing/2014/main" id="{2F1DE2EB-91C0-4D35-B3D0-DA08C69444D8}"/>
                  </a:ext>
                </a:extLst>
              </p:cNvPr>
              <p:cNvCxnSpPr>
                <a:cxnSpLocks/>
              </p:cNvCxnSpPr>
              <p:nvPr/>
            </p:nvCxnSpPr>
            <p:spPr bwMode="auto">
              <a:xfrm rot="2072388" flipH="1" flipV="1">
                <a:off x="7743944" y="4447798"/>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2" name="Straight Connector 631">
                <a:extLst>
                  <a:ext uri="{FF2B5EF4-FFF2-40B4-BE49-F238E27FC236}">
                    <a16:creationId xmlns:a16="http://schemas.microsoft.com/office/drawing/2014/main" id="{342ECB9D-40C6-424C-97B3-FA39BC5A0C26}"/>
                  </a:ext>
                </a:extLst>
              </p:cNvPr>
              <p:cNvCxnSpPr>
                <a:cxnSpLocks/>
              </p:cNvCxnSpPr>
              <p:nvPr/>
            </p:nvCxnSpPr>
            <p:spPr bwMode="auto">
              <a:xfrm rot="2072388" flipV="1">
                <a:off x="7710735" y="4588186"/>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3" name="Straight Connector 632">
                <a:extLst>
                  <a:ext uri="{FF2B5EF4-FFF2-40B4-BE49-F238E27FC236}">
                    <a16:creationId xmlns:a16="http://schemas.microsoft.com/office/drawing/2014/main" id="{92130322-8C64-46A4-8BEB-4D65277C3E24}"/>
                  </a:ext>
                </a:extLst>
              </p:cNvPr>
              <p:cNvCxnSpPr>
                <a:cxnSpLocks/>
              </p:cNvCxnSpPr>
              <p:nvPr/>
            </p:nvCxnSpPr>
            <p:spPr bwMode="auto">
              <a:xfrm rot="2072388" flipV="1">
                <a:off x="7682166" y="4724726"/>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4" name="Straight Connector 633">
                <a:extLst>
                  <a:ext uri="{FF2B5EF4-FFF2-40B4-BE49-F238E27FC236}">
                    <a16:creationId xmlns:a16="http://schemas.microsoft.com/office/drawing/2014/main" id="{ECC31C13-925D-48A7-8A7F-997DF31993F1}"/>
                  </a:ext>
                </a:extLst>
              </p:cNvPr>
              <p:cNvCxnSpPr>
                <a:cxnSpLocks/>
              </p:cNvCxnSpPr>
              <p:nvPr/>
            </p:nvCxnSpPr>
            <p:spPr bwMode="auto">
              <a:xfrm rot="2072388">
                <a:off x="6504646" y="4713526"/>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5" name="Straight Connector 634">
                <a:extLst>
                  <a:ext uri="{FF2B5EF4-FFF2-40B4-BE49-F238E27FC236}">
                    <a16:creationId xmlns:a16="http://schemas.microsoft.com/office/drawing/2014/main" id="{3DAC567A-7A08-4428-A237-925BEE0993A1}"/>
                  </a:ext>
                </a:extLst>
              </p:cNvPr>
              <p:cNvCxnSpPr>
                <a:cxnSpLocks/>
              </p:cNvCxnSpPr>
              <p:nvPr/>
            </p:nvCxnSpPr>
            <p:spPr bwMode="auto">
              <a:xfrm rot="2072388">
                <a:off x="6516675" y="4672758"/>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6" name="Straight Connector 635">
                <a:extLst>
                  <a:ext uri="{FF2B5EF4-FFF2-40B4-BE49-F238E27FC236}">
                    <a16:creationId xmlns:a16="http://schemas.microsoft.com/office/drawing/2014/main" id="{30935074-80D7-4257-86B4-DE54C052290C}"/>
                  </a:ext>
                </a:extLst>
              </p:cNvPr>
              <p:cNvCxnSpPr>
                <a:cxnSpLocks/>
              </p:cNvCxnSpPr>
              <p:nvPr/>
            </p:nvCxnSpPr>
            <p:spPr bwMode="auto">
              <a:xfrm rot="2072388" flipH="1">
                <a:off x="6462360" y="465458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7" name="Straight Connector 636">
                <a:extLst>
                  <a:ext uri="{FF2B5EF4-FFF2-40B4-BE49-F238E27FC236}">
                    <a16:creationId xmlns:a16="http://schemas.microsoft.com/office/drawing/2014/main" id="{552D171F-976A-405B-BDAE-8D374F73ADF1}"/>
                  </a:ext>
                </a:extLst>
              </p:cNvPr>
              <p:cNvCxnSpPr>
                <a:cxnSpLocks/>
              </p:cNvCxnSpPr>
              <p:nvPr/>
            </p:nvCxnSpPr>
            <p:spPr bwMode="auto">
              <a:xfrm rot="2072388" flipH="1">
                <a:off x="6434918" y="4646335"/>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8" name="Straight Connector 637">
                <a:extLst>
                  <a:ext uri="{FF2B5EF4-FFF2-40B4-BE49-F238E27FC236}">
                    <a16:creationId xmlns:a16="http://schemas.microsoft.com/office/drawing/2014/main" id="{2B7448F3-C8E8-4D58-863C-E52D86B4A09C}"/>
                  </a:ext>
                </a:extLst>
              </p:cNvPr>
              <p:cNvCxnSpPr>
                <a:cxnSpLocks/>
              </p:cNvCxnSpPr>
              <p:nvPr/>
            </p:nvCxnSpPr>
            <p:spPr bwMode="auto">
              <a:xfrm rot="2072388" flipH="1" flipV="1">
                <a:off x="6330416" y="4458450"/>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39" name="Straight Connector 638">
                <a:extLst>
                  <a:ext uri="{FF2B5EF4-FFF2-40B4-BE49-F238E27FC236}">
                    <a16:creationId xmlns:a16="http://schemas.microsoft.com/office/drawing/2014/main" id="{CA6EB831-948D-49C5-9997-60A089C49014}"/>
                  </a:ext>
                </a:extLst>
              </p:cNvPr>
              <p:cNvCxnSpPr>
                <a:cxnSpLocks/>
              </p:cNvCxnSpPr>
              <p:nvPr/>
            </p:nvCxnSpPr>
            <p:spPr bwMode="auto">
              <a:xfrm rot="2072388" flipH="1" flipV="1">
                <a:off x="6505188" y="4540909"/>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0" name="Straight Connector 639">
                <a:extLst>
                  <a:ext uri="{FF2B5EF4-FFF2-40B4-BE49-F238E27FC236}">
                    <a16:creationId xmlns:a16="http://schemas.microsoft.com/office/drawing/2014/main" id="{46D1BBE5-B9BD-4BE0-86A4-AA90DED75126}"/>
                  </a:ext>
                </a:extLst>
              </p:cNvPr>
              <p:cNvCxnSpPr>
                <a:cxnSpLocks/>
              </p:cNvCxnSpPr>
              <p:nvPr/>
            </p:nvCxnSpPr>
            <p:spPr bwMode="auto">
              <a:xfrm rot="2072388" flipH="1" flipV="1">
                <a:off x="6648975" y="4438153"/>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1" name="Straight Connector 640">
                <a:extLst>
                  <a:ext uri="{FF2B5EF4-FFF2-40B4-BE49-F238E27FC236}">
                    <a16:creationId xmlns:a16="http://schemas.microsoft.com/office/drawing/2014/main" id="{600B0722-ADBE-46A2-8659-79F0941966AB}"/>
                  </a:ext>
                </a:extLst>
              </p:cNvPr>
              <p:cNvCxnSpPr>
                <a:cxnSpLocks/>
              </p:cNvCxnSpPr>
              <p:nvPr/>
            </p:nvCxnSpPr>
            <p:spPr bwMode="auto">
              <a:xfrm rot="2072388" flipV="1">
                <a:off x="6615766" y="4578541"/>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2" name="Straight Connector 641">
                <a:extLst>
                  <a:ext uri="{FF2B5EF4-FFF2-40B4-BE49-F238E27FC236}">
                    <a16:creationId xmlns:a16="http://schemas.microsoft.com/office/drawing/2014/main" id="{B1C1F4EE-1BC5-46FC-B455-BBF6608F06D8}"/>
                  </a:ext>
                </a:extLst>
              </p:cNvPr>
              <p:cNvCxnSpPr>
                <a:cxnSpLocks/>
              </p:cNvCxnSpPr>
              <p:nvPr/>
            </p:nvCxnSpPr>
            <p:spPr bwMode="auto">
              <a:xfrm rot="2072388" flipV="1">
                <a:off x="6587197" y="4715081"/>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3" name="Straight Connector 642">
                <a:extLst>
                  <a:ext uri="{FF2B5EF4-FFF2-40B4-BE49-F238E27FC236}">
                    <a16:creationId xmlns:a16="http://schemas.microsoft.com/office/drawing/2014/main" id="{82047DB9-EDF8-4FBB-9335-30FDA63CDEBB}"/>
                  </a:ext>
                </a:extLst>
              </p:cNvPr>
              <p:cNvCxnSpPr>
                <a:cxnSpLocks/>
              </p:cNvCxnSpPr>
              <p:nvPr/>
            </p:nvCxnSpPr>
            <p:spPr bwMode="auto">
              <a:xfrm>
                <a:off x="4561476" y="5550372"/>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4" name="Straight Connector 643">
                <a:extLst>
                  <a:ext uri="{FF2B5EF4-FFF2-40B4-BE49-F238E27FC236}">
                    <a16:creationId xmlns:a16="http://schemas.microsoft.com/office/drawing/2014/main" id="{6749BE0B-8272-4456-8B5E-14FADD100ADD}"/>
                  </a:ext>
                </a:extLst>
              </p:cNvPr>
              <p:cNvCxnSpPr>
                <a:cxnSpLocks/>
              </p:cNvCxnSpPr>
              <p:nvPr/>
            </p:nvCxnSpPr>
            <p:spPr bwMode="auto">
              <a:xfrm>
                <a:off x="4551226" y="5557206"/>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5" name="Straight Connector 644">
                <a:extLst>
                  <a:ext uri="{FF2B5EF4-FFF2-40B4-BE49-F238E27FC236}">
                    <a16:creationId xmlns:a16="http://schemas.microsoft.com/office/drawing/2014/main" id="{A584C557-24C4-4887-9B62-7327042C8612}"/>
                  </a:ext>
                </a:extLst>
              </p:cNvPr>
              <p:cNvCxnSpPr>
                <a:cxnSpLocks/>
              </p:cNvCxnSpPr>
              <p:nvPr/>
            </p:nvCxnSpPr>
            <p:spPr bwMode="auto">
              <a:xfrm flipH="1">
                <a:off x="4485948" y="5557206"/>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6" name="Straight Connector 645">
                <a:extLst>
                  <a:ext uri="{FF2B5EF4-FFF2-40B4-BE49-F238E27FC236}">
                    <a16:creationId xmlns:a16="http://schemas.microsoft.com/office/drawing/2014/main" id="{AD97E2EC-062C-48CF-8181-C221B4EB142D}"/>
                  </a:ext>
                </a:extLst>
              </p:cNvPr>
              <p:cNvCxnSpPr>
                <a:cxnSpLocks/>
              </p:cNvCxnSpPr>
              <p:nvPr/>
            </p:nvCxnSpPr>
            <p:spPr bwMode="auto">
              <a:xfrm flipH="1">
                <a:off x="4434698" y="5557206"/>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7" name="Straight Connector 646">
                <a:extLst>
                  <a:ext uri="{FF2B5EF4-FFF2-40B4-BE49-F238E27FC236}">
                    <a16:creationId xmlns:a16="http://schemas.microsoft.com/office/drawing/2014/main" id="{7F09E7FB-39EA-44B1-A3B8-7B30692074DF}"/>
                  </a:ext>
                </a:extLst>
              </p:cNvPr>
              <p:cNvCxnSpPr>
                <a:cxnSpLocks/>
              </p:cNvCxnSpPr>
              <p:nvPr/>
            </p:nvCxnSpPr>
            <p:spPr bwMode="auto">
              <a:xfrm flipH="1" flipV="1">
                <a:off x="4235311" y="5400803"/>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8" name="Straight Connector 647">
                <a:extLst>
                  <a:ext uri="{FF2B5EF4-FFF2-40B4-BE49-F238E27FC236}">
                    <a16:creationId xmlns:a16="http://schemas.microsoft.com/office/drawing/2014/main" id="{DD21AA66-35D0-4A71-9BCA-FFC6DDEBF9BF}"/>
                  </a:ext>
                </a:extLst>
              </p:cNvPr>
              <p:cNvCxnSpPr>
                <a:cxnSpLocks/>
              </p:cNvCxnSpPr>
              <p:nvPr/>
            </p:nvCxnSpPr>
            <p:spPr bwMode="auto">
              <a:xfrm flipH="1" flipV="1">
                <a:off x="4434698" y="5427753"/>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49" name="Straight Connector 648">
                <a:extLst>
                  <a:ext uri="{FF2B5EF4-FFF2-40B4-BE49-F238E27FC236}">
                    <a16:creationId xmlns:a16="http://schemas.microsoft.com/office/drawing/2014/main" id="{5A0F8FCA-A1A7-4CF1-BAD4-42B1DDEE08DD}"/>
                  </a:ext>
                </a:extLst>
              </p:cNvPr>
              <p:cNvCxnSpPr>
                <a:cxnSpLocks/>
              </p:cNvCxnSpPr>
              <p:nvPr/>
            </p:nvCxnSpPr>
            <p:spPr bwMode="auto">
              <a:xfrm flipH="1" flipV="1">
                <a:off x="4546539" y="5283483"/>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0" name="Straight Connector 649">
                <a:extLst>
                  <a:ext uri="{FF2B5EF4-FFF2-40B4-BE49-F238E27FC236}">
                    <a16:creationId xmlns:a16="http://schemas.microsoft.com/office/drawing/2014/main" id="{648D6D5B-869D-4B1B-8C71-76ADDC0B0190}"/>
                  </a:ext>
                </a:extLst>
              </p:cNvPr>
              <p:cNvCxnSpPr>
                <a:cxnSpLocks/>
              </p:cNvCxnSpPr>
              <p:nvPr/>
            </p:nvCxnSpPr>
            <p:spPr bwMode="auto">
              <a:xfrm flipV="1">
                <a:off x="4556975" y="5355551"/>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1" name="Straight Connector 650">
                <a:extLst>
                  <a:ext uri="{FF2B5EF4-FFF2-40B4-BE49-F238E27FC236}">
                    <a16:creationId xmlns:a16="http://schemas.microsoft.com/office/drawing/2014/main" id="{4D9B3319-A22A-4AFB-98F3-03FF62AFDD13}"/>
                  </a:ext>
                </a:extLst>
              </p:cNvPr>
              <p:cNvCxnSpPr>
                <a:cxnSpLocks/>
              </p:cNvCxnSpPr>
              <p:nvPr/>
            </p:nvCxnSpPr>
            <p:spPr bwMode="auto">
              <a:xfrm flipV="1">
                <a:off x="4570856" y="5514442"/>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2" name="Straight Connector 651">
                <a:extLst>
                  <a:ext uri="{FF2B5EF4-FFF2-40B4-BE49-F238E27FC236}">
                    <a16:creationId xmlns:a16="http://schemas.microsoft.com/office/drawing/2014/main" id="{FCB20F96-8052-4C7A-8FD4-7994499EF6D8}"/>
                  </a:ext>
                </a:extLst>
              </p:cNvPr>
              <p:cNvCxnSpPr>
                <a:cxnSpLocks/>
                <a:stCxn id="760" idx="2"/>
                <a:endCxn id="693" idx="7"/>
              </p:cNvCxnSpPr>
              <p:nvPr/>
            </p:nvCxnSpPr>
            <p:spPr bwMode="auto">
              <a:xfrm flipH="1" flipV="1">
                <a:off x="2254353" y="4915785"/>
                <a:ext cx="569062" cy="16935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3" name="Straight Connector 652">
                <a:extLst>
                  <a:ext uri="{FF2B5EF4-FFF2-40B4-BE49-F238E27FC236}">
                    <a16:creationId xmlns:a16="http://schemas.microsoft.com/office/drawing/2014/main" id="{CDAA01AC-B481-46B2-A79F-050AF65594DD}"/>
                  </a:ext>
                </a:extLst>
              </p:cNvPr>
              <p:cNvCxnSpPr>
                <a:cxnSpLocks/>
              </p:cNvCxnSpPr>
              <p:nvPr/>
            </p:nvCxnSpPr>
            <p:spPr bwMode="auto">
              <a:xfrm flipH="1" flipV="1">
                <a:off x="3229858" y="4489801"/>
                <a:ext cx="569062" cy="16935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654" name="Straight Connector 653">
                <a:extLst>
                  <a:ext uri="{FF2B5EF4-FFF2-40B4-BE49-F238E27FC236}">
                    <a16:creationId xmlns:a16="http://schemas.microsoft.com/office/drawing/2014/main" id="{FCB64796-8447-41C2-A944-CFEF49953D35}"/>
                  </a:ext>
                </a:extLst>
              </p:cNvPr>
              <p:cNvCxnSpPr>
                <a:cxnSpLocks/>
                <a:stCxn id="660" idx="6"/>
              </p:cNvCxnSpPr>
              <p:nvPr/>
            </p:nvCxnSpPr>
            <p:spPr bwMode="auto">
              <a:xfrm flipH="1" flipV="1">
                <a:off x="4018552" y="4235504"/>
                <a:ext cx="535853" cy="40905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655" name="Oval 654">
                <a:extLst>
                  <a:ext uri="{FF2B5EF4-FFF2-40B4-BE49-F238E27FC236}">
                    <a16:creationId xmlns:a16="http://schemas.microsoft.com/office/drawing/2014/main" id="{406E83CE-E064-49CB-B11E-9AD51DD42233}"/>
                  </a:ext>
                </a:extLst>
              </p:cNvPr>
              <p:cNvSpPr/>
              <p:nvPr/>
            </p:nvSpPr>
            <p:spPr bwMode="auto">
              <a:xfrm>
                <a:off x="3424115" y="4114534"/>
                <a:ext cx="73910" cy="739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56" name="Oval 655">
                <a:extLst>
                  <a:ext uri="{FF2B5EF4-FFF2-40B4-BE49-F238E27FC236}">
                    <a16:creationId xmlns:a16="http://schemas.microsoft.com/office/drawing/2014/main" id="{F320ACBB-59B6-40DE-A7DA-1A9DF1E7E0F6}"/>
                  </a:ext>
                </a:extLst>
              </p:cNvPr>
              <p:cNvSpPr/>
              <p:nvPr/>
            </p:nvSpPr>
            <p:spPr bwMode="auto">
              <a:xfrm>
                <a:off x="2798562" y="4791076"/>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57" name="Oval 656">
                <a:extLst>
                  <a:ext uri="{FF2B5EF4-FFF2-40B4-BE49-F238E27FC236}">
                    <a16:creationId xmlns:a16="http://schemas.microsoft.com/office/drawing/2014/main" id="{52050562-77AE-4488-BF0B-4B718FD59D96}"/>
                  </a:ext>
                </a:extLst>
              </p:cNvPr>
              <p:cNvSpPr/>
              <p:nvPr/>
            </p:nvSpPr>
            <p:spPr bwMode="auto">
              <a:xfrm flipV="1">
                <a:off x="3982802" y="4188444"/>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58" name="Oval 657">
                <a:extLst>
                  <a:ext uri="{FF2B5EF4-FFF2-40B4-BE49-F238E27FC236}">
                    <a16:creationId xmlns:a16="http://schemas.microsoft.com/office/drawing/2014/main" id="{B9236566-5957-4311-84FA-74EE368F4058}"/>
                  </a:ext>
                </a:extLst>
              </p:cNvPr>
              <p:cNvSpPr/>
              <p:nvPr/>
            </p:nvSpPr>
            <p:spPr bwMode="auto">
              <a:xfrm flipV="1">
                <a:off x="3982802" y="4579160"/>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59" name="Oval 658">
                <a:extLst>
                  <a:ext uri="{FF2B5EF4-FFF2-40B4-BE49-F238E27FC236}">
                    <a16:creationId xmlns:a16="http://schemas.microsoft.com/office/drawing/2014/main" id="{D22E98D2-0CBB-4EDA-8D82-FA584A5DAB81}"/>
                  </a:ext>
                </a:extLst>
              </p:cNvPr>
              <p:cNvSpPr/>
              <p:nvPr/>
            </p:nvSpPr>
            <p:spPr bwMode="auto">
              <a:xfrm flipV="1">
                <a:off x="4497070" y="4225170"/>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0" name="Oval 659">
                <a:extLst>
                  <a:ext uri="{FF2B5EF4-FFF2-40B4-BE49-F238E27FC236}">
                    <a16:creationId xmlns:a16="http://schemas.microsoft.com/office/drawing/2014/main" id="{18BE20B7-172A-4B74-AA29-1B15A4608837}"/>
                  </a:ext>
                </a:extLst>
              </p:cNvPr>
              <p:cNvSpPr/>
              <p:nvPr/>
            </p:nvSpPr>
            <p:spPr bwMode="auto">
              <a:xfrm flipV="1">
                <a:off x="4497070" y="461588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1" name="Oval 660">
                <a:extLst>
                  <a:ext uri="{FF2B5EF4-FFF2-40B4-BE49-F238E27FC236}">
                    <a16:creationId xmlns:a16="http://schemas.microsoft.com/office/drawing/2014/main" id="{ABFEFAFF-DE57-4531-B67B-E9DEE46BBFEF}"/>
                  </a:ext>
                </a:extLst>
              </p:cNvPr>
              <p:cNvSpPr/>
              <p:nvPr/>
            </p:nvSpPr>
            <p:spPr bwMode="auto">
              <a:xfrm flipV="1">
                <a:off x="5434867" y="4608214"/>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2" name="Oval 661">
                <a:extLst>
                  <a:ext uri="{FF2B5EF4-FFF2-40B4-BE49-F238E27FC236}">
                    <a16:creationId xmlns:a16="http://schemas.microsoft.com/office/drawing/2014/main" id="{A4889C5E-A76A-4FB7-AB04-AD218AD1FC12}"/>
                  </a:ext>
                </a:extLst>
              </p:cNvPr>
              <p:cNvSpPr/>
              <p:nvPr/>
            </p:nvSpPr>
            <p:spPr bwMode="auto">
              <a:xfrm flipV="1">
                <a:off x="4715008" y="5170640"/>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3" name="Oval 662">
                <a:extLst>
                  <a:ext uri="{FF2B5EF4-FFF2-40B4-BE49-F238E27FC236}">
                    <a16:creationId xmlns:a16="http://schemas.microsoft.com/office/drawing/2014/main" id="{E2252F53-D084-4219-9A10-DC5CE4B7C8C9}"/>
                  </a:ext>
                </a:extLst>
              </p:cNvPr>
              <p:cNvSpPr/>
              <p:nvPr/>
            </p:nvSpPr>
            <p:spPr bwMode="auto">
              <a:xfrm flipV="1">
                <a:off x="5910369" y="4337442"/>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4" name="Oval 663">
                <a:extLst>
                  <a:ext uri="{FF2B5EF4-FFF2-40B4-BE49-F238E27FC236}">
                    <a16:creationId xmlns:a16="http://schemas.microsoft.com/office/drawing/2014/main" id="{0FAAF1BE-887C-4D23-B9F3-EB843D3A611F}"/>
                  </a:ext>
                </a:extLst>
              </p:cNvPr>
              <p:cNvSpPr/>
              <p:nvPr/>
            </p:nvSpPr>
            <p:spPr bwMode="auto">
              <a:xfrm flipV="1">
                <a:off x="5627247" y="5198885"/>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5" name="Oval 664">
                <a:extLst>
                  <a:ext uri="{FF2B5EF4-FFF2-40B4-BE49-F238E27FC236}">
                    <a16:creationId xmlns:a16="http://schemas.microsoft.com/office/drawing/2014/main" id="{F28D92F3-EF29-43D2-9741-9B22AAE0DCFC}"/>
                  </a:ext>
                </a:extLst>
              </p:cNvPr>
              <p:cNvSpPr/>
              <p:nvPr/>
            </p:nvSpPr>
            <p:spPr bwMode="auto">
              <a:xfrm flipV="1">
                <a:off x="4206486" y="5229009"/>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6" name="Oval 665">
                <a:extLst>
                  <a:ext uri="{FF2B5EF4-FFF2-40B4-BE49-F238E27FC236}">
                    <a16:creationId xmlns:a16="http://schemas.microsoft.com/office/drawing/2014/main" id="{682C8E62-F26D-4292-AE8C-25B87D78634E}"/>
                  </a:ext>
                </a:extLst>
              </p:cNvPr>
              <p:cNvSpPr/>
              <p:nvPr/>
            </p:nvSpPr>
            <p:spPr bwMode="auto">
              <a:xfrm flipV="1">
                <a:off x="6360312" y="5054662"/>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7" name="Oval 666">
                <a:extLst>
                  <a:ext uri="{FF2B5EF4-FFF2-40B4-BE49-F238E27FC236}">
                    <a16:creationId xmlns:a16="http://schemas.microsoft.com/office/drawing/2014/main" id="{27786CFA-8454-40D9-BC76-16B02A5E3D99}"/>
                  </a:ext>
                </a:extLst>
              </p:cNvPr>
              <p:cNvSpPr/>
              <p:nvPr/>
            </p:nvSpPr>
            <p:spPr bwMode="auto">
              <a:xfrm>
                <a:off x="5413825" y="5417407"/>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8" name="Oval 667">
                <a:extLst>
                  <a:ext uri="{FF2B5EF4-FFF2-40B4-BE49-F238E27FC236}">
                    <a16:creationId xmlns:a16="http://schemas.microsoft.com/office/drawing/2014/main" id="{7583E566-194B-4FA6-A25A-0A248315C666}"/>
                  </a:ext>
                </a:extLst>
              </p:cNvPr>
              <p:cNvSpPr/>
              <p:nvPr/>
            </p:nvSpPr>
            <p:spPr bwMode="auto">
              <a:xfrm>
                <a:off x="5235512" y="4044802"/>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69" name="Oval 668">
                <a:extLst>
                  <a:ext uri="{FF2B5EF4-FFF2-40B4-BE49-F238E27FC236}">
                    <a16:creationId xmlns:a16="http://schemas.microsoft.com/office/drawing/2014/main" id="{0A5BCAB6-E75C-4DCA-BDEF-C611DD9FD30E}"/>
                  </a:ext>
                </a:extLst>
              </p:cNvPr>
              <p:cNvSpPr/>
              <p:nvPr/>
            </p:nvSpPr>
            <p:spPr bwMode="auto">
              <a:xfrm flipV="1">
                <a:off x="3929110" y="5123341"/>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0" name="Oval 669">
                <a:extLst>
                  <a:ext uri="{FF2B5EF4-FFF2-40B4-BE49-F238E27FC236}">
                    <a16:creationId xmlns:a16="http://schemas.microsoft.com/office/drawing/2014/main" id="{48D36442-D477-4DC4-8FDE-E010A2EDED15}"/>
                  </a:ext>
                </a:extLst>
              </p:cNvPr>
              <p:cNvSpPr/>
              <p:nvPr/>
            </p:nvSpPr>
            <p:spPr bwMode="auto">
              <a:xfrm flipV="1">
                <a:off x="6729290" y="5487641"/>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1" name="Oval 670">
                <a:extLst>
                  <a:ext uri="{FF2B5EF4-FFF2-40B4-BE49-F238E27FC236}">
                    <a16:creationId xmlns:a16="http://schemas.microsoft.com/office/drawing/2014/main" id="{0092AE2E-4A2F-4308-B2F8-60CE1CE52355}"/>
                  </a:ext>
                </a:extLst>
              </p:cNvPr>
              <p:cNvSpPr/>
              <p:nvPr/>
            </p:nvSpPr>
            <p:spPr bwMode="auto">
              <a:xfrm flipV="1">
                <a:off x="7099125" y="466104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2" name="Oval 671">
                <a:extLst>
                  <a:ext uri="{FF2B5EF4-FFF2-40B4-BE49-F238E27FC236}">
                    <a16:creationId xmlns:a16="http://schemas.microsoft.com/office/drawing/2014/main" id="{0A7C7A63-14CA-4311-85BC-B0C77230125D}"/>
                  </a:ext>
                </a:extLst>
              </p:cNvPr>
              <p:cNvSpPr/>
              <p:nvPr/>
            </p:nvSpPr>
            <p:spPr bwMode="auto">
              <a:xfrm flipV="1">
                <a:off x="7508585" y="3901565"/>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3" name="Oval 672">
                <a:extLst>
                  <a:ext uri="{FF2B5EF4-FFF2-40B4-BE49-F238E27FC236}">
                    <a16:creationId xmlns:a16="http://schemas.microsoft.com/office/drawing/2014/main" id="{B04D9BBD-64D1-470F-97C0-EA2893E2FA42}"/>
                  </a:ext>
                </a:extLst>
              </p:cNvPr>
              <p:cNvSpPr/>
              <p:nvPr/>
            </p:nvSpPr>
            <p:spPr bwMode="auto">
              <a:xfrm flipV="1">
                <a:off x="3658337" y="568576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4" name="Oval 673">
                <a:extLst>
                  <a:ext uri="{FF2B5EF4-FFF2-40B4-BE49-F238E27FC236}">
                    <a16:creationId xmlns:a16="http://schemas.microsoft.com/office/drawing/2014/main" id="{1B154317-1F83-4B12-BEFD-26ACCBB57198}"/>
                  </a:ext>
                </a:extLst>
              </p:cNvPr>
              <p:cNvSpPr/>
              <p:nvPr/>
            </p:nvSpPr>
            <p:spPr bwMode="auto">
              <a:xfrm>
                <a:off x="4482633" y="5470240"/>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5" name="Oval 674">
                <a:extLst>
                  <a:ext uri="{FF2B5EF4-FFF2-40B4-BE49-F238E27FC236}">
                    <a16:creationId xmlns:a16="http://schemas.microsoft.com/office/drawing/2014/main" id="{AE3B5BE9-875E-4D28-A62A-C1179893C80E}"/>
                  </a:ext>
                </a:extLst>
              </p:cNvPr>
              <p:cNvSpPr/>
              <p:nvPr/>
            </p:nvSpPr>
            <p:spPr bwMode="auto">
              <a:xfrm>
                <a:off x="7520564" y="5371178"/>
                <a:ext cx="144710" cy="14471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6" name="Oval 675">
                <a:extLst>
                  <a:ext uri="{FF2B5EF4-FFF2-40B4-BE49-F238E27FC236}">
                    <a16:creationId xmlns:a16="http://schemas.microsoft.com/office/drawing/2014/main" id="{5BE175CB-CF1B-4DBC-B4F5-AFFF894E27DD}"/>
                  </a:ext>
                </a:extLst>
              </p:cNvPr>
              <p:cNvSpPr/>
              <p:nvPr/>
            </p:nvSpPr>
            <p:spPr bwMode="auto">
              <a:xfrm flipV="1">
                <a:off x="6545230" y="4617716"/>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7" name="Oval 676">
                <a:extLst>
                  <a:ext uri="{FF2B5EF4-FFF2-40B4-BE49-F238E27FC236}">
                    <a16:creationId xmlns:a16="http://schemas.microsoft.com/office/drawing/2014/main" id="{B4C57B09-A7AD-4114-AA88-BB36F098501E}"/>
                  </a:ext>
                </a:extLst>
              </p:cNvPr>
              <p:cNvSpPr/>
              <p:nvPr/>
            </p:nvSpPr>
            <p:spPr bwMode="auto">
              <a:xfrm flipV="1">
                <a:off x="6273600" y="5836595"/>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8" name="Oval 677">
                <a:extLst>
                  <a:ext uri="{FF2B5EF4-FFF2-40B4-BE49-F238E27FC236}">
                    <a16:creationId xmlns:a16="http://schemas.microsoft.com/office/drawing/2014/main" id="{DDDA4203-8B60-4433-B43E-CD4DC70D96BC}"/>
                  </a:ext>
                </a:extLst>
              </p:cNvPr>
              <p:cNvSpPr/>
              <p:nvPr/>
            </p:nvSpPr>
            <p:spPr bwMode="auto">
              <a:xfrm flipV="1">
                <a:off x="7885025" y="4390275"/>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79" name="Oval 678">
                <a:extLst>
                  <a:ext uri="{FF2B5EF4-FFF2-40B4-BE49-F238E27FC236}">
                    <a16:creationId xmlns:a16="http://schemas.microsoft.com/office/drawing/2014/main" id="{707FAD69-F3C8-4E73-A34A-234FA0497AEB}"/>
                  </a:ext>
                </a:extLst>
              </p:cNvPr>
              <p:cNvSpPr/>
              <p:nvPr/>
            </p:nvSpPr>
            <p:spPr bwMode="auto">
              <a:xfrm flipV="1">
                <a:off x="5104656" y="4893263"/>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0" name="Oval 679">
                <a:extLst>
                  <a:ext uri="{FF2B5EF4-FFF2-40B4-BE49-F238E27FC236}">
                    <a16:creationId xmlns:a16="http://schemas.microsoft.com/office/drawing/2014/main" id="{B37E557A-490D-4B97-9C4C-15EAA3AA9CB7}"/>
                  </a:ext>
                </a:extLst>
              </p:cNvPr>
              <p:cNvSpPr/>
              <p:nvPr/>
            </p:nvSpPr>
            <p:spPr bwMode="auto">
              <a:xfrm flipV="1">
                <a:off x="4735680" y="3838421"/>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1" name="Oval 680">
                <a:extLst>
                  <a:ext uri="{FF2B5EF4-FFF2-40B4-BE49-F238E27FC236}">
                    <a16:creationId xmlns:a16="http://schemas.microsoft.com/office/drawing/2014/main" id="{2A7F5CEC-2419-4A39-A3EE-07844C91C5D3}"/>
                  </a:ext>
                </a:extLst>
              </p:cNvPr>
              <p:cNvSpPr/>
              <p:nvPr/>
            </p:nvSpPr>
            <p:spPr bwMode="auto">
              <a:xfrm flipV="1">
                <a:off x="5699892" y="4684827"/>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2" name="Oval 681">
                <a:extLst>
                  <a:ext uri="{FF2B5EF4-FFF2-40B4-BE49-F238E27FC236}">
                    <a16:creationId xmlns:a16="http://schemas.microsoft.com/office/drawing/2014/main" id="{359F4C20-3270-451F-A4EE-A4DA0BAF53E9}"/>
                  </a:ext>
                </a:extLst>
              </p:cNvPr>
              <p:cNvSpPr/>
              <p:nvPr/>
            </p:nvSpPr>
            <p:spPr bwMode="auto">
              <a:xfrm flipV="1">
                <a:off x="6550977" y="4086482"/>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3" name="Oval 682">
                <a:extLst>
                  <a:ext uri="{FF2B5EF4-FFF2-40B4-BE49-F238E27FC236}">
                    <a16:creationId xmlns:a16="http://schemas.microsoft.com/office/drawing/2014/main" id="{73A9AC11-4E36-42D7-B777-4FBA2EC29FCA}"/>
                  </a:ext>
                </a:extLst>
              </p:cNvPr>
              <p:cNvSpPr/>
              <p:nvPr/>
            </p:nvSpPr>
            <p:spPr bwMode="auto">
              <a:xfrm flipV="1">
                <a:off x="7132146" y="4495943"/>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4" name="Oval 683">
                <a:extLst>
                  <a:ext uri="{FF2B5EF4-FFF2-40B4-BE49-F238E27FC236}">
                    <a16:creationId xmlns:a16="http://schemas.microsoft.com/office/drawing/2014/main" id="{369D7C89-6F6D-4898-8F0A-DB6EBA4614D9}"/>
                  </a:ext>
                </a:extLst>
              </p:cNvPr>
              <p:cNvSpPr/>
              <p:nvPr/>
            </p:nvSpPr>
            <p:spPr bwMode="auto">
              <a:xfrm flipV="1">
                <a:off x="8439777" y="492521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5" name="Oval 684">
                <a:extLst>
                  <a:ext uri="{FF2B5EF4-FFF2-40B4-BE49-F238E27FC236}">
                    <a16:creationId xmlns:a16="http://schemas.microsoft.com/office/drawing/2014/main" id="{A73E8544-8E1D-4A80-9DC5-7E05BB67BC4E}"/>
                  </a:ext>
                </a:extLst>
              </p:cNvPr>
              <p:cNvSpPr/>
              <p:nvPr/>
            </p:nvSpPr>
            <p:spPr bwMode="auto">
              <a:xfrm flipV="1">
                <a:off x="7574627" y="5639538"/>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6" name="Oval 685">
                <a:extLst>
                  <a:ext uri="{FF2B5EF4-FFF2-40B4-BE49-F238E27FC236}">
                    <a16:creationId xmlns:a16="http://schemas.microsoft.com/office/drawing/2014/main" id="{AF5D6BAF-C9EF-4D83-BCE1-41527317464C}"/>
                  </a:ext>
                </a:extLst>
              </p:cNvPr>
              <p:cNvSpPr/>
              <p:nvPr/>
            </p:nvSpPr>
            <p:spPr bwMode="auto">
              <a:xfrm flipV="1">
                <a:off x="7310459" y="507157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7" name="Oval 686">
                <a:extLst>
                  <a:ext uri="{FF2B5EF4-FFF2-40B4-BE49-F238E27FC236}">
                    <a16:creationId xmlns:a16="http://schemas.microsoft.com/office/drawing/2014/main" id="{98145A5B-043A-4C52-8E4B-DF5198B6749E}"/>
                  </a:ext>
                </a:extLst>
              </p:cNvPr>
              <p:cNvSpPr/>
              <p:nvPr/>
            </p:nvSpPr>
            <p:spPr bwMode="auto">
              <a:xfrm flipV="1">
                <a:off x="5732913" y="5444310"/>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8" name="Oval 687">
                <a:extLst>
                  <a:ext uri="{FF2B5EF4-FFF2-40B4-BE49-F238E27FC236}">
                    <a16:creationId xmlns:a16="http://schemas.microsoft.com/office/drawing/2014/main" id="{5314910E-588D-40B0-9FBD-5FA1845C5391}"/>
                  </a:ext>
                </a:extLst>
              </p:cNvPr>
              <p:cNvSpPr/>
              <p:nvPr/>
            </p:nvSpPr>
            <p:spPr bwMode="auto">
              <a:xfrm flipV="1">
                <a:off x="4232903" y="4800804"/>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89" name="Oval 688">
                <a:extLst>
                  <a:ext uri="{FF2B5EF4-FFF2-40B4-BE49-F238E27FC236}">
                    <a16:creationId xmlns:a16="http://schemas.microsoft.com/office/drawing/2014/main" id="{ABBE1BF3-80F9-4D07-AD12-9C69C92B02F3}"/>
                  </a:ext>
                </a:extLst>
              </p:cNvPr>
              <p:cNvSpPr/>
              <p:nvPr/>
            </p:nvSpPr>
            <p:spPr bwMode="auto">
              <a:xfrm flipV="1">
                <a:off x="3328126" y="5024279"/>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0" name="Oval 689">
                <a:extLst>
                  <a:ext uri="{FF2B5EF4-FFF2-40B4-BE49-F238E27FC236}">
                    <a16:creationId xmlns:a16="http://schemas.microsoft.com/office/drawing/2014/main" id="{85DE0526-30E3-4459-80EC-2302604CCBDB}"/>
                  </a:ext>
                </a:extLst>
              </p:cNvPr>
              <p:cNvSpPr/>
              <p:nvPr/>
            </p:nvSpPr>
            <p:spPr bwMode="auto">
              <a:xfrm flipV="1">
                <a:off x="3229923" y="4447076"/>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1" name="Oval 690">
                <a:extLst>
                  <a:ext uri="{FF2B5EF4-FFF2-40B4-BE49-F238E27FC236}">
                    <a16:creationId xmlns:a16="http://schemas.microsoft.com/office/drawing/2014/main" id="{7C81F614-4F62-457D-9C66-CFE291986D17}"/>
                  </a:ext>
                </a:extLst>
              </p:cNvPr>
              <p:cNvSpPr/>
              <p:nvPr/>
            </p:nvSpPr>
            <p:spPr bwMode="auto">
              <a:xfrm flipV="1">
                <a:off x="7158561" y="601597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2" name="Oval 691">
                <a:extLst>
                  <a:ext uri="{FF2B5EF4-FFF2-40B4-BE49-F238E27FC236}">
                    <a16:creationId xmlns:a16="http://schemas.microsoft.com/office/drawing/2014/main" id="{6B5A7DC7-61A5-413A-9809-0CFA62A0EC47}"/>
                  </a:ext>
                </a:extLst>
              </p:cNvPr>
              <p:cNvSpPr/>
              <p:nvPr/>
            </p:nvSpPr>
            <p:spPr bwMode="auto">
              <a:xfrm flipV="1">
                <a:off x="5005594" y="565167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3" name="Oval 692">
                <a:extLst>
                  <a:ext uri="{FF2B5EF4-FFF2-40B4-BE49-F238E27FC236}">
                    <a16:creationId xmlns:a16="http://schemas.microsoft.com/office/drawing/2014/main" id="{FA55CEAC-AAFA-441C-9F69-BD0CDAC89FDC}"/>
                  </a:ext>
                </a:extLst>
              </p:cNvPr>
              <p:cNvSpPr/>
              <p:nvPr/>
            </p:nvSpPr>
            <p:spPr bwMode="auto">
              <a:xfrm flipV="1">
                <a:off x="2205414" y="486684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4" name="Oval 693">
                <a:extLst>
                  <a:ext uri="{FF2B5EF4-FFF2-40B4-BE49-F238E27FC236}">
                    <a16:creationId xmlns:a16="http://schemas.microsoft.com/office/drawing/2014/main" id="{7A3A8871-0859-4B4E-9643-FEC3E76CFE07}"/>
                  </a:ext>
                </a:extLst>
              </p:cNvPr>
              <p:cNvSpPr/>
              <p:nvPr/>
            </p:nvSpPr>
            <p:spPr bwMode="auto">
              <a:xfrm flipV="1">
                <a:off x="8499214" y="3927982"/>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5" name="Oval 694">
                <a:extLst>
                  <a:ext uri="{FF2B5EF4-FFF2-40B4-BE49-F238E27FC236}">
                    <a16:creationId xmlns:a16="http://schemas.microsoft.com/office/drawing/2014/main" id="{A9E06DD3-B783-490C-BCB2-120F2D1C09BB}"/>
                  </a:ext>
                </a:extLst>
              </p:cNvPr>
              <p:cNvSpPr/>
              <p:nvPr/>
            </p:nvSpPr>
            <p:spPr bwMode="auto">
              <a:xfrm flipV="1">
                <a:off x="8262321" y="4433867"/>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6" name="Oval 695">
                <a:extLst>
                  <a:ext uri="{FF2B5EF4-FFF2-40B4-BE49-F238E27FC236}">
                    <a16:creationId xmlns:a16="http://schemas.microsoft.com/office/drawing/2014/main" id="{E57C7413-E28A-4498-8E99-DBC43C2831CF}"/>
                  </a:ext>
                </a:extLst>
              </p:cNvPr>
              <p:cNvSpPr/>
              <p:nvPr/>
            </p:nvSpPr>
            <p:spPr bwMode="auto">
              <a:xfrm flipV="1">
                <a:off x="8512423" y="516296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mn-cs"/>
                </a:endParaRPr>
              </a:p>
            </p:txBody>
          </p:sp>
          <p:sp>
            <p:nvSpPr>
              <p:cNvPr id="697" name="Oval 696">
                <a:extLst>
                  <a:ext uri="{FF2B5EF4-FFF2-40B4-BE49-F238E27FC236}">
                    <a16:creationId xmlns:a16="http://schemas.microsoft.com/office/drawing/2014/main" id="{0D8261D5-08B9-4531-81C1-C914CFA392A3}"/>
                  </a:ext>
                </a:extLst>
              </p:cNvPr>
              <p:cNvSpPr/>
              <p:nvPr/>
            </p:nvSpPr>
            <p:spPr bwMode="auto">
              <a:xfrm flipV="1">
                <a:off x="5844327" y="4601610"/>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698" name="Oval 697">
                <a:extLst>
                  <a:ext uri="{FF2B5EF4-FFF2-40B4-BE49-F238E27FC236}">
                    <a16:creationId xmlns:a16="http://schemas.microsoft.com/office/drawing/2014/main" id="{FB8B92BA-AEF2-498F-AB3B-0CF6D5C476D6}"/>
                  </a:ext>
                </a:extLst>
              </p:cNvPr>
              <p:cNvSpPr/>
              <p:nvPr/>
            </p:nvSpPr>
            <p:spPr bwMode="auto">
              <a:xfrm flipV="1">
                <a:off x="6643436" y="4462922"/>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mn-cs"/>
                </a:endParaRPr>
              </a:p>
            </p:txBody>
          </p:sp>
          <p:sp>
            <p:nvSpPr>
              <p:cNvPr id="699" name="Oval 698">
                <a:extLst>
                  <a:ext uri="{FF2B5EF4-FFF2-40B4-BE49-F238E27FC236}">
                    <a16:creationId xmlns:a16="http://schemas.microsoft.com/office/drawing/2014/main" id="{9E29698A-821F-4047-A51B-A6956EEB13EF}"/>
                  </a:ext>
                </a:extLst>
              </p:cNvPr>
              <p:cNvSpPr/>
              <p:nvPr/>
            </p:nvSpPr>
            <p:spPr bwMode="auto">
              <a:xfrm flipV="1">
                <a:off x="6445310" y="4773319"/>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0" name="Oval 699">
                <a:extLst>
                  <a:ext uri="{FF2B5EF4-FFF2-40B4-BE49-F238E27FC236}">
                    <a16:creationId xmlns:a16="http://schemas.microsoft.com/office/drawing/2014/main" id="{B4E62813-335C-4F9B-9D46-690D55FEAC9D}"/>
                  </a:ext>
                </a:extLst>
              </p:cNvPr>
              <p:cNvSpPr/>
              <p:nvPr/>
            </p:nvSpPr>
            <p:spPr bwMode="auto">
              <a:xfrm flipV="1">
                <a:off x="5144282" y="417233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1" name="Oval 700">
                <a:extLst>
                  <a:ext uri="{FF2B5EF4-FFF2-40B4-BE49-F238E27FC236}">
                    <a16:creationId xmlns:a16="http://schemas.microsoft.com/office/drawing/2014/main" id="{99967A47-2923-45CF-90D4-9F47BB48511E}"/>
                  </a:ext>
                </a:extLst>
              </p:cNvPr>
              <p:cNvSpPr/>
              <p:nvPr/>
            </p:nvSpPr>
            <p:spPr bwMode="auto">
              <a:xfrm flipV="1">
                <a:off x="3856463" y="4634631"/>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2" name="Oval 701">
                <a:extLst>
                  <a:ext uri="{FF2B5EF4-FFF2-40B4-BE49-F238E27FC236}">
                    <a16:creationId xmlns:a16="http://schemas.microsoft.com/office/drawing/2014/main" id="{54774492-3E0C-4D14-A05A-0E99B68C4AAB}"/>
                  </a:ext>
                </a:extLst>
              </p:cNvPr>
              <p:cNvSpPr/>
              <p:nvPr/>
            </p:nvSpPr>
            <p:spPr bwMode="auto">
              <a:xfrm flipV="1">
                <a:off x="3592295" y="4344047"/>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3" name="Oval 702">
                <a:extLst>
                  <a:ext uri="{FF2B5EF4-FFF2-40B4-BE49-F238E27FC236}">
                    <a16:creationId xmlns:a16="http://schemas.microsoft.com/office/drawing/2014/main" id="{79D9D8F7-00B7-4ADB-983C-37678A2A34A5}"/>
                  </a:ext>
                </a:extLst>
              </p:cNvPr>
              <p:cNvSpPr/>
              <p:nvPr/>
            </p:nvSpPr>
            <p:spPr bwMode="auto">
              <a:xfrm flipV="1">
                <a:off x="4100818" y="5724323"/>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4" name="Oval 703">
                <a:extLst>
                  <a:ext uri="{FF2B5EF4-FFF2-40B4-BE49-F238E27FC236}">
                    <a16:creationId xmlns:a16="http://schemas.microsoft.com/office/drawing/2014/main" id="{BE70D4BF-7AE6-45F0-ABF0-81E00A019ED1}"/>
                  </a:ext>
                </a:extLst>
              </p:cNvPr>
              <p:cNvSpPr/>
              <p:nvPr/>
            </p:nvSpPr>
            <p:spPr bwMode="auto">
              <a:xfrm flipV="1">
                <a:off x="7640669" y="4674256"/>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5" name="Oval 704">
                <a:extLst>
                  <a:ext uri="{FF2B5EF4-FFF2-40B4-BE49-F238E27FC236}">
                    <a16:creationId xmlns:a16="http://schemas.microsoft.com/office/drawing/2014/main" id="{E55378E8-6C57-4468-96CC-E6155C72E885}"/>
                  </a:ext>
                </a:extLst>
              </p:cNvPr>
              <p:cNvSpPr/>
              <p:nvPr/>
            </p:nvSpPr>
            <p:spPr bwMode="auto">
              <a:xfrm flipV="1">
                <a:off x="8916138" y="4459215"/>
                <a:ext cx="94061" cy="9406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6" name="Oval 705">
                <a:extLst>
                  <a:ext uri="{FF2B5EF4-FFF2-40B4-BE49-F238E27FC236}">
                    <a16:creationId xmlns:a16="http://schemas.microsoft.com/office/drawing/2014/main" id="{CDC9FCF2-996F-4BEA-AE58-D06EFC8B7627}"/>
                  </a:ext>
                </a:extLst>
              </p:cNvPr>
              <p:cNvSpPr/>
              <p:nvPr/>
            </p:nvSpPr>
            <p:spPr bwMode="auto">
              <a:xfrm flipV="1">
                <a:off x="8803008" y="4786528"/>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7" name="Oval 706">
                <a:extLst>
                  <a:ext uri="{FF2B5EF4-FFF2-40B4-BE49-F238E27FC236}">
                    <a16:creationId xmlns:a16="http://schemas.microsoft.com/office/drawing/2014/main" id="{8AFFBB80-9883-41CA-887E-14818275916C}"/>
                  </a:ext>
                </a:extLst>
              </p:cNvPr>
              <p:cNvSpPr/>
              <p:nvPr/>
            </p:nvSpPr>
            <p:spPr bwMode="auto">
              <a:xfrm flipV="1">
                <a:off x="8036921" y="5335745"/>
                <a:ext cx="57335" cy="5733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8" name="Oval 707">
                <a:extLst>
                  <a:ext uri="{FF2B5EF4-FFF2-40B4-BE49-F238E27FC236}">
                    <a16:creationId xmlns:a16="http://schemas.microsoft.com/office/drawing/2014/main" id="{E0D5577A-239B-4672-A746-BAB5F1D959FE}"/>
                  </a:ext>
                </a:extLst>
              </p:cNvPr>
              <p:cNvSpPr/>
              <p:nvPr/>
            </p:nvSpPr>
            <p:spPr bwMode="auto">
              <a:xfrm flipV="1">
                <a:off x="6390164" y="5594062"/>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09" name="Oval 708">
                <a:extLst>
                  <a:ext uri="{FF2B5EF4-FFF2-40B4-BE49-F238E27FC236}">
                    <a16:creationId xmlns:a16="http://schemas.microsoft.com/office/drawing/2014/main" id="{5B377A27-5866-47C7-8D22-7D81E49AFB32}"/>
                  </a:ext>
                </a:extLst>
              </p:cNvPr>
              <p:cNvSpPr/>
              <p:nvPr/>
            </p:nvSpPr>
            <p:spPr bwMode="auto">
              <a:xfrm flipV="1">
                <a:off x="6544914" y="577565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0" name="Oval 709">
                <a:extLst>
                  <a:ext uri="{FF2B5EF4-FFF2-40B4-BE49-F238E27FC236}">
                    <a16:creationId xmlns:a16="http://schemas.microsoft.com/office/drawing/2014/main" id="{EFF869B9-B0B1-4737-9649-8A64F6F46F1A}"/>
                  </a:ext>
                </a:extLst>
              </p:cNvPr>
              <p:cNvSpPr/>
              <p:nvPr/>
            </p:nvSpPr>
            <p:spPr bwMode="auto">
              <a:xfrm flipV="1">
                <a:off x="6700023" y="542897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1" name="Oval 710">
                <a:extLst>
                  <a:ext uri="{FF2B5EF4-FFF2-40B4-BE49-F238E27FC236}">
                    <a16:creationId xmlns:a16="http://schemas.microsoft.com/office/drawing/2014/main" id="{58B1E651-63CE-4516-8B47-CB517295AE5B}"/>
                  </a:ext>
                </a:extLst>
              </p:cNvPr>
              <p:cNvSpPr/>
              <p:nvPr/>
            </p:nvSpPr>
            <p:spPr bwMode="auto">
              <a:xfrm flipV="1">
                <a:off x="6871752" y="511045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2" name="Oval 711">
                <a:extLst>
                  <a:ext uri="{FF2B5EF4-FFF2-40B4-BE49-F238E27FC236}">
                    <a16:creationId xmlns:a16="http://schemas.microsoft.com/office/drawing/2014/main" id="{B6343CA6-3ADE-4425-AE9E-F5DA1C45DC01}"/>
                  </a:ext>
                </a:extLst>
              </p:cNvPr>
              <p:cNvSpPr/>
              <p:nvPr/>
            </p:nvSpPr>
            <p:spPr bwMode="auto">
              <a:xfrm>
                <a:off x="6876776" y="5726809"/>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3" name="Oval 712">
                <a:extLst>
                  <a:ext uri="{FF2B5EF4-FFF2-40B4-BE49-F238E27FC236}">
                    <a16:creationId xmlns:a16="http://schemas.microsoft.com/office/drawing/2014/main" id="{B48E828E-F00E-4D01-919D-2829392377A4}"/>
                  </a:ext>
                </a:extLst>
              </p:cNvPr>
              <p:cNvSpPr/>
              <p:nvPr/>
            </p:nvSpPr>
            <p:spPr bwMode="auto">
              <a:xfrm flipV="1">
                <a:off x="6467719" y="5410806"/>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4" name="Oval 713">
                <a:extLst>
                  <a:ext uri="{FF2B5EF4-FFF2-40B4-BE49-F238E27FC236}">
                    <a16:creationId xmlns:a16="http://schemas.microsoft.com/office/drawing/2014/main" id="{3E8695A0-F43B-4FC1-9FD8-8C1309BD7BF5}"/>
                  </a:ext>
                </a:extLst>
              </p:cNvPr>
              <p:cNvSpPr/>
              <p:nvPr/>
            </p:nvSpPr>
            <p:spPr bwMode="auto">
              <a:xfrm flipV="1">
                <a:off x="6353797" y="592200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5" name="Oval 714">
                <a:extLst>
                  <a:ext uri="{FF2B5EF4-FFF2-40B4-BE49-F238E27FC236}">
                    <a16:creationId xmlns:a16="http://schemas.microsoft.com/office/drawing/2014/main" id="{6C5E6C59-4C42-4C2B-A9A9-8E6EFCC0B46C}"/>
                  </a:ext>
                </a:extLst>
              </p:cNvPr>
              <p:cNvSpPr/>
              <p:nvPr/>
            </p:nvSpPr>
            <p:spPr bwMode="auto">
              <a:xfrm flipV="1">
                <a:off x="7029631" y="531541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6" name="Oval 715">
                <a:extLst>
                  <a:ext uri="{FF2B5EF4-FFF2-40B4-BE49-F238E27FC236}">
                    <a16:creationId xmlns:a16="http://schemas.microsoft.com/office/drawing/2014/main" id="{3A35ED1A-671D-4AC6-B896-0EBC10476029}"/>
                  </a:ext>
                </a:extLst>
              </p:cNvPr>
              <p:cNvSpPr/>
              <p:nvPr/>
            </p:nvSpPr>
            <p:spPr bwMode="auto">
              <a:xfrm flipV="1">
                <a:off x="6470129" y="518800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7" name="Oval 716">
                <a:extLst>
                  <a:ext uri="{FF2B5EF4-FFF2-40B4-BE49-F238E27FC236}">
                    <a16:creationId xmlns:a16="http://schemas.microsoft.com/office/drawing/2014/main" id="{3C4E8B4E-5CD1-41F8-ADC0-0491CFD5F87A}"/>
                  </a:ext>
                </a:extLst>
              </p:cNvPr>
              <p:cNvSpPr/>
              <p:nvPr/>
            </p:nvSpPr>
            <p:spPr bwMode="auto">
              <a:xfrm flipV="1">
                <a:off x="6713873" y="535973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8" name="Oval 717">
                <a:extLst>
                  <a:ext uri="{FF2B5EF4-FFF2-40B4-BE49-F238E27FC236}">
                    <a16:creationId xmlns:a16="http://schemas.microsoft.com/office/drawing/2014/main" id="{F202D558-CF97-400C-A5FB-6046BF0FBD75}"/>
                  </a:ext>
                </a:extLst>
              </p:cNvPr>
              <p:cNvSpPr/>
              <p:nvPr/>
            </p:nvSpPr>
            <p:spPr bwMode="auto">
              <a:xfrm flipV="1">
                <a:off x="7262295" y="553977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19" name="Oval 718">
                <a:extLst>
                  <a:ext uri="{FF2B5EF4-FFF2-40B4-BE49-F238E27FC236}">
                    <a16:creationId xmlns:a16="http://schemas.microsoft.com/office/drawing/2014/main" id="{0836BCC0-CBAA-43CE-9DE9-A38A9D920F8C}"/>
                  </a:ext>
                </a:extLst>
              </p:cNvPr>
              <p:cNvSpPr/>
              <p:nvPr/>
            </p:nvSpPr>
            <p:spPr bwMode="auto">
              <a:xfrm flipV="1">
                <a:off x="6899450" y="583936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0" name="Oval 719">
                <a:extLst>
                  <a:ext uri="{FF2B5EF4-FFF2-40B4-BE49-F238E27FC236}">
                    <a16:creationId xmlns:a16="http://schemas.microsoft.com/office/drawing/2014/main" id="{65017123-43A4-4BF0-ADF5-D8F3F123BD79}"/>
                  </a:ext>
                </a:extLst>
              </p:cNvPr>
              <p:cNvSpPr/>
              <p:nvPr/>
            </p:nvSpPr>
            <p:spPr bwMode="auto">
              <a:xfrm flipV="1">
                <a:off x="6788657" y="56011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1" name="Oval 720">
                <a:extLst>
                  <a:ext uri="{FF2B5EF4-FFF2-40B4-BE49-F238E27FC236}">
                    <a16:creationId xmlns:a16="http://schemas.microsoft.com/office/drawing/2014/main" id="{CCCC60C0-FC5E-4B5F-8EA4-D7F89CB05FFC}"/>
                  </a:ext>
                </a:extLst>
              </p:cNvPr>
              <p:cNvSpPr/>
              <p:nvPr/>
            </p:nvSpPr>
            <p:spPr bwMode="auto">
              <a:xfrm flipV="1">
                <a:off x="6724951" y="599723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2" name="Oval 721">
                <a:extLst>
                  <a:ext uri="{FF2B5EF4-FFF2-40B4-BE49-F238E27FC236}">
                    <a16:creationId xmlns:a16="http://schemas.microsoft.com/office/drawing/2014/main" id="{8466EAF2-17B4-44D4-BD72-C0A1353E4DD7}"/>
                  </a:ext>
                </a:extLst>
              </p:cNvPr>
              <p:cNvSpPr/>
              <p:nvPr/>
            </p:nvSpPr>
            <p:spPr bwMode="auto">
              <a:xfrm flipV="1">
                <a:off x="7287223" y="512153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3" name="Oval 722">
                <a:extLst>
                  <a:ext uri="{FF2B5EF4-FFF2-40B4-BE49-F238E27FC236}">
                    <a16:creationId xmlns:a16="http://schemas.microsoft.com/office/drawing/2014/main" id="{03B120D0-7F32-45C0-9533-01645A2E0B7A}"/>
                  </a:ext>
                </a:extLst>
              </p:cNvPr>
              <p:cNvSpPr/>
              <p:nvPr/>
            </p:nvSpPr>
            <p:spPr bwMode="auto">
              <a:xfrm flipV="1">
                <a:off x="7187869" y="5333699"/>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4" name="Oval 723">
                <a:extLst>
                  <a:ext uri="{FF2B5EF4-FFF2-40B4-BE49-F238E27FC236}">
                    <a16:creationId xmlns:a16="http://schemas.microsoft.com/office/drawing/2014/main" id="{425DFD44-A74A-4E47-A2DA-9ACCE6D009B6}"/>
                  </a:ext>
                </a:extLst>
              </p:cNvPr>
              <p:cNvSpPr/>
              <p:nvPr/>
            </p:nvSpPr>
            <p:spPr bwMode="auto">
              <a:xfrm flipV="1">
                <a:off x="7292763" y="563948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5" name="Oval 724">
                <a:extLst>
                  <a:ext uri="{FF2B5EF4-FFF2-40B4-BE49-F238E27FC236}">
                    <a16:creationId xmlns:a16="http://schemas.microsoft.com/office/drawing/2014/main" id="{242072A0-6692-4A2F-9993-6D87A88E4471}"/>
                  </a:ext>
                </a:extLst>
              </p:cNvPr>
              <p:cNvSpPr/>
              <p:nvPr/>
            </p:nvSpPr>
            <p:spPr bwMode="auto">
              <a:xfrm flipV="1">
                <a:off x="6508907" y="534588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6" name="Oval 725">
                <a:extLst>
                  <a:ext uri="{FF2B5EF4-FFF2-40B4-BE49-F238E27FC236}">
                    <a16:creationId xmlns:a16="http://schemas.microsoft.com/office/drawing/2014/main" id="{BD076F73-A5E4-4C51-B8B0-55965FEA27AD}"/>
                  </a:ext>
                </a:extLst>
              </p:cNvPr>
              <p:cNvSpPr/>
              <p:nvPr/>
            </p:nvSpPr>
            <p:spPr bwMode="auto">
              <a:xfrm flipV="1">
                <a:off x="6425813" y="547606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7" name="Oval 726">
                <a:extLst>
                  <a:ext uri="{FF2B5EF4-FFF2-40B4-BE49-F238E27FC236}">
                    <a16:creationId xmlns:a16="http://schemas.microsoft.com/office/drawing/2014/main" id="{0C1404B0-B4D2-4FE1-97C4-F5B1F4B7ADA0}"/>
                  </a:ext>
                </a:extLst>
              </p:cNvPr>
              <p:cNvSpPr/>
              <p:nvPr/>
            </p:nvSpPr>
            <p:spPr bwMode="auto">
              <a:xfrm flipV="1">
                <a:off x="6927148" y="543451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8" name="Oval 727">
                <a:extLst>
                  <a:ext uri="{FF2B5EF4-FFF2-40B4-BE49-F238E27FC236}">
                    <a16:creationId xmlns:a16="http://schemas.microsoft.com/office/drawing/2014/main" id="{DF50F89D-EE22-46CA-92F4-B28D45329261}"/>
                  </a:ext>
                </a:extLst>
              </p:cNvPr>
              <p:cNvSpPr/>
              <p:nvPr/>
            </p:nvSpPr>
            <p:spPr bwMode="auto">
              <a:xfrm flipV="1">
                <a:off x="7462082" y="5344330"/>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29" name="Oval 728">
                <a:extLst>
                  <a:ext uri="{FF2B5EF4-FFF2-40B4-BE49-F238E27FC236}">
                    <a16:creationId xmlns:a16="http://schemas.microsoft.com/office/drawing/2014/main" id="{EF62C167-D7E4-4ABD-B269-55651303167E}"/>
                  </a:ext>
                </a:extLst>
              </p:cNvPr>
              <p:cNvSpPr/>
              <p:nvPr/>
            </p:nvSpPr>
            <p:spPr bwMode="auto">
              <a:xfrm flipV="1">
                <a:off x="7414635" y="548160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0" name="Oval 729">
                <a:extLst>
                  <a:ext uri="{FF2B5EF4-FFF2-40B4-BE49-F238E27FC236}">
                    <a16:creationId xmlns:a16="http://schemas.microsoft.com/office/drawing/2014/main" id="{06E969D7-633B-4862-B324-F0C38ED02E20}"/>
                  </a:ext>
                </a:extLst>
              </p:cNvPr>
              <p:cNvSpPr/>
              <p:nvPr/>
            </p:nvSpPr>
            <p:spPr bwMode="auto">
              <a:xfrm flipV="1">
                <a:off x="7093337" y="571194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1" name="Oval 730">
                <a:extLst>
                  <a:ext uri="{FF2B5EF4-FFF2-40B4-BE49-F238E27FC236}">
                    <a16:creationId xmlns:a16="http://schemas.microsoft.com/office/drawing/2014/main" id="{7983A02D-E3DA-4318-B2CF-755E59F30D18}"/>
                  </a:ext>
                </a:extLst>
              </p:cNvPr>
              <p:cNvSpPr/>
              <p:nvPr/>
            </p:nvSpPr>
            <p:spPr bwMode="auto">
              <a:xfrm rot="7887533" flipV="1">
                <a:off x="5882583" y="3779511"/>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2" name="Oval 731">
                <a:extLst>
                  <a:ext uri="{FF2B5EF4-FFF2-40B4-BE49-F238E27FC236}">
                    <a16:creationId xmlns:a16="http://schemas.microsoft.com/office/drawing/2014/main" id="{77E6617E-212B-4909-BAA6-D06F9EE7F3B1}"/>
                  </a:ext>
                </a:extLst>
              </p:cNvPr>
              <p:cNvSpPr/>
              <p:nvPr/>
            </p:nvSpPr>
            <p:spPr bwMode="auto">
              <a:xfrm rot="7887533" flipV="1">
                <a:off x="5662607" y="378228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3" name="Oval 732">
                <a:extLst>
                  <a:ext uri="{FF2B5EF4-FFF2-40B4-BE49-F238E27FC236}">
                    <a16:creationId xmlns:a16="http://schemas.microsoft.com/office/drawing/2014/main" id="{63A1B02C-DFDF-42A5-AAB1-06C61F9C2594}"/>
                  </a:ext>
                </a:extLst>
              </p:cNvPr>
              <p:cNvSpPr/>
              <p:nvPr/>
            </p:nvSpPr>
            <p:spPr bwMode="auto">
              <a:xfrm rot="7887533" flipV="1">
                <a:off x="5819722" y="41280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4" name="Oval 733">
                <a:extLst>
                  <a:ext uri="{FF2B5EF4-FFF2-40B4-BE49-F238E27FC236}">
                    <a16:creationId xmlns:a16="http://schemas.microsoft.com/office/drawing/2014/main" id="{C4E8548A-D9D1-49CE-8A12-6976D7233C11}"/>
                  </a:ext>
                </a:extLst>
              </p:cNvPr>
              <p:cNvSpPr/>
              <p:nvPr/>
            </p:nvSpPr>
            <p:spPr bwMode="auto">
              <a:xfrm rot="7887533" flipV="1">
                <a:off x="5944738" y="446764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5" name="Oval 734">
                <a:extLst>
                  <a:ext uri="{FF2B5EF4-FFF2-40B4-BE49-F238E27FC236}">
                    <a16:creationId xmlns:a16="http://schemas.microsoft.com/office/drawing/2014/main" id="{F3931E7C-E9C3-43F5-8A56-500AF8C064BC}"/>
                  </a:ext>
                </a:extLst>
              </p:cNvPr>
              <p:cNvSpPr/>
              <p:nvPr/>
            </p:nvSpPr>
            <p:spPr bwMode="auto">
              <a:xfrm rot="7887533">
                <a:off x="5435308" y="4046609"/>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6" name="Oval 735">
                <a:extLst>
                  <a:ext uri="{FF2B5EF4-FFF2-40B4-BE49-F238E27FC236}">
                    <a16:creationId xmlns:a16="http://schemas.microsoft.com/office/drawing/2014/main" id="{1A24A0BB-90BE-4391-A707-F112D164A49D}"/>
                  </a:ext>
                </a:extLst>
              </p:cNvPr>
              <p:cNvSpPr/>
              <p:nvPr/>
            </p:nvSpPr>
            <p:spPr bwMode="auto">
              <a:xfrm rot="7887533">
                <a:off x="6510077" y="3962388"/>
                <a:ext cx="49200" cy="4920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7" name="Oval 736">
                <a:extLst>
                  <a:ext uri="{FF2B5EF4-FFF2-40B4-BE49-F238E27FC236}">
                    <a16:creationId xmlns:a16="http://schemas.microsoft.com/office/drawing/2014/main" id="{2E3BFABE-BAEA-412B-BC90-CB99B569C0FD}"/>
                  </a:ext>
                </a:extLst>
              </p:cNvPr>
              <p:cNvSpPr/>
              <p:nvPr/>
            </p:nvSpPr>
            <p:spPr bwMode="auto">
              <a:xfrm rot="7887533" flipV="1">
                <a:off x="5679462" y="354215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8" name="Oval 737">
                <a:extLst>
                  <a:ext uri="{FF2B5EF4-FFF2-40B4-BE49-F238E27FC236}">
                    <a16:creationId xmlns:a16="http://schemas.microsoft.com/office/drawing/2014/main" id="{4153BCE7-7D3B-4694-BF01-5B14996055DB}"/>
                  </a:ext>
                </a:extLst>
              </p:cNvPr>
              <p:cNvSpPr/>
              <p:nvPr/>
            </p:nvSpPr>
            <p:spPr bwMode="auto">
              <a:xfrm rot="7887533" flipV="1">
                <a:off x="5686601" y="445026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39" name="Oval 738">
                <a:extLst>
                  <a:ext uri="{FF2B5EF4-FFF2-40B4-BE49-F238E27FC236}">
                    <a16:creationId xmlns:a16="http://schemas.microsoft.com/office/drawing/2014/main" id="{53E5B310-7AFA-490D-BEA2-442D03FA1EE1}"/>
                  </a:ext>
                </a:extLst>
              </p:cNvPr>
              <p:cNvSpPr/>
              <p:nvPr/>
            </p:nvSpPr>
            <p:spPr bwMode="auto">
              <a:xfrm rot="7887533" flipV="1">
                <a:off x="6152523" y="411531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0" name="Oval 739">
                <a:extLst>
                  <a:ext uri="{FF2B5EF4-FFF2-40B4-BE49-F238E27FC236}">
                    <a16:creationId xmlns:a16="http://schemas.microsoft.com/office/drawing/2014/main" id="{88571AE3-B377-4430-9674-3557868C2F92}"/>
                  </a:ext>
                </a:extLst>
              </p:cNvPr>
              <p:cNvSpPr/>
              <p:nvPr/>
            </p:nvSpPr>
            <p:spPr bwMode="auto">
              <a:xfrm rot="7887533" flipV="1">
                <a:off x="5862446" y="418428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1" name="Oval 740">
                <a:extLst>
                  <a:ext uri="{FF2B5EF4-FFF2-40B4-BE49-F238E27FC236}">
                    <a16:creationId xmlns:a16="http://schemas.microsoft.com/office/drawing/2014/main" id="{9DEF45F6-58F6-458D-9CD5-2AF6364135B5}"/>
                  </a:ext>
                </a:extLst>
              </p:cNvPr>
              <p:cNvSpPr/>
              <p:nvPr/>
            </p:nvSpPr>
            <p:spPr bwMode="auto">
              <a:xfrm rot="7887533" flipV="1">
                <a:off x="5364420" y="447608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2" name="Oval 741">
                <a:extLst>
                  <a:ext uri="{FF2B5EF4-FFF2-40B4-BE49-F238E27FC236}">
                    <a16:creationId xmlns:a16="http://schemas.microsoft.com/office/drawing/2014/main" id="{6AF1A5E3-91C6-4CC3-91D2-BA50E8A9EAC1}"/>
                  </a:ext>
                </a:extLst>
              </p:cNvPr>
              <p:cNvSpPr/>
              <p:nvPr/>
            </p:nvSpPr>
            <p:spPr bwMode="auto">
              <a:xfrm rot="7887533" flipV="1">
                <a:off x="5380133" y="400580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3" name="Oval 742">
                <a:extLst>
                  <a:ext uri="{FF2B5EF4-FFF2-40B4-BE49-F238E27FC236}">
                    <a16:creationId xmlns:a16="http://schemas.microsoft.com/office/drawing/2014/main" id="{7FC7A0FD-6D4A-4EAD-A9E6-6E0861399A30}"/>
                  </a:ext>
                </a:extLst>
              </p:cNvPr>
              <p:cNvSpPr/>
              <p:nvPr/>
            </p:nvSpPr>
            <p:spPr bwMode="auto">
              <a:xfrm rot="7887533" flipV="1">
                <a:off x="5632004" y="408048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4" name="Oval 743">
                <a:extLst>
                  <a:ext uri="{FF2B5EF4-FFF2-40B4-BE49-F238E27FC236}">
                    <a16:creationId xmlns:a16="http://schemas.microsoft.com/office/drawing/2014/main" id="{D61F04A4-2E5E-42C8-AF49-D0CEC3B66985}"/>
                  </a:ext>
                </a:extLst>
              </p:cNvPr>
              <p:cNvSpPr/>
              <p:nvPr/>
            </p:nvSpPr>
            <p:spPr bwMode="auto">
              <a:xfrm rot="7887533" flipV="1">
                <a:off x="5377346" y="377050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5" name="Oval 744">
                <a:extLst>
                  <a:ext uri="{FF2B5EF4-FFF2-40B4-BE49-F238E27FC236}">
                    <a16:creationId xmlns:a16="http://schemas.microsoft.com/office/drawing/2014/main" id="{74C57C92-9DF6-432F-9E64-1CCC6694F36E}"/>
                  </a:ext>
                </a:extLst>
              </p:cNvPr>
              <p:cNvSpPr/>
              <p:nvPr/>
            </p:nvSpPr>
            <p:spPr bwMode="auto">
              <a:xfrm rot="7887533" flipV="1">
                <a:off x="5661359" y="477167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6" name="Oval 745">
                <a:extLst>
                  <a:ext uri="{FF2B5EF4-FFF2-40B4-BE49-F238E27FC236}">
                    <a16:creationId xmlns:a16="http://schemas.microsoft.com/office/drawing/2014/main" id="{4FCB6C85-B6AE-4C76-BE7B-F74DCF714F15}"/>
                  </a:ext>
                </a:extLst>
              </p:cNvPr>
              <p:cNvSpPr/>
              <p:nvPr/>
            </p:nvSpPr>
            <p:spPr bwMode="auto">
              <a:xfrm rot="7887533" flipV="1">
                <a:off x="5549560" y="4549717"/>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7" name="Oval 746">
                <a:extLst>
                  <a:ext uri="{FF2B5EF4-FFF2-40B4-BE49-F238E27FC236}">
                    <a16:creationId xmlns:a16="http://schemas.microsoft.com/office/drawing/2014/main" id="{79D21AEB-7BA9-4142-BAB4-0747189A12CF}"/>
                  </a:ext>
                </a:extLst>
              </p:cNvPr>
              <p:cNvSpPr/>
              <p:nvPr/>
            </p:nvSpPr>
            <p:spPr bwMode="auto">
              <a:xfrm rot="7887533" flipV="1">
                <a:off x="5269520" y="443290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8" name="Oval 747">
                <a:extLst>
                  <a:ext uri="{FF2B5EF4-FFF2-40B4-BE49-F238E27FC236}">
                    <a16:creationId xmlns:a16="http://schemas.microsoft.com/office/drawing/2014/main" id="{710E42B8-1EF7-4D0A-B159-4C2ACD16A335}"/>
                  </a:ext>
                </a:extLst>
              </p:cNvPr>
              <p:cNvSpPr/>
              <p:nvPr/>
            </p:nvSpPr>
            <p:spPr bwMode="auto">
              <a:xfrm rot="7887533" flipV="1">
                <a:off x="6008530" y="403984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49" name="Oval 748">
                <a:extLst>
                  <a:ext uri="{FF2B5EF4-FFF2-40B4-BE49-F238E27FC236}">
                    <a16:creationId xmlns:a16="http://schemas.microsoft.com/office/drawing/2014/main" id="{9E26C10A-4BC7-4153-BEBB-FB726B26BE7C}"/>
                  </a:ext>
                </a:extLst>
              </p:cNvPr>
              <p:cNvSpPr/>
              <p:nvPr/>
            </p:nvSpPr>
            <p:spPr bwMode="auto">
              <a:xfrm rot="7887533" flipV="1">
                <a:off x="5965983" y="389137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0" name="Oval 749">
                <a:extLst>
                  <a:ext uri="{FF2B5EF4-FFF2-40B4-BE49-F238E27FC236}">
                    <a16:creationId xmlns:a16="http://schemas.microsoft.com/office/drawing/2014/main" id="{7D2F920D-A101-4A7C-ACBC-284467B53E3B}"/>
                  </a:ext>
                </a:extLst>
              </p:cNvPr>
              <p:cNvSpPr/>
              <p:nvPr/>
            </p:nvSpPr>
            <p:spPr bwMode="auto">
              <a:xfrm rot="7887533" flipV="1">
                <a:off x="5665195" y="429460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1" name="Oval 750">
                <a:extLst>
                  <a:ext uri="{FF2B5EF4-FFF2-40B4-BE49-F238E27FC236}">
                    <a16:creationId xmlns:a16="http://schemas.microsoft.com/office/drawing/2014/main" id="{B1B78FAF-B8D3-4DF3-A391-F3B6BBBB55B4}"/>
                  </a:ext>
                </a:extLst>
              </p:cNvPr>
              <p:cNvSpPr/>
              <p:nvPr/>
            </p:nvSpPr>
            <p:spPr bwMode="auto">
              <a:xfrm rot="7887533" flipV="1">
                <a:off x="5360042" y="4748182"/>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2" name="Oval 751">
                <a:extLst>
                  <a:ext uri="{FF2B5EF4-FFF2-40B4-BE49-F238E27FC236}">
                    <a16:creationId xmlns:a16="http://schemas.microsoft.com/office/drawing/2014/main" id="{77124AE4-894C-4705-BEED-C72334A712E2}"/>
                  </a:ext>
                </a:extLst>
              </p:cNvPr>
              <p:cNvSpPr/>
              <p:nvPr/>
            </p:nvSpPr>
            <p:spPr bwMode="auto">
              <a:xfrm rot="7887533" flipV="1">
                <a:off x="5307150" y="462876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3" name="Oval 752">
                <a:extLst>
                  <a:ext uri="{FF2B5EF4-FFF2-40B4-BE49-F238E27FC236}">
                    <a16:creationId xmlns:a16="http://schemas.microsoft.com/office/drawing/2014/main" id="{85B5839E-37ED-4A46-94DC-7FC6DED614CB}"/>
                  </a:ext>
                </a:extLst>
              </p:cNvPr>
              <p:cNvSpPr/>
              <p:nvPr/>
            </p:nvSpPr>
            <p:spPr bwMode="auto">
              <a:xfrm rot="7887533" flipV="1">
                <a:off x="5347250" y="423546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4" name="Oval 753">
                <a:extLst>
                  <a:ext uri="{FF2B5EF4-FFF2-40B4-BE49-F238E27FC236}">
                    <a16:creationId xmlns:a16="http://schemas.microsoft.com/office/drawing/2014/main" id="{006374DE-A01A-44CA-A443-EE2F41E2F384}"/>
                  </a:ext>
                </a:extLst>
              </p:cNvPr>
              <p:cNvSpPr/>
              <p:nvPr/>
            </p:nvSpPr>
            <p:spPr bwMode="auto">
              <a:xfrm rot="3213563" flipV="1">
                <a:off x="3094633" y="4920319"/>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5" name="Oval 754">
                <a:extLst>
                  <a:ext uri="{FF2B5EF4-FFF2-40B4-BE49-F238E27FC236}">
                    <a16:creationId xmlns:a16="http://schemas.microsoft.com/office/drawing/2014/main" id="{CFF6020D-030A-4240-9877-CE1D79B8FFC4}"/>
                  </a:ext>
                </a:extLst>
              </p:cNvPr>
              <p:cNvSpPr/>
              <p:nvPr/>
            </p:nvSpPr>
            <p:spPr bwMode="auto">
              <a:xfrm rot="3213563" flipV="1">
                <a:off x="3049789" y="514960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6" name="Oval 755">
                <a:extLst>
                  <a:ext uri="{FF2B5EF4-FFF2-40B4-BE49-F238E27FC236}">
                    <a16:creationId xmlns:a16="http://schemas.microsoft.com/office/drawing/2014/main" id="{09ED9BD8-6192-4C84-9EEB-3F0D678F57C1}"/>
                  </a:ext>
                </a:extLst>
              </p:cNvPr>
              <p:cNvSpPr/>
              <p:nvPr/>
            </p:nvSpPr>
            <p:spPr bwMode="auto">
              <a:xfrm rot="3213563" flipV="1">
                <a:off x="3420814" y="506846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7" name="Oval 756">
                <a:extLst>
                  <a:ext uri="{FF2B5EF4-FFF2-40B4-BE49-F238E27FC236}">
                    <a16:creationId xmlns:a16="http://schemas.microsoft.com/office/drawing/2014/main" id="{4C9002FF-7813-4B6E-B17C-397BFC390783}"/>
                  </a:ext>
                </a:extLst>
              </p:cNvPr>
              <p:cNvSpPr/>
              <p:nvPr/>
            </p:nvSpPr>
            <p:spPr bwMode="auto">
              <a:xfrm rot="3213563" flipV="1">
                <a:off x="3779066" y="501741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8" name="Oval 757">
                <a:extLst>
                  <a:ext uri="{FF2B5EF4-FFF2-40B4-BE49-F238E27FC236}">
                    <a16:creationId xmlns:a16="http://schemas.microsoft.com/office/drawing/2014/main" id="{2F6F2F32-E3B4-488E-9C83-8C1B2F861D71}"/>
                  </a:ext>
                </a:extLst>
              </p:cNvPr>
              <p:cNvSpPr/>
              <p:nvPr/>
            </p:nvSpPr>
            <p:spPr bwMode="auto">
              <a:xfrm rot="3213563">
                <a:off x="3264027" y="5394868"/>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59" name="Oval 758">
                <a:extLst>
                  <a:ext uri="{FF2B5EF4-FFF2-40B4-BE49-F238E27FC236}">
                    <a16:creationId xmlns:a16="http://schemas.microsoft.com/office/drawing/2014/main" id="{9F71B197-274B-440B-8FB7-CF9FB0A88DE9}"/>
                  </a:ext>
                </a:extLst>
              </p:cNvPr>
              <p:cNvSpPr/>
              <p:nvPr/>
            </p:nvSpPr>
            <p:spPr bwMode="auto">
              <a:xfrm rot="3213563" flipV="1">
                <a:off x="3288124" y="4873858"/>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0" name="Oval 759">
                <a:extLst>
                  <a:ext uri="{FF2B5EF4-FFF2-40B4-BE49-F238E27FC236}">
                    <a16:creationId xmlns:a16="http://schemas.microsoft.com/office/drawing/2014/main" id="{30FE5992-4967-4263-9C8B-3D1B80D43B52}"/>
                  </a:ext>
                </a:extLst>
              </p:cNvPr>
              <p:cNvSpPr/>
              <p:nvPr/>
            </p:nvSpPr>
            <p:spPr bwMode="auto">
              <a:xfrm rot="3213563" flipV="1">
                <a:off x="2818532" y="508278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1" name="Oval 760">
                <a:extLst>
                  <a:ext uri="{FF2B5EF4-FFF2-40B4-BE49-F238E27FC236}">
                    <a16:creationId xmlns:a16="http://schemas.microsoft.com/office/drawing/2014/main" id="{2BAD32DA-05F3-48FA-A081-25E3C593BA75}"/>
                  </a:ext>
                </a:extLst>
              </p:cNvPr>
              <p:cNvSpPr/>
              <p:nvPr/>
            </p:nvSpPr>
            <p:spPr bwMode="auto">
              <a:xfrm rot="3213563" flipV="1">
                <a:off x="3707955" y="526617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2" name="Oval 761">
                <a:extLst>
                  <a:ext uri="{FF2B5EF4-FFF2-40B4-BE49-F238E27FC236}">
                    <a16:creationId xmlns:a16="http://schemas.microsoft.com/office/drawing/2014/main" id="{C93FF871-484C-4EA6-B09D-BAA3C9349D62}"/>
                  </a:ext>
                </a:extLst>
              </p:cNvPr>
              <p:cNvSpPr/>
              <p:nvPr/>
            </p:nvSpPr>
            <p:spPr bwMode="auto">
              <a:xfrm rot="3213563" flipV="1">
                <a:off x="3478116" y="474038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3" name="Oval 762">
                <a:extLst>
                  <a:ext uri="{FF2B5EF4-FFF2-40B4-BE49-F238E27FC236}">
                    <a16:creationId xmlns:a16="http://schemas.microsoft.com/office/drawing/2014/main" id="{5C2A01A0-DFFB-4746-AEF0-1F475BEDAC8E}"/>
                  </a:ext>
                </a:extLst>
              </p:cNvPr>
              <p:cNvSpPr/>
              <p:nvPr/>
            </p:nvSpPr>
            <p:spPr bwMode="auto">
              <a:xfrm rot="3213563" flipV="1">
                <a:off x="3484746" y="503847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4" name="Oval 763">
                <a:extLst>
                  <a:ext uri="{FF2B5EF4-FFF2-40B4-BE49-F238E27FC236}">
                    <a16:creationId xmlns:a16="http://schemas.microsoft.com/office/drawing/2014/main" id="{0FBCA4CF-273C-4169-8775-59A1EE43B2DB}"/>
                  </a:ext>
                </a:extLst>
              </p:cNvPr>
              <p:cNvSpPr/>
              <p:nvPr/>
            </p:nvSpPr>
            <p:spPr bwMode="auto">
              <a:xfrm rot="3213563" flipV="1">
                <a:off x="3665667" y="558660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5" name="Oval 764">
                <a:extLst>
                  <a:ext uri="{FF2B5EF4-FFF2-40B4-BE49-F238E27FC236}">
                    <a16:creationId xmlns:a16="http://schemas.microsoft.com/office/drawing/2014/main" id="{F9061F35-FC9A-4F89-9552-64CAB53EFBCE}"/>
                  </a:ext>
                </a:extLst>
              </p:cNvPr>
              <p:cNvSpPr/>
              <p:nvPr/>
            </p:nvSpPr>
            <p:spPr bwMode="auto">
              <a:xfrm rot="3213563" flipV="1">
                <a:off x="3209130" y="547266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6" name="Oval 765">
                <a:extLst>
                  <a:ext uri="{FF2B5EF4-FFF2-40B4-BE49-F238E27FC236}">
                    <a16:creationId xmlns:a16="http://schemas.microsoft.com/office/drawing/2014/main" id="{6ECCC4DD-885D-4A32-B057-59587735EE2F}"/>
                  </a:ext>
                </a:extLst>
              </p:cNvPr>
              <p:cNvSpPr/>
              <p:nvPr/>
            </p:nvSpPr>
            <p:spPr bwMode="auto">
              <a:xfrm rot="3213563" flipV="1">
                <a:off x="3334950" y="524204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7" name="Oval 766">
                <a:extLst>
                  <a:ext uri="{FF2B5EF4-FFF2-40B4-BE49-F238E27FC236}">
                    <a16:creationId xmlns:a16="http://schemas.microsoft.com/office/drawing/2014/main" id="{70ADFDD2-5BC7-44A3-BBAC-F5299DD1C367}"/>
                  </a:ext>
                </a:extLst>
              </p:cNvPr>
              <p:cNvSpPr/>
              <p:nvPr/>
            </p:nvSpPr>
            <p:spPr bwMode="auto">
              <a:xfrm rot="3213563" flipV="1">
                <a:off x="2978471" y="542606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8" name="Oval 767">
                <a:extLst>
                  <a:ext uri="{FF2B5EF4-FFF2-40B4-BE49-F238E27FC236}">
                    <a16:creationId xmlns:a16="http://schemas.microsoft.com/office/drawing/2014/main" id="{755790A2-466E-4493-9370-201F802F83A0}"/>
                  </a:ext>
                </a:extLst>
              </p:cNvPr>
              <p:cNvSpPr/>
              <p:nvPr/>
            </p:nvSpPr>
            <p:spPr bwMode="auto">
              <a:xfrm rot="3213563" flipV="1">
                <a:off x="4016938" y="535823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69" name="Oval 768">
                <a:extLst>
                  <a:ext uri="{FF2B5EF4-FFF2-40B4-BE49-F238E27FC236}">
                    <a16:creationId xmlns:a16="http://schemas.microsoft.com/office/drawing/2014/main" id="{E911C365-5D98-4497-9B15-5EAE2F18EF01}"/>
                  </a:ext>
                </a:extLst>
              </p:cNvPr>
              <p:cNvSpPr/>
              <p:nvPr/>
            </p:nvSpPr>
            <p:spPr bwMode="auto">
              <a:xfrm rot="3213563" flipV="1">
                <a:off x="3777916" y="5407399"/>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0" name="Oval 769">
                <a:extLst>
                  <a:ext uri="{FF2B5EF4-FFF2-40B4-BE49-F238E27FC236}">
                    <a16:creationId xmlns:a16="http://schemas.microsoft.com/office/drawing/2014/main" id="{3E97C98C-A696-4DF7-8833-24BD9724F2A2}"/>
                  </a:ext>
                </a:extLst>
              </p:cNvPr>
              <p:cNvSpPr/>
              <p:nvPr/>
            </p:nvSpPr>
            <p:spPr bwMode="auto">
              <a:xfrm rot="3213563" flipV="1">
                <a:off x="3603548" y="567034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1" name="Oval 770">
                <a:extLst>
                  <a:ext uri="{FF2B5EF4-FFF2-40B4-BE49-F238E27FC236}">
                    <a16:creationId xmlns:a16="http://schemas.microsoft.com/office/drawing/2014/main" id="{572696FF-6DA0-424F-B358-ACA6C44460AF}"/>
                  </a:ext>
                </a:extLst>
              </p:cNvPr>
              <p:cNvSpPr/>
              <p:nvPr/>
            </p:nvSpPr>
            <p:spPr bwMode="auto">
              <a:xfrm rot="3213563" flipV="1">
                <a:off x="3374139" y="486536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2" name="Oval 771">
                <a:extLst>
                  <a:ext uri="{FF2B5EF4-FFF2-40B4-BE49-F238E27FC236}">
                    <a16:creationId xmlns:a16="http://schemas.microsoft.com/office/drawing/2014/main" id="{BE8F498F-D2BB-472B-AD52-7410DD53917D}"/>
                  </a:ext>
                </a:extLst>
              </p:cNvPr>
              <p:cNvSpPr/>
              <p:nvPr/>
            </p:nvSpPr>
            <p:spPr bwMode="auto">
              <a:xfrm rot="3213563" flipV="1">
                <a:off x="3220055" y="487584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3" name="Oval 772">
                <a:extLst>
                  <a:ext uri="{FF2B5EF4-FFF2-40B4-BE49-F238E27FC236}">
                    <a16:creationId xmlns:a16="http://schemas.microsoft.com/office/drawing/2014/main" id="{6860CCA9-D86A-4D3B-A51A-F8AC259B44FA}"/>
                  </a:ext>
                </a:extLst>
              </p:cNvPr>
              <p:cNvSpPr/>
              <p:nvPr/>
            </p:nvSpPr>
            <p:spPr bwMode="auto">
              <a:xfrm rot="3213563" flipV="1">
                <a:off x="3551267" y="525447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4" name="Oval 773">
                <a:extLst>
                  <a:ext uri="{FF2B5EF4-FFF2-40B4-BE49-F238E27FC236}">
                    <a16:creationId xmlns:a16="http://schemas.microsoft.com/office/drawing/2014/main" id="{ED59901F-13A2-47C6-8B93-98FB83A5A638}"/>
                  </a:ext>
                </a:extLst>
              </p:cNvPr>
              <p:cNvSpPr/>
              <p:nvPr/>
            </p:nvSpPr>
            <p:spPr bwMode="auto">
              <a:xfrm rot="3213563" flipV="1">
                <a:off x="3932243" y="5634310"/>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5" name="Oval 774">
                <a:extLst>
                  <a:ext uri="{FF2B5EF4-FFF2-40B4-BE49-F238E27FC236}">
                    <a16:creationId xmlns:a16="http://schemas.microsoft.com/office/drawing/2014/main" id="{7E1032D5-B618-4A2C-A4A5-47C143644523}"/>
                  </a:ext>
                </a:extLst>
              </p:cNvPr>
              <p:cNvSpPr/>
              <p:nvPr/>
            </p:nvSpPr>
            <p:spPr bwMode="auto">
              <a:xfrm rot="3213563" flipV="1">
                <a:off x="3802948" y="567461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6" name="Oval 775">
                <a:extLst>
                  <a:ext uri="{FF2B5EF4-FFF2-40B4-BE49-F238E27FC236}">
                    <a16:creationId xmlns:a16="http://schemas.microsoft.com/office/drawing/2014/main" id="{A3B25BBF-8068-4ED0-BA78-AB3413840A02}"/>
                  </a:ext>
                </a:extLst>
              </p:cNvPr>
              <p:cNvSpPr/>
              <p:nvPr/>
            </p:nvSpPr>
            <p:spPr bwMode="auto">
              <a:xfrm rot="3213563" flipV="1">
                <a:off x="3426796" y="55529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7" name="Oval 776">
                <a:extLst>
                  <a:ext uri="{FF2B5EF4-FFF2-40B4-BE49-F238E27FC236}">
                    <a16:creationId xmlns:a16="http://schemas.microsoft.com/office/drawing/2014/main" id="{BBF25AC0-5853-47EC-BB68-1AC0423C8D0E}"/>
                  </a:ext>
                </a:extLst>
              </p:cNvPr>
              <p:cNvSpPr/>
              <p:nvPr/>
            </p:nvSpPr>
            <p:spPr bwMode="auto">
              <a:xfrm rot="7887533" flipV="1">
                <a:off x="4613613" y="4390673"/>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8" name="Oval 777">
                <a:extLst>
                  <a:ext uri="{FF2B5EF4-FFF2-40B4-BE49-F238E27FC236}">
                    <a16:creationId xmlns:a16="http://schemas.microsoft.com/office/drawing/2014/main" id="{9003A044-D72E-4BDB-B2E8-9680A4F63BBD}"/>
                  </a:ext>
                </a:extLst>
              </p:cNvPr>
              <p:cNvSpPr/>
              <p:nvPr/>
            </p:nvSpPr>
            <p:spPr bwMode="auto">
              <a:xfrm rot="7887533" flipV="1">
                <a:off x="4797564" y="454702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79" name="Oval 778">
                <a:extLst>
                  <a:ext uri="{FF2B5EF4-FFF2-40B4-BE49-F238E27FC236}">
                    <a16:creationId xmlns:a16="http://schemas.microsoft.com/office/drawing/2014/main" id="{3FDF2C41-D6BF-408F-96AB-2453B60C5350}"/>
                  </a:ext>
                </a:extLst>
              </p:cNvPr>
              <p:cNvSpPr/>
              <p:nvPr/>
            </p:nvSpPr>
            <p:spPr bwMode="auto">
              <a:xfrm rot="7887533" flipV="1">
                <a:off x="4653570" y="447155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0" name="Oval 779">
                <a:extLst>
                  <a:ext uri="{FF2B5EF4-FFF2-40B4-BE49-F238E27FC236}">
                    <a16:creationId xmlns:a16="http://schemas.microsoft.com/office/drawing/2014/main" id="{8722BD12-68A2-4AD4-A4A1-AC883645E693}"/>
                  </a:ext>
                </a:extLst>
              </p:cNvPr>
              <p:cNvSpPr/>
              <p:nvPr/>
            </p:nvSpPr>
            <p:spPr bwMode="auto">
              <a:xfrm rot="7887533" flipV="1">
                <a:off x="4611024" y="432308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1" name="Oval 780">
                <a:extLst>
                  <a:ext uri="{FF2B5EF4-FFF2-40B4-BE49-F238E27FC236}">
                    <a16:creationId xmlns:a16="http://schemas.microsoft.com/office/drawing/2014/main" id="{50090DEA-909C-4263-9718-7213690B1FBC}"/>
                  </a:ext>
                </a:extLst>
              </p:cNvPr>
              <p:cNvSpPr/>
              <p:nvPr/>
            </p:nvSpPr>
            <p:spPr bwMode="auto">
              <a:xfrm rot="7887533" flipV="1">
                <a:off x="9196288" y="413583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2" name="Oval 781">
                <a:extLst>
                  <a:ext uri="{FF2B5EF4-FFF2-40B4-BE49-F238E27FC236}">
                    <a16:creationId xmlns:a16="http://schemas.microsoft.com/office/drawing/2014/main" id="{39976806-68B1-4478-B013-924699F5ED52}"/>
                  </a:ext>
                </a:extLst>
              </p:cNvPr>
              <p:cNvSpPr/>
              <p:nvPr/>
            </p:nvSpPr>
            <p:spPr bwMode="auto">
              <a:xfrm rot="7887533" flipV="1">
                <a:off x="8938150" y="411845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3" name="Oval 782">
                <a:extLst>
                  <a:ext uri="{FF2B5EF4-FFF2-40B4-BE49-F238E27FC236}">
                    <a16:creationId xmlns:a16="http://schemas.microsoft.com/office/drawing/2014/main" id="{265AB678-C797-4D72-A2AD-1D0DB4F984AA}"/>
                  </a:ext>
                </a:extLst>
              </p:cNvPr>
              <p:cNvSpPr/>
              <p:nvPr/>
            </p:nvSpPr>
            <p:spPr bwMode="auto">
              <a:xfrm rot="7887533" flipV="1">
                <a:off x="8615970" y="414427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4" name="Oval 783">
                <a:extLst>
                  <a:ext uri="{FF2B5EF4-FFF2-40B4-BE49-F238E27FC236}">
                    <a16:creationId xmlns:a16="http://schemas.microsoft.com/office/drawing/2014/main" id="{AA2673B8-182D-4740-AEB9-CC8060B45807}"/>
                  </a:ext>
                </a:extLst>
              </p:cNvPr>
              <p:cNvSpPr/>
              <p:nvPr/>
            </p:nvSpPr>
            <p:spPr bwMode="auto">
              <a:xfrm rot="7887533" flipV="1">
                <a:off x="8912908" y="443987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5" name="Oval 784">
                <a:extLst>
                  <a:ext uri="{FF2B5EF4-FFF2-40B4-BE49-F238E27FC236}">
                    <a16:creationId xmlns:a16="http://schemas.microsoft.com/office/drawing/2014/main" id="{F80D642A-FE9A-45EC-A668-E11CCFCB6336}"/>
                  </a:ext>
                </a:extLst>
              </p:cNvPr>
              <p:cNvSpPr/>
              <p:nvPr/>
            </p:nvSpPr>
            <p:spPr bwMode="auto">
              <a:xfrm rot="7887533" flipV="1">
                <a:off x="8801109" y="4217908"/>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6" name="Oval 785">
                <a:extLst>
                  <a:ext uri="{FF2B5EF4-FFF2-40B4-BE49-F238E27FC236}">
                    <a16:creationId xmlns:a16="http://schemas.microsoft.com/office/drawing/2014/main" id="{BC185D09-D956-458E-ADE1-3FAC1D39378C}"/>
                  </a:ext>
                </a:extLst>
              </p:cNvPr>
              <p:cNvSpPr/>
              <p:nvPr/>
            </p:nvSpPr>
            <p:spPr bwMode="auto">
              <a:xfrm rot="7887533" flipV="1">
                <a:off x="8521069" y="410109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7" name="Oval 786">
                <a:extLst>
                  <a:ext uri="{FF2B5EF4-FFF2-40B4-BE49-F238E27FC236}">
                    <a16:creationId xmlns:a16="http://schemas.microsoft.com/office/drawing/2014/main" id="{1FD5B6CD-F2C8-4C72-8491-6335E5318167}"/>
                  </a:ext>
                </a:extLst>
              </p:cNvPr>
              <p:cNvSpPr/>
              <p:nvPr/>
            </p:nvSpPr>
            <p:spPr bwMode="auto">
              <a:xfrm rot="7887533" flipV="1">
                <a:off x="8611591" y="4416373"/>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8" name="Oval 787">
                <a:extLst>
                  <a:ext uri="{FF2B5EF4-FFF2-40B4-BE49-F238E27FC236}">
                    <a16:creationId xmlns:a16="http://schemas.microsoft.com/office/drawing/2014/main" id="{0EB5D980-BEE6-4B85-88DA-C08850A1F52C}"/>
                  </a:ext>
                </a:extLst>
              </p:cNvPr>
              <p:cNvSpPr/>
              <p:nvPr/>
            </p:nvSpPr>
            <p:spPr bwMode="auto">
              <a:xfrm rot="7887533" flipV="1">
                <a:off x="8558700" y="42969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89" name="Oval 788">
                <a:extLst>
                  <a:ext uri="{FF2B5EF4-FFF2-40B4-BE49-F238E27FC236}">
                    <a16:creationId xmlns:a16="http://schemas.microsoft.com/office/drawing/2014/main" id="{14414D2A-6D94-4173-98D9-E0813376D25E}"/>
                  </a:ext>
                </a:extLst>
              </p:cNvPr>
              <p:cNvSpPr/>
              <p:nvPr/>
            </p:nvSpPr>
            <p:spPr bwMode="auto">
              <a:xfrm rot="5693993" flipV="1">
                <a:off x="5157359" y="5348548"/>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0" name="Oval 789">
                <a:extLst>
                  <a:ext uri="{FF2B5EF4-FFF2-40B4-BE49-F238E27FC236}">
                    <a16:creationId xmlns:a16="http://schemas.microsoft.com/office/drawing/2014/main" id="{8D581B38-143D-475A-B606-38ABFE658A00}"/>
                  </a:ext>
                </a:extLst>
              </p:cNvPr>
              <p:cNvSpPr/>
              <p:nvPr/>
            </p:nvSpPr>
            <p:spPr bwMode="auto">
              <a:xfrm rot="5693993" flipV="1">
                <a:off x="4979245" y="548790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1" name="Oval 790">
                <a:extLst>
                  <a:ext uri="{FF2B5EF4-FFF2-40B4-BE49-F238E27FC236}">
                    <a16:creationId xmlns:a16="http://schemas.microsoft.com/office/drawing/2014/main" id="{BCEBD86E-0EA8-466A-A6F4-3D4D1D2C8CAB}"/>
                  </a:ext>
                </a:extLst>
              </p:cNvPr>
              <p:cNvSpPr/>
              <p:nvPr/>
            </p:nvSpPr>
            <p:spPr bwMode="auto">
              <a:xfrm rot="5693993" flipV="1">
                <a:off x="5311405" y="567206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2" name="Oval 791">
                <a:extLst>
                  <a:ext uri="{FF2B5EF4-FFF2-40B4-BE49-F238E27FC236}">
                    <a16:creationId xmlns:a16="http://schemas.microsoft.com/office/drawing/2014/main" id="{AF74DE10-A280-41F6-86E2-4AB79E37EC01}"/>
                  </a:ext>
                </a:extLst>
              </p:cNvPr>
              <p:cNvSpPr/>
              <p:nvPr/>
            </p:nvSpPr>
            <p:spPr bwMode="auto">
              <a:xfrm rot="5693993">
                <a:off x="4961422" y="5821096"/>
                <a:ext cx="60691" cy="6069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3" name="Oval 792">
                <a:extLst>
                  <a:ext uri="{FF2B5EF4-FFF2-40B4-BE49-F238E27FC236}">
                    <a16:creationId xmlns:a16="http://schemas.microsoft.com/office/drawing/2014/main" id="{7EEA46CE-9398-4A9D-B09D-DBFB71595607}"/>
                  </a:ext>
                </a:extLst>
              </p:cNvPr>
              <p:cNvSpPr/>
              <p:nvPr/>
            </p:nvSpPr>
            <p:spPr bwMode="auto">
              <a:xfrm rot="5693993" flipV="1">
                <a:off x="4849753" y="528498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4" name="Oval 793">
                <a:extLst>
                  <a:ext uri="{FF2B5EF4-FFF2-40B4-BE49-F238E27FC236}">
                    <a16:creationId xmlns:a16="http://schemas.microsoft.com/office/drawing/2014/main" id="{FE8F76F3-046E-4318-88FD-787680E37E9B}"/>
                  </a:ext>
                </a:extLst>
              </p:cNvPr>
              <p:cNvSpPr/>
              <p:nvPr/>
            </p:nvSpPr>
            <p:spPr bwMode="auto">
              <a:xfrm rot="5693993" flipV="1">
                <a:off x="5379214" y="569177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5" name="Oval 794">
                <a:extLst>
                  <a:ext uri="{FF2B5EF4-FFF2-40B4-BE49-F238E27FC236}">
                    <a16:creationId xmlns:a16="http://schemas.microsoft.com/office/drawing/2014/main" id="{9CA9AD72-6F53-4A85-A2C0-AF7FB0C2CCC2}"/>
                  </a:ext>
                </a:extLst>
              </p:cNvPr>
              <p:cNvSpPr/>
              <p:nvPr/>
            </p:nvSpPr>
            <p:spPr bwMode="auto">
              <a:xfrm rot="5693993" flipV="1">
                <a:off x="4885489" y="583570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6" name="Oval 795">
                <a:extLst>
                  <a:ext uri="{FF2B5EF4-FFF2-40B4-BE49-F238E27FC236}">
                    <a16:creationId xmlns:a16="http://schemas.microsoft.com/office/drawing/2014/main" id="{E4FDFE17-6368-489C-95DB-B149868A7209}"/>
                  </a:ext>
                </a:extLst>
              </p:cNvPr>
              <p:cNvSpPr/>
              <p:nvPr/>
            </p:nvSpPr>
            <p:spPr bwMode="auto">
              <a:xfrm rot="5693993" flipV="1">
                <a:off x="5132286" y="574566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7" name="Oval 796">
                <a:extLst>
                  <a:ext uri="{FF2B5EF4-FFF2-40B4-BE49-F238E27FC236}">
                    <a16:creationId xmlns:a16="http://schemas.microsoft.com/office/drawing/2014/main" id="{E13A692D-D44B-4C02-A993-08090E9762B1}"/>
                  </a:ext>
                </a:extLst>
              </p:cNvPr>
              <p:cNvSpPr/>
              <p:nvPr/>
            </p:nvSpPr>
            <p:spPr bwMode="auto">
              <a:xfrm rot="5693993" flipV="1">
                <a:off x="4743093" y="564836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8" name="Oval 797">
                <a:extLst>
                  <a:ext uri="{FF2B5EF4-FFF2-40B4-BE49-F238E27FC236}">
                    <a16:creationId xmlns:a16="http://schemas.microsoft.com/office/drawing/2014/main" id="{CA2F9984-287F-4990-9280-FCBB6072F348}"/>
                  </a:ext>
                </a:extLst>
              </p:cNvPr>
              <p:cNvSpPr/>
              <p:nvPr/>
            </p:nvSpPr>
            <p:spPr bwMode="auto">
              <a:xfrm rot="5693993" flipV="1">
                <a:off x="5286485" y="589788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799" name="Oval 798">
                <a:extLst>
                  <a:ext uri="{FF2B5EF4-FFF2-40B4-BE49-F238E27FC236}">
                    <a16:creationId xmlns:a16="http://schemas.microsoft.com/office/drawing/2014/main" id="{799C39AE-2B19-4253-B25B-0282EE229290}"/>
                  </a:ext>
                </a:extLst>
              </p:cNvPr>
              <p:cNvSpPr/>
              <p:nvPr/>
            </p:nvSpPr>
            <p:spPr bwMode="auto">
              <a:xfrm rot="5693993" flipV="1">
                <a:off x="4995874" y="603976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0" name="Oval 799">
                <a:extLst>
                  <a:ext uri="{FF2B5EF4-FFF2-40B4-BE49-F238E27FC236}">
                    <a16:creationId xmlns:a16="http://schemas.microsoft.com/office/drawing/2014/main" id="{4C41E3F8-E890-485F-83C7-B17DCB9F68D7}"/>
                  </a:ext>
                </a:extLst>
              </p:cNvPr>
              <p:cNvSpPr/>
              <p:nvPr/>
            </p:nvSpPr>
            <p:spPr bwMode="auto">
              <a:xfrm rot="20908804" flipV="1">
                <a:off x="6751141" y="44161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1" name="Oval 800">
                <a:extLst>
                  <a:ext uri="{FF2B5EF4-FFF2-40B4-BE49-F238E27FC236}">
                    <a16:creationId xmlns:a16="http://schemas.microsoft.com/office/drawing/2014/main" id="{13BC12DF-9D30-419B-A751-F2312FA6FAFC}"/>
                  </a:ext>
                </a:extLst>
              </p:cNvPr>
              <p:cNvSpPr/>
              <p:nvPr/>
            </p:nvSpPr>
            <p:spPr bwMode="auto">
              <a:xfrm rot="20908804" flipV="1">
                <a:off x="6855797" y="406975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2" name="Oval 801">
                <a:extLst>
                  <a:ext uri="{FF2B5EF4-FFF2-40B4-BE49-F238E27FC236}">
                    <a16:creationId xmlns:a16="http://schemas.microsoft.com/office/drawing/2014/main" id="{543EA428-5B82-4F67-8BCA-82E4B23A93DB}"/>
                  </a:ext>
                </a:extLst>
              </p:cNvPr>
              <p:cNvSpPr/>
              <p:nvPr/>
            </p:nvSpPr>
            <p:spPr bwMode="auto">
              <a:xfrm rot="20908804" flipV="1">
                <a:off x="6521271" y="4443050"/>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3" name="Oval 802">
                <a:extLst>
                  <a:ext uri="{FF2B5EF4-FFF2-40B4-BE49-F238E27FC236}">
                    <a16:creationId xmlns:a16="http://schemas.microsoft.com/office/drawing/2014/main" id="{9B254866-5E10-49F8-A236-4DDE40C152E9}"/>
                  </a:ext>
                </a:extLst>
              </p:cNvPr>
              <p:cNvSpPr/>
              <p:nvPr/>
            </p:nvSpPr>
            <p:spPr bwMode="auto">
              <a:xfrm rot="20908804" flipV="1">
                <a:off x="7051430" y="42390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4" name="Oval 803">
                <a:extLst>
                  <a:ext uri="{FF2B5EF4-FFF2-40B4-BE49-F238E27FC236}">
                    <a16:creationId xmlns:a16="http://schemas.microsoft.com/office/drawing/2014/main" id="{EF964771-E7B6-4749-9490-6FFF9208092D}"/>
                  </a:ext>
                </a:extLst>
              </p:cNvPr>
              <p:cNvSpPr/>
              <p:nvPr/>
            </p:nvSpPr>
            <p:spPr bwMode="auto">
              <a:xfrm rot="20908804" flipV="1">
                <a:off x="6477754" y="422594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5" name="Oval 804">
                <a:extLst>
                  <a:ext uri="{FF2B5EF4-FFF2-40B4-BE49-F238E27FC236}">
                    <a16:creationId xmlns:a16="http://schemas.microsoft.com/office/drawing/2014/main" id="{84431070-329D-4FDC-8A4B-4FB659E9C1D2}"/>
                  </a:ext>
                </a:extLst>
              </p:cNvPr>
              <p:cNvSpPr/>
              <p:nvPr/>
            </p:nvSpPr>
            <p:spPr bwMode="auto">
              <a:xfrm rot="20908804" flipV="1">
                <a:off x="6750882" y="434554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6" name="Oval 805">
                <a:extLst>
                  <a:ext uri="{FF2B5EF4-FFF2-40B4-BE49-F238E27FC236}">
                    <a16:creationId xmlns:a16="http://schemas.microsoft.com/office/drawing/2014/main" id="{19C93BCD-2915-4746-8BDA-E4665E92D9A6}"/>
                  </a:ext>
                </a:extLst>
              </p:cNvPr>
              <p:cNvSpPr/>
              <p:nvPr/>
            </p:nvSpPr>
            <p:spPr bwMode="auto">
              <a:xfrm rot="20908804" flipV="1">
                <a:off x="7265112" y="399763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7" name="Oval 806">
                <a:extLst>
                  <a:ext uri="{FF2B5EF4-FFF2-40B4-BE49-F238E27FC236}">
                    <a16:creationId xmlns:a16="http://schemas.microsoft.com/office/drawing/2014/main" id="{00E754ED-A89D-4D1C-B684-29D681D5833B}"/>
                  </a:ext>
                </a:extLst>
              </p:cNvPr>
              <p:cNvSpPr/>
              <p:nvPr/>
            </p:nvSpPr>
            <p:spPr bwMode="auto">
              <a:xfrm rot="20908804" flipV="1">
                <a:off x="7211514" y="4223676"/>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8" name="Oval 807">
                <a:extLst>
                  <a:ext uri="{FF2B5EF4-FFF2-40B4-BE49-F238E27FC236}">
                    <a16:creationId xmlns:a16="http://schemas.microsoft.com/office/drawing/2014/main" id="{60F3DC0F-14D6-485F-8612-DE9C6F93C434}"/>
                  </a:ext>
                </a:extLst>
              </p:cNvPr>
              <p:cNvSpPr/>
              <p:nvPr/>
            </p:nvSpPr>
            <p:spPr bwMode="auto">
              <a:xfrm rot="20908804" flipV="1">
                <a:off x="6547280" y="437290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09" name="Oval 808">
                <a:extLst>
                  <a:ext uri="{FF2B5EF4-FFF2-40B4-BE49-F238E27FC236}">
                    <a16:creationId xmlns:a16="http://schemas.microsoft.com/office/drawing/2014/main" id="{E756B7F6-126D-4D23-BBDB-E88AD4EFFDDB}"/>
                  </a:ext>
                </a:extLst>
              </p:cNvPr>
              <p:cNvSpPr/>
              <p:nvPr/>
            </p:nvSpPr>
            <p:spPr bwMode="auto">
              <a:xfrm rot="20908804" flipV="1">
                <a:off x="6491858" y="451705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0" name="Oval 809">
                <a:extLst>
                  <a:ext uri="{FF2B5EF4-FFF2-40B4-BE49-F238E27FC236}">
                    <a16:creationId xmlns:a16="http://schemas.microsoft.com/office/drawing/2014/main" id="{C1AB725E-79BC-4376-8FC7-3B7D21FD1510}"/>
                  </a:ext>
                </a:extLst>
              </p:cNvPr>
              <p:cNvSpPr/>
              <p:nvPr/>
            </p:nvSpPr>
            <p:spPr bwMode="auto">
              <a:xfrm rot="20908804" flipV="1">
                <a:off x="6974797" y="437622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1" name="Oval 810">
                <a:extLst>
                  <a:ext uri="{FF2B5EF4-FFF2-40B4-BE49-F238E27FC236}">
                    <a16:creationId xmlns:a16="http://schemas.microsoft.com/office/drawing/2014/main" id="{8BDB9611-9C17-4183-A274-5953AD400585}"/>
                  </a:ext>
                </a:extLst>
              </p:cNvPr>
              <p:cNvSpPr/>
              <p:nvPr/>
            </p:nvSpPr>
            <p:spPr bwMode="auto">
              <a:xfrm rot="20908804" flipV="1">
                <a:off x="7482325" y="4179330"/>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2" name="Oval 811">
                <a:extLst>
                  <a:ext uri="{FF2B5EF4-FFF2-40B4-BE49-F238E27FC236}">
                    <a16:creationId xmlns:a16="http://schemas.microsoft.com/office/drawing/2014/main" id="{3F134C83-9249-4ABF-9FE0-538332C9D1A4}"/>
                  </a:ext>
                </a:extLst>
              </p:cNvPr>
              <p:cNvSpPr/>
              <p:nvPr/>
            </p:nvSpPr>
            <p:spPr bwMode="auto">
              <a:xfrm rot="20908804" flipV="1">
                <a:off x="7461866" y="432500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3" name="Oval 812">
                <a:extLst>
                  <a:ext uri="{FF2B5EF4-FFF2-40B4-BE49-F238E27FC236}">
                    <a16:creationId xmlns:a16="http://schemas.microsoft.com/office/drawing/2014/main" id="{2E0682AD-4C63-406D-8DEE-20E6BF3F1BA1}"/>
                  </a:ext>
                </a:extLst>
              </p:cNvPr>
              <p:cNvSpPr/>
              <p:nvPr/>
            </p:nvSpPr>
            <p:spPr bwMode="auto">
              <a:xfrm rot="1801938" flipV="1">
                <a:off x="8513990" y="4522706"/>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4" name="Oval 813">
                <a:extLst>
                  <a:ext uri="{FF2B5EF4-FFF2-40B4-BE49-F238E27FC236}">
                    <a16:creationId xmlns:a16="http://schemas.microsoft.com/office/drawing/2014/main" id="{E2C1282D-06A2-48A4-9739-1530D1FCF416}"/>
                  </a:ext>
                </a:extLst>
              </p:cNvPr>
              <p:cNvSpPr/>
              <p:nvPr/>
            </p:nvSpPr>
            <p:spPr bwMode="auto">
              <a:xfrm rot="1801938" flipV="1">
                <a:off x="8561967" y="475454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5" name="Oval 814">
                <a:extLst>
                  <a:ext uri="{FF2B5EF4-FFF2-40B4-BE49-F238E27FC236}">
                    <a16:creationId xmlns:a16="http://schemas.microsoft.com/office/drawing/2014/main" id="{49E95C94-F5A4-4425-BC11-4EF7D72D38B8}"/>
                  </a:ext>
                </a:extLst>
              </p:cNvPr>
              <p:cNvSpPr/>
              <p:nvPr/>
            </p:nvSpPr>
            <p:spPr bwMode="auto">
              <a:xfrm rot="1801938" flipH="1">
                <a:off x="9789724" y="4939669"/>
                <a:ext cx="49200" cy="4920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6" name="Oval 815">
                <a:extLst>
                  <a:ext uri="{FF2B5EF4-FFF2-40B4-BE49-F238E27FC236}">
                    <a16:creationId xmlns:a16="http://schemas.microsoft.com/office/drawing/2014/main" id="{6AA6D279-79E3-41D0-BF1C-3B3651983463}"/>
                  </a:ext>
                </a:extLst>
              </p:cNvPr>
              <p:cNvSpPr/>
              <p:nvPr/>
            </p:nvSpPr>
            <p:spPr bwMode="auto">
              <a:xfrm rot="1801938" flipV="1">
                <a:off x="8323262" y="478560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7" name="Oval 816">
                <a:extLst>
                  <a:ext uri="{FF2B5EF4-FFF2-40B4-BE49-F238E27FC236}">
                    <a16:creationId xmlns:a16="http://schemas.microsoft.com/office/drawing/2014/main" id="{83B22EF1-E0A2-4146-9359-4C2DEC9E54B1}"/>
                  </a:ext>
                </a:extLst>
              </p:cNvPr>
              <p:cNvSpPr/>
              <p:nvPr/>
            </p:nvSpPr>
            <p:spPr bwMode="auto">
              <a:xfrm rot="1801938" flipV="1">
                <a:off x="9301090" y="490937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8" name="Oval 817">
                <a:extLst>
                  <a:ext uri="{FF2B5EF4-FFF2-40B4-BE49-F238E27FC236}">
                    <a16:creationId xmlns:a16="http://schemas.microsoft.com/office/drawing/2014/main" id="{AC4B4749-81A0-461B-A8D1-0764742C08A7}"/>
                  </a:ext>
                </a:extLst>
              </p:cNvPr>
              <p:cNvSpPr/>
              <p:nvPr/>
            </p:nvSpPr>
            <p:spPr bwMode="auto">
              <a:xfrm rot="1801938" flipV="1">
                <a:off x="8860320" y="472546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19" name="Oval 818">
                <a:extLst>
                  <a:ext uri="{FF2B5EF4-FFF2-40B4-BE49-F238E27FC236}">
                    <a16:creationId xmlns:a16="http://schemas.microsoft.com/office/drawing/2014/main" id="{E1D08AC1-B266-4A8F-BF19-61137B7901A4}"/>
                  </a:ext>
                </a:extLst>
              </p:cNvPr>
              <p:cNvSpPr/>
              <p:nvPr/>
            </p:nvSpPr>
            <p:spPr bwMode="auto">
              <a:xfrm rot="1801938" flipV="1">
                <a:off x="8606933" y="503649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0" name="Oval 819">
                <a:extLst>
                  <a:ext uri="{FF2B5EF4-FFF2-40B4-BE49-F238E27FC236}">
                    <a16:creationId xmlns:a16="http://schemas.microsoft.com/office/drawing/2014/main" id="{605DE0EC-F90B-4DA6-82AC-D05813F7DC23}"/>
                  </a:ext>
                </a:extLst>
              </p:cNvPr>
              <p:cNvSpPr/>
              <p:nvPr/>
            </p:nvSpPr>
            <p:spPr bwMode="auto">
              <a:xfrm rot="1801938" flipV="1">
                <a:off x="9277563" y="501095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1" name="Oval 820">
                <a:extLst>
                  <a:ext uri="{FF2B5EF4-FFF2-40B4-BE49-F238E27FC236}">
                    <a16:creationId xmlns:a16="http://schemas.microsoft.com/office/drawing/2014/main" id="{BFE21BA9-8660-4CA8-BF56-D6FEEDEB48ED}"/>
                  </a:ext>
                </a:extLst>
              </p:cNvPr>
              <p:cNvSpPr/>
              <p:nvPr/>
            </p:nvSpPr>
            <p:spPr bwMode="auto">
              <a:xfrm rot="1801938" flipV="1">
                <a:off x="9068644" y="497387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2" name="Oval 821">
                <a:extLst>
                  <a:ext uri="{FF2B5EF4-FFF2-40B4-BE49-F238E27FC236}">
                    <a16:creationId xmlns:a16="http://schemas.microsoft.com/office/drawing/2014/main" id="{73B0F315-CDD9-4608-A1CF-663631C89CF8}"/>
                  </a:ext>
                </a:extLst>
              </p:cNvPr>
              <p:cNvSpPr/>
              <p:nvPr/>
            </p:nvSpPr>
            <p:spPr bwMode="auto">
              <a:xfrm rot="13258414" flipV="1">
                <a:off x="6755938" y="5432330"/>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3" name="Oval 822">
                <a:extLst>
                  <a:ext uri="{FF2B5EF4-FFF2-40B4-BE49-F238E27FC236}">
                    <a16:creationId xmlns:a16="http://schemas.microsoft.com/office/drawing/2014/main" id="{8F167EC7-01C7-44CC-B440-AF235AD8E345}"/>
                  </a:ext>
                </a:extLst>
              </p:cNvPr>
              <p:cNvSpPr/>
              <p:nvPr/>
            </p:nvSpPr>
            <p:spPr bwMode="auto">
              <a:xfrm rot="13258414" flipV="1">
                <a:off x="6766639" y="521232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4" name="Oval 823">
                <a:extLst>
                  <a:ext uri="{FF2B5EF4-FFF2-40B4-BE49-F238E27FC236}">
                    <a16:creationId xmlns:a16="http://schemas.microsoft.com/office/drawing/2014/main" id="{5ED09A95-1955-48AE-8325-E2BB4911832F}"/>
                  </a:ext>
                </a:extLst>
              </p:cNvPr>
              <p:cNvSpPr/>
              <p:nvPr/>
            </p:nvSpPr>
            <p:spPr bwMode="auto">
              <a:xfrm rot="13258414" flipV="1">
                <a:off x="6422211" y="537235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5" name="Oval 824">
                <a:extLst>
                  <a:ext uri="{FF2B5EF4-FFF2-40B4-BE49-F238E27FC236}">
                    <a16:creationId xmlns:a16="http://schemas.microsoft.com/office/drawing/2014/main" id="{E708322E-5237-4D69-AA01-D29B4F72BD4C}"/>
                  </a:ext>
                </a:extLst>
              </p:cNvPr>
              <p:cNvSpPr/>
              <p:nvPr/>
            </p:nvSpPr>
            <p:spPr bwMode="auto">
              <a:xfrm rot="13258414" flipV="1">
                <a:off x="6083692" y="550024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6" name="Oval 825">
                <a:extLst>
                  <a:ext uri="{FF2B5EF4-FFF2-40B4-BE49-F238E27FC236}">
                    <a16:creationId xmlns:a16="http://schemas.microsoft.com/office/drawing/2014/main" id="{B0E7C5FC-BE25-4C9F-811A-B49DA4CB4FEE}"/>
                  </a:ext>
                </a:extLst>
              </p:cNvPr>
              <p:cNvSpPr/>
              <p:nvPr/>
            </p:nvSpPr>
            <p:spPr bwMode="auto">
              <a:xfrm rot="13258414">
                <a:off x="6463909" y="4987423"/>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7" name="Oval 826">
                <a:extLst>
                  <a:ext uri="{FF2B5EF4-FFF2-40B4-BE49-F238E27FC236}">
                    <a16:creationId xmlns:a16="http://schemas.microsoft.com/office/drawing/2014/main" id="{4D2016FB-EDB7-4D48-A0DE-1DA5C38EA816}"/>
                  </a:ext>
                </a:extLst>
              </p:cNvPr>
              <p:cNvSpPr/>
              <p:nvPr/>
            </p:nvSpPr>
            <p:spPr bwMode="auto">
              <a:xfrm rot="13258414" flipV="1">
                <a:off x="6577221" y="5519837"/>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8" name="Oval 827">
                <a:extLst>
                  <a:ext uri="{FF2B5EF4-FFF2-40B4-BE49-F238E27FC236}">
                    <a16:creationId xmlns:a16="http://schemas.microsoft.com/office/drawing/2014/main" id="{AEE89F94-3AC2-45B8-84B6-9E8C4836B731}"/>
                  </a:ext>
                </a:extLst>
              </p:cNvPr>
              <p:cNvSpPr/>
              <p:nvPr/>
            </p:nvSpPr>
            <p:spPr bwMode="auto">
              <a:xfrm rot="13258414" flipV="1">
                <a:off x="7006899" y="522714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29" name="Oval 828">
                <a:extLst>
                  <a:ext uri="{FF2B5EF4-FFF2-40B4-BE49-F238E27FC236}">
                    <a16:creationId xmlns:a16="http://schemas.microsoft.com/office/drawing/2014/main" id="{7CD62876-331B-419F-896D-2B8A08F1793C}"/>
                  </a:ext>
                </a:extLst>
              </p:cNvPr>
              <p:cNvSpPr/>
              <p:nvPr/>
            </p:nvSpPr>
            <p:spPr bwMode="auto">
              <a:xfrm rot="13258414" flipV="1">
                <a:off x="6098889" y="524197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0" name="Oval 829">
                <a:extLst>
                  <a:ext uri="{FF2B5EF4-FFF2-40B4-BE49-F238E27FC236}">
                    <a16:creationId xmlns:a16="http://schemas.microsoft.com/office/drawing/2014/main" id="{5B3387F7-CD14-48DD-8A93-92D667E578CA}"/>
                  </a:ext>
                </a:extLst>
              </p:cNvPr>
              <p:cNvSpPr/>
              <p:nvPr/>
            </p:nvSpPr>
            <p:spPr bwMode="auto">
              <a:xfrm rot="13258414" flipV="1">
                <a:off x="6437775" y="570504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1" name="Oval 830">
                <a:extLst>
                  <a:ext uri="{FF2B5EF4-FFF2-40B4-BE49-F238E27FC236}">
                    <a16:creationId xmlns:a16="http://schemas.microsoft.com/office/drawing/2014/main" id="{EAB78566-B07B-471E-991D-764C001EFA93}"/>
                  </a:ext>
                </a:extLst>
              </p:cNvPr>
              <p:cNvSpPr/>
              <p:nvPr/>
            </p:nvSpPr>
            <p:spPr bwMode="auto">
              <a:xfrm rot="13258414" flipV="1">
                <a:off x="6366350" y="54155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2" name="Oval 831">
                <a:extLst>
                  <a:ext uri="{FF2B5EF4-FFF2-40B4-BE49-F238E27FC236}">
                    <a16:creationId xmlns:a16="http://schemas.microsoft.com/office/drawing/2014/main" id="{A742A2FF-B7A2-4CF8-824B-9E2349C3619E}"/>
                  </a:ext>
                </a:extLst>
              </p:cNvPr>
              <p:cNvSpPr/>
              <p:nvPr/>
            </p:nvSpPr>
            <p:spPr bwMode="auto">
              <a:xfrm rot="13258414" flipV="1">
                <a:off x="6070337" y="492002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3" name="Oval 832">
                <a:extLst>
                  <a:ext uri="{FF2B5EF4-FFF2-40B4-BE49-F238E27FC236}">
                    <a16:creationId xmlns:a16="http://schemas.microsoft.com/office/drawing/2014/main" id="{2E572200-FB4E-4391-8F2C-4E103CB01354}"/>
                  </a:ext>
                </a:extLst>
              </p:cNvPr>
              <p:cNvSpPr/>
              <p:nvPr/>
            </p:nvSpPr>
            <p:spPr bwMode="auto">
              <a:xfrm rot="13258414" flipV="1">
                <a:off x="6540733" y="493174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4" name="Oval 833">
                <a:extLst>
                  <a:ext uri="{FF2B5EF4-FFF2-40B4-BE49-F238E27FC236}">
                    <a16:creationId xmlns:a16="http://schemas.microsoft.com/office/drawing/2014/main" id="{342F66AE-5926-4458-929B-F02C30DFBA52}"/>
                  </a:ext>
                </a:extLst>
              </p:cNvPr>
              <p:cNvSpPr/>
              <p:nvPr/>
            </p:nvSpPr>
            <p:spPr bwMode="auto">
              <a:xfrm rot="13258414" flipV="1">
                <a:off x="6468189" y="518424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5" name="Oval 834">
                <a:extLst>
                  <a:ext uri="{FF2B5EF4-FFF2-40B4-BE49-F238E27FC236}">
                    <a16:creationId xmlns:a16="http://schemas.microsoft.com/office/drawing/2014/main" id="{EB1A8E20-4F0A-4290-83D7-B1462F60299A}"/>
                  </a:ext>
                </a:extLst>
              </p:cNvPr>
              <p:cNvSpPr/>
              <p:nvPr/>
            </p:nvSpPr>
            <p:spPr bwMode="auto">
              <a:xfrm rot="13258414" flipV="1">
                <a:off x="6776004" y="492696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6" name="Oval 835">
                <a:extLst>
                  <a:ext uri="{FF2B5EF4-FFF2-40B4-BE49-F238E27FC236}">
                    <a16:creationId xmlns:a16="http://schemas.microsoft.com/office/drawing/2014/main" id="{6B3C4F11-FE79-4A25-A051-F0E496849D67}"/>
                  </a:ext>
                </a:extLst>
              </p:cNvPr>
              <p:cNvSpPr/>
              <p:nvPr/>
            </p:nvSpPr>
            <p:spPr bwMode="auto">
              <a:xfrm rot="13258414" flipV="1">
                <a:off x="5777270" y="521945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7" name="Oval 836">
                <a:extLst>
                  <a:ext uri="{FF2B5EF4-FFF2-40B4-BE49-F238E27FC236}">
                    <a16:creationId xmlns:a16="http://schemas.microsoft.com/office/drawing/2014/main" id="{4CF486E7-A70F-4CA0-B0F9-7B48A9BB3951}"/>
                  </a:ext>
                </a:extLst>
              </p:cNvPr>
              <p:cNvSpPr/>
              <p:nvPr/>
            </p:nvSpPr>
            <p:spPr bwMode="auto">
              <a:xfrm rot="13258414" flipV="1">
                <a:off x="5982939" y="5105843"/>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8" name="Oval 837">
                <a:extLst>
                  <a:ext uri="{FF2B5EF4-FFF2-40B4-BE49-F238E27FC236}">
                    <a16:creationId xmlns:a16="http://schemas.microsoft.com/office/drawing/2014/main" id="{E9DA19C3-9415-4182-B630-191EBFDFCE3A}"/>
                  </a:ext>
                </a:extLst>
              </p:cNvPr>
              <p:cNvSpPr/>
              <p:nvPr/>
            </p:nvSpPr>
            <p:spPr bwMode="auto">
              <a:xfrm rot="13258414" flipV="1">
                <a:off x="6112716" y="482475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39" name="Oval 838">
                <a:extLst>
                  <a:ext uri="{FF2B5EF4-FFF2-40B4-BE49-F238E27FC236}">
                    <a16:creationId xmlns:a16="http://schemas.microsoft.com/office/drawing/2014/main" id="{850DC53B-C168-47CB-AD0D-29AD7932D3DC}"/>
                  </a:ext>
                </a:extLst>
              </p:cNvPr>
              <p:cNvSpPr/>
              <p:nvPr/>
            </p:nvSpPr>
            <p:spPr bwMode="auto">
              <a:xfrm rot="13258414" flipV="1">
                <a:off x="6512020" y="556041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0" name="Oval 839">
                <a:extLst>
                  <a:ext uri="{FF2B5EF4-FFF2-40B4-BE49-F238E27FC236}">
                    <a16:creationId xmlns:a16="http://schemas.microsoft.com/office/drawing/2014/main" id="{D3AF5591-ECBF-4047-BB37-B18F90845CCD}"/>
                  </a:ext>
                </a:extLst>
              </p:cNvPr>
              <p:cNvSpPr/>
              <p:nvPr/>
            </p:nvSpPr>
            <p:spPr bwMode="auto">
              <a:xfrm rot="13258414" flipV="1">
                <a:off x="6660119" y="551660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1" name="Oval 840">
                <a:extLst>
                  <a:ext uri="{FF2B5EF4-FFF2-40B4-BE49-F238E27FC236}">
                    <a16:creationId xmlns:a16="http://schemas.microsoft.com/office/drawing/2014/main" id="{A02C4AC4-4652-471D-922B-244CD77A064C}"/>
                  </a:ext>
                </a:extLst>
              </p:cNvPr>
              <p:cNvSpPr/>
              <p:nvPr/>
            </p:nvSpPr>
            <p:spPr bwMode="auto">
              <a:xfrm rot="13258414" flipV="1">
                <a:off x="6254361" y="521924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2" name="Oval 841">
                <a:extLst>
                  <a:ext uri="{FF2B5EF4-FFF2-40B4-BE49-F238E27FC236}">
                    <a16:creationId xmlns:a16="http://schemas.microsoft.com/office/drawing/2014/main" id="{1E4A6626-64F1-4C5C-8F51-0A43473B2612}"/>
                  </a:ext>
                </a:extLst>
              </p:cNvPr>
              <p:cNvSpPr/>
              <p:nvPr/>
            </p:nvSpPr>
            <p:spPr bwMode="auto">
              <a:xfrm rot="13258414" flipV="1">
                <a:off x="5782876" y="4918012"/>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3" name="Oval 842">
                <a:extLst>
                  <a:ext uri="{FF2B5EF4-FFF2-40B4-BE49-F238E27FC236}">
                    <a16:creationId xmlns:a16="http://schemas.microsoft.com/office/drawing/2014/main" id="{1881FA79-3F98-497E-BEF9-4A0EFAFE3E88}"/>
                  </a:ext>
                </a:extLst>
              </p:cNvPr>
              <p:cNvSpPr/>
              <p:nvPr/>
            </p:nvSpPr>
            <p:spPr bwMode="auto">
              <a:xfrm rot="13258414" flipV="1">
                <a:off x="5917178" y="486404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4" name="Oval 843">
                <a:extLst>
                  <a:ext uri="{FF2B5EF4-FFF2-40B4-BE49-F238E27FC236}">
                    <a16:creationId xmlns:a16="http://schemas.microsoft.com/office/drawing/2014/main" id="{A2224831-FD1A-41C4-8DCE-B113DB60563F}"/>
                  </a:ext>
                </a:extLst>
              </p:cNvPr>
              <p:cNvSpPr/>
              <p:nvPr/>
            </p:nvSpPr>
            <p:spPr bwMode="auto">
              <a:xfrm rot="13258414" flipV="1">
                <a:off x="6310801" y="490081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5" name="Oval 844">
                <a:extLst>
                  <a:ext uri="{FF2B5EF4-FFF2-40B4-BE49-F238E27FC236}">
                    <a16:creationId xmlns:a16="http://schemas.microsoft.com/office/drawing/2014/main" id="{7A4D5048-8D82-4129-B17E-DB2E3DD49BC4}"/>
                  </a:ext>
                </a:extLst>
              </p:cNvPr>
              <p:cNvSpPr/>
              <p:nvPr/>
            </p:nvSpPr>
            <p:spPr bwMode="auto">
              <a:xfrm rot="11153014">
                <a:off x="7811241" y="5686423"/>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6" name="Oval 845">
                <a:extLst>
                  <a:ext uri="{FF2B5EF4-FFF2-40B4-BE49-F238E27FC236}">
                    <a16:creationId xmlns:a16="http://schemas.microsoft.com/office/drawing/2014/main" id="{B4043DE2-722D-4FE1-B761-3E3F249B9F17}"/>
                  </a:ext>
                </a:extLst>
              </p:cNvPr>
              <p:cNvSpPr/>
              <p:nvPr/>
            </p:nvSpPr>
            <p:spPr bwMode="auto">
              <a:xfrm rot="11153014">
                <a:off x="8196583" y="5265455"/>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7" name="Oval 846">
                <a:extLst>
                  <a:ext uri="{FF2B5EF4-FFF2-40B4-BE49-F238E27FC236}">
                    <a16:creationId xmlns:a16="http://schemas.microsoft.com/office/drawing/2014/main" id="{B042E054-17D3-471E-8CDE-1D9CBF12CE0E}"/>
                  </a:ext>
                </a:extLst>
              </p:cNvPr>
              <p:cNvSpPr/>
              <p:nvPr/>
            </p:nvSpPr>
            <p:spPr bwMode="auto">
              <a:xfrm rot="11153014" flipV="1">
                <a:off x="7465769" y="5591158"/>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8" name="Oval 847">
                <a:extLst>
                  <a:ext uri="{FF2B5EF4-FFF2-40B4-BE49-F238E27FC236}">
                    <a16:creationId xmlns:a16="http://schemas.microsoft.com/office/drawing/2014/main" id="{95087FBE-032A-4EEE-AA8E-A4A953BE6C54}"/>
                  </a:ext>
                </a:extLst>
              </p:cNvPr>
              <p:cNvSpPr/>
              <p:nvPr/>
            </p:nvSpPr>
            <p:spPr bwMode="auto">
              <a:xfrm rot="11153014" flipV="1">
                <a:off x="7490327" y="5352844"/>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49" name="Oval 848">
                <a:extLst>
                  <a:ext uri="{FF2B5EF4-FFF2-40B4-BE49-F238E27FC236}">
                    <a16:creationId xmlns:a16="http://schemas.microsoft.com/office/drawing/2014/main" id="{5D4E80CC-FAEC-4FED-80BD-C61BE2EB7AEF}"/>
                  </a:ext>
                </a:extLst>
              </p:cNvPr>
              <p:cNvSpPr/>
              <p:nvPr/>
            </p:nvSpPr>
            <p:spPr bwMode="auto">
              <a:xfrm rot="11153014" flipV="1">
                <a:off x="7175709" y="5560048"/>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0" name="Oval 849">
                <a:extLst>
                  <a:ext uri="{FF2B5EF4-FFF2-40B4-BE49-F238E27FC236}">
                    <a16:creationId xmlns:a16="http://schemas.microsoft.com/office/drawing/2014/main" id="{B9306A1B-5C81-45EC-971F-0E223A347E67}"/>
                  </a:ext>
                </a:extLst>
              </p:cNvPr>
              <p:cNvSpPr/>
              <p:nvPr/>
            </p:nvSpPr>
            <p:spPr bwMode="auto">
              <a:xfrm rot="11153014" flipV="1">
                <a:off x="7200268" y="532173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1" name="Oval 850">
                <a:extLst>
                  <a:ext uri="{FF2B5EF4-FFF2-40B4-BE49-F238E27FC236}">
                    <a16:creationId xmlns:a16="http://schemas.microsoft.com/office/drawing/2014/main" id="{503B2D74-C92E-43AC-BF3F-3FA821B1BB9F}"/>
                  </a:ext>
                </a:extLst>
              </p:cNvPr>
              <p:cNvSpPr/>
              <p:nvPr/>
            </p:nvSpPr>
            <p:spPr bwMode="auto">
              <a:xfrm rot="11153014" flipH="1" flipV="1">
                <a:off x="9521441" y="4597716"/>
                <a:ext cx="49200" cy="4920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2" name="Oval 851">
                <a:extLst>
                  <a:ext uri="{FF2B5EF4-FFF2-40B4-BE49-F238E27FC236}">
                    <a16:creationId xmlns:a16="http://schemas.microsoft.com/office/drawing/2014/main" id="{06F18A51-3110-472C-AFA9-29CFC96799F7}"/>
                  </a:ext>
                </a:extLst>
              </p:cNvPr>
              <p:cNvSpPr/>
              <p:nvPr/>
            </p:nvSpPr>
            <p:spPr bwMode="auto">
              <a:xfrm rot="11153014" flipV="1">
                <a:off x="7102207" y="4969667"/>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3" name="Oval 852">
                <a:extLst>
                  <a:ext uri="{FF2B5EF4-FFF2-40B4-BE49-F238E27FC236}">
                    <a16:creationId xmlns:a16="http://schemas.microsoft.com/office/drawing/2014/main" id="{0D2006AC-C88E-4084-9096-AA387A199FC1}"/>
                  </a:ext>
                </a:extLst>
              </p:cNvPr>
              <p:cNvSpPr/>
              <p:nvPr/>
            </p:nvSpPr>
            <p:spPr bwMode="auto">
              <a:xfrm rot="11153014" flipV="1">
                <a:off x="6320735" y="5402736"/>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4" name="Oval 853">
                <a:extLst>
                  <a:ext uri="{FF2B5EF4-FFF2-40B4-BE49-F238E27FC236}">
                    <a16:creationId xmlns:a16="http://schemas.microsoft.com/office/drawing/2014/main" id="{6B9CA0CD-5E55-4BAD-B84D-7C1C486E8FC5}"/>
                  </a:ext>
                </a:extLst>
              </p:cNvPr>
              <p:cNvSpPr/>
              <p:nvPr/>
            </p:nvSpPr>
            <p:spPr bwMode="auto">
              <a:xfrm rot="11153014" flipV="1">
                <a:off x="6526263" y="4871486"/>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5" name="Oval 854">
                <a:extLst>
                  <a:ext uri="{FF2B5EF4-FFF2-40B4-BE49-F238E27FC236}">
                    <a16:creationId xmlns:a16="http://schemas.microsoft.com/office/drawing/2014/main" id="{E7866ECF-22A9-450F-AD59-64AFA2BC6F80}"/>
                  </a:ext>
                </a:extLst>
              </p:cNvPr>
              <p:cNvSpPr/>
              <p:nvPr/>
            </p:nvSpPr>
            <p:spPr bwMode="auto">
              <a:xfrm rot="11153014" flipV="1">
                <a:off x="7416045" y="4966028"/>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6" name="Oval 855">
                <a:extLst>
                  <a:ext uri="{FF2B5EF4-FFF2-40B4-BE49-F238E27FC236}">
                    <a16:creationId xmlns:a16="http://schemas.microsoft.com/office/drawing/2014/main" id="{91A06CCF-8AD3-4D18-AE89-4093159AF89E}"/>
                  </a:ext>
                </a:extLst>
              </p:cNvPr>
              <p:cNvSpPr/>
              <p:nvPr/>
            </p:nvSpPr>
            <p:spPr bwMode="auto">
              <a:xfrm rot="11153014" flipV="1">
                <a:off x="6070070" y="4913377"/>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7" name="Oval 856">
                <a:extLst>
                  <a:ext uri="{FF2B5EF4-FFF2-40B4-BE49-F238E27FC236}">
                    <a16:creationId xmlns:a16="http://schemas.microsoft.com/office/drawing/2014/main" id="{946D5DBE-69D3-4223-8FBB-E9CB6CC6AE26}"/>
                  </a:ext>
                </a:extLst>
              </p:cNvPr>
              <p:cNvSpPr/>
              <p:nvPr/>
            </p:nvSpPr>
            <p:spPr bwMode="auto">
              <a:xfrm rot="11153014">
                <a:off x="6663276" y="5567466"/>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8" name="Oval 857">
                <a:extLst>
                  <a:ext uri="{FF2B5EF4-FFF2-40B4-BE49-F238E27FC236}">
                    <a16:creationId xmlns:a16="http://schemas.microsoft.com/office/drawing/2014/main" id="{CFC4163E-D17B-420D-85A9-DEE46242B6E0}"/>
                  </a:ext>
                </a:extLst>
              </p:cNvPr>
              <p:cNvSpPr/>
              <p:nvPr/>
            </p:nvSpPr>
            <p:spPr bwMode="auto">
              <a:xfrm rot="11153014" flipV="1">
                <a:off x="7578587" y="504791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59" name="Oval 858">
                <a:extLst>
                  <a:ext uri="{FF2B5EF4-FFF2-40B4-BE49-F238E27FC236}">
                    <a16:creationId xmlns:a16="http://schemas.microsoft.com/office/drawing/2014/main" id="{6F267931-7F84-4377-8B1C-BEB32CF69B18}"/>
                  </a:ext>
                </a:extLst>
              </p:cNvPr>
              <p:cNvSpPr/>
              <p:nvPr/>
            </p:nvSpPr>
            <p:spPr bwMode="auto">
              <a:xfrm rot="11153014" flipV="1">
                <a:off x="5893536" y="4649707"/>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0" name="Oval 859">
                <a:extLst>
                  <a:ext uri="{FF2B5EF4-FFF2-40B4-BE49-F238E27FC236}">
                    <a16:creationId xmlns:a16="http://schemas.microsoft.com/office/drawing/2014/main" id="{5FB5F3B7-813E-44C8-975E-8566390C94C8}"/>
                  </a:ext>
                </a:extLst>
              </p:cNvPr>
              <p:cNvSpPr/>
              <p:nvPr/>
            </p:nvSpPr>
            <p:spPr bwMode="auto">
              <a:xfrm rot="11153014" flipV="1">
                <a:off x="5616002" y="5130637"/>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1" name="Oval 860">
                <a:extLst>
                  <a:ext uri="{FF2B5EF4-FFF2-40B4-BE49-F238E27FC236}">
                    <a16:creationId xmlns:a16="http://schemas.microsoft.com/office/drawing/2014/main" id="{28E8B6D1-C2CC-499B-9321-E36991EB418D}"/>
                  </a:ext>
                </a:extLst>
              </p:cNvPr>
              <p:cNvSpPr/>
              <p:nvPr/>
            </p:nvSpPr>
            <p:spPr bwMode="auto">
              <a:xfrm rot="11153014" flipV="1">
                <a:off x="5318518" y="5568140"/>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2" name="Oval 861">
                <a:extLst>
                  <a:ext uri="{FF2B5EF4-FFF2-40B4-BE49-F238E27FC236}">
                    <a16:creationId xmlns:a16="http://schemas.microsoft.com/office/drawing/2014/main" id="{DA059D37-F52F-4853-8202-15A30EED7312}"/>
                  </a:ext>
                </a:extLst>
              </p:cNvPr>
              <p:cNvSpPr/>
              <p:nvPr/>
            </p:nvSpPr>
            <p:spPr bwMode="auto">
              <a:xfrm rot="11153014" flipV="1">
                <a:off x="7779094" y="472188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3" name="Oval 862">
                <a:extLst>
                  <a:ext uri="{FF2B5EF4-FFF2-40B4-BE49-F238E27FC236}">
                    <a16:creationId xmlns:a16="http://schemas.microsoft.com/office/drawing/2014/main" id="{6838E1F1-1A8B-4FE6-AE19-B93524CCA4F2}"/>
                  </a:ext>
                </a:extLst>
              </p:cNvPr>
              <p:cNvSpPr/>
              <p:nvPr/>
            </p:nvSpPr>
            <p:spPr bwMode="auto">
              <a:xfrm rot="11153014">
                <a:off x="7212085" y="4745353"/>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4" name="Oval 863">
                <a:extLst>
                  <a:ext uri="{FF2B5EF4-FFF2-40B4-BE49-F238E27FC236}">
                    <a16:creationId xmlns:a16="http://schemas.microsoft.com/office/drawing/2014/main" id="{1B7DAC6A-5503-40BA-9D4D-395A2AEFB2B3}"/>
                  </a:ext>
                </a:extLst>
              </p:cNvPr>
              <p:cNvSpPr/>
              <p:nvPr/>
            </p:nvSpPr>
            <p:spPr bwMode="auto">
              <a:xfrm rot="11153014">
                <a:off x="5352895" y="4614827"/>
                <a:ext cx="88732" cy="8873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5" name="Oval 864">
                <a:extLst>
                  <a:ext uri="{FF2B5EF4-FFF2-40B4-BE49-F238E27FC236}">
                    <a16:creationId xmlns:a16="http://schemas.microsoft.com/office/drawing/2014/main" id="{741016A0-A23C-4FD3-B684-BB9AF5B6B62F}"/>
                  </a:ext>
                </a:extLst>
              </p:cNvPr>
              <p:cNvSpPr/>
              <p:nvPr/>
            </p:nvSpPr>
            <p:spPr bwMode="auto">
              <a:xfrm rot="11153014" flipV="1">
                <a:off x="5929816" y="5168266"/>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6" name="Oval 865">
                <a:extLst>
                  <a:ext uri="{FF2B5EF4-FFF2-40B4-BE49-F238E27FC236}">
                    <a16:creationId xmlns:a16="http://schemas.microsoft.com/office/drawing/2014/main" id="{E341B061-9584-492B-8437-363229360D69}"/>
                  </a:ext>
                </a:extLst>
              </p:cNvPr>
              <p:cNvSpPr/>
              <p:nvPr/>
            </p:nvSpPr>
            <p:spPr bwMode="auto">
              <a:xfrm rot="11153014" flipV="1">
                <a:off x="6193414" y="4465508"/>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7" name="Oval 866">
                <a:extLst>
                  <a:ext uri="{FF2B5EF4-FFF2-40B4-BE49-F238E27FC236}">
                    <a16:creationId xmlns:a16="http://schemas.microsoft.com/office/drawing/2014/main" id="{D5254DE3-7561-4460-9E41-4EF4B20C7E66}"/>
                  </a:ext>
                </a:extLst>
              </p:cNvPr>
              <p:cNvSpPr/>
              <p:nvPr/>
            </p:nvSpPr>
            <p:spPr bwMode="auto">
              <a:xfrm rot="11153014" flipV="1">
                <a:off x="5119629" y="524639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8" name="Oval 867">
                <a:extLst>
                  <a:ext uri="{FF2B5EF4-FFF2-40B4-BE49-F238E27FC236}">
                    <a16:creationId xmlns:a16="http://schemas.microsoft.com/office/drawing/2014/main" id="{C731683E-7B58-4F69-8885-D1BC2080C905}"/>
                  </a:ext>
                </a:extLst>
              </p:cNvPr>
              <p:cNvSpPr/>
              <p:nvPr/>
            </p:nvSpPr>
            <p:spPr bwMode="auto">
              <a:xfrm rot="11153014" flipV="1">
                <a:off x="6847109" y="5114360"/>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69" name="Oval 868">
                <a:extLst>
                  <a:ext uri="{FF2B5EF4-FFF2-40B4-BE49-F238E27FC236}">
                    <a16:creationId xmlns:a16="http://schemas.microsoft.com/office/drawing/2014/main" id="{B48A6636-B0F8-4CEC-BE52-1FDF65819799}"/>
                  </a:ext>
                </a:extLst>
              </p:cNvPr>
              <p:cNvSpPr/>
              <p:nvPr/>
            </p:nvSpPr>
            <p:spPr bwMode="auto">
              <a:xfrm rot="11153014" flipV="1">
                <a:off x="6984556" y="5757330"/>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0" name="Oval 869">
                <a:extLst>
                  <a:ext uri="{FF2B5EF4-FFF2-40B4-BE49-F238E27FC236}">
                    <a16:creationId xmlns:a16="http://schemas.microsoft.com/office/drawing/2014/main" id="{BE09CFF6-2FB8-4A31-9913-8BE91B5229E3}"/>
                  </a:ext>
                </a:extLst>
              </p:cNvPr>
              <p:cNvSpPr/>
              <p:nvPr/>
            </p:nvSpPr>
            <p:spPr bwMode="auto">
              <a:xfrm rot="11153014" flipV="1">
                <a:off x="6449643" y="5180466"/>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1" name="Oval 870">
                <a:extLst>
                  <a:ext uri="{FF2B5EF4-FFF2-40B4-BE49-F238E27FC236}">
                    <a16:creationId xmlns:a16="http://schemas.microsoft.com/office/drawing/2014/main" id="{EC1FAFC0-171E-4EF8-B168-E1F2BF15E27D}"/>
                  </a:ext>
                </a:extLst>
              </p:cNvPr>
              <p:cNvSpPr/>
              <p:nvPr/>
            </p:nvSpPr>
            <p:spPr bwMode="auto">
              <a:xfrm rot="11153014" flipV="1">
                <a:off x="5914227" y="5515542"/>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2" name="Oval 871">
                <a:extLst>
                  <a:ext uri="{FF2B5EF4-FFF2-40B4-BE49-F238E27FC236}">
                    <a16:creationId xmlns:a16="http://schemas.microsoft.com/office/drawing/2014/main" id="{27950E57-19FA-4092-8C26-13CB405E3F7D}"/>
                  </a:ext>
                </a:extLst>
              </p:cNvPr>
              <p:cNvSpPr/>
              <p:nvPr/>
            </p:nvSpPr>
            <p:spPr bwMode="auto">
              <a:xfrm rot="11153014" flipV="1">
                <a:off x="5585484" y="522926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3" name="Oval 872">
                <a:extLst>
                  <a:ext uri="{FF2B5EF4-FFF2-40B4-BE49-F238E27FC236}">
                    <a16:creationId xmlns:a16="http://schemas.microsoft.com/office/drawing/2014/main" id="{7D11CD85-9C24-4F12-85AC-20CDC847C247}"/>
                  </a:ext>
                </a:extLst>
              </p:cNvPr>
              <p:cNvSpPr/>
              <p:nvPr/>
            </p:nvSpPr>
            <p:spPr bwMode="auto">
              <a:xfrm rot="11153014" flipV="1">
                <a:off x="4814886" y="488524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4" name="Oval 873">
                <a:extLst>
                  <a:ext uri="{FF2B5EF4-FFF2-40B4-BE49-F238E27FC236}">
                    <a16:creationId xmlns:a16="http://schemas.microsoft.com/office/drawing/2014/main" id="{E81304D8-67C3-4738-AF5A-8B2AFF2EABD6}"/>
                  </a:ext>
                </a:extLst>
              </p:cNvPr>
              <p:cNvSpPr/>
              <p:nvPr/>
            </p:nvSpPr>
            <p:spPr bwMode="auto">
              <a:xfrm rot="11153014" flipV="1">
                <a:off x="5387476" y="450392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5" name="Oval 874">
                <a:extLst>
                  <a:ext uri="{FF2B5EF4-FFF2-40B4-BE49-F238E27FC236}">
                    <a16:creationId xmlns:a16="http://schemas.microsoft.com/office/drawing/2014/main" id="{7E8A0ACD-B31A-429A-BD28-BA7B6E2A0613}"/>
                  </a:ext>
                </a:extLst>
              </p:cNvPr>
              <p:cNvSpPr/>
              <p:nvPr/>
            </p:nvSpPr>
            <p:spPr bwMode="auto">
              <a:xfrm rot="11153014" flipV="1">
                <a:off x="5512904" y="486695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6" name="Oval 875">
                <a:extLst>
                  <a:ext uri="{FF2B5EF4-FFF2-40B4-BE49-F238E27FC236}">
                    <a16:creationId xmlns:a16="http://schemas.microsoft.com/office/drawing/2014/main" id="{85DB2231-C96E-4F4C-B5BC-EC0AEA28532D}"/>
                  </a:ext>
                </a:extLst>
              </p:cNvPr>
              <p:cNvSpPr/>
              <p:nvPr/>
            </p:nvSpPr>
            <p:spPr bwMode="auto">
              <a:xfrm rot="11153014" flipV="1">
                <a:off x="6477238" y="4715149"/>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7" name="Oval 876">
                <a:extLst>
                  <a:ext uri="{FF2B5EF4-FFF2-40B4-BE49-F238E27FC236}">
                    <a16:creationId xmlns:a16="http://schemas.microsoft.com/office/drawing/2014/main" id="{9422DBE0-F8F7-4128-B036-5FA7962697BC}"/>
                  </a:ext>
                </a:extLst>
              </p:cNvPr>
              <p:cNvSpPr/>
              <p:nvPr/>
            </p:nvSpPr>
            <p:spPr bwMode="auto">
              <a:xfrm rot="11153014" flipV="1">
                <a:off x="7373017" y="5225548"/>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8" name="Oval 877">
                <a:extLst>
                  <a:ext uri="{FF2B5EF4-FFF2-40B4-BE49-F238E27FC236}">
                    <a16:creationId xmlns:a16="http://schemas.microsoft.com/office/drawing/2014/main" id="{1E8FD039-4E32-4A79-92DE-2D1576791830}"/>
                  </a:ext>
                </a:extLst>
              </p:cNvPr>
              <p:cNvSpPr/>
              <p:nvPr/>
            </p:nvSpPr>
            <p:spPr bwMode="auto">
              <a:xfrm rot="11153014" flipV="1">
                <a:off x="7938925" y="5146111"/>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79" name="Oval 878">
                <a:extLst>
                  <a:ext uri="{FF2B5EF4-FFF2-40B4-BE49-F238E27FC236}">
                    <a16:creationId xmlns:a16="http://schemas.microsoft.com/office/drawing/2014/main" id="{BD12A2A5-A46F-4663-928C-BF800FEA7670}"/>
                  </a:ext>
                </a:extLst>
              </p:cNvPr>
              <p:cNvSpPr/>
              <p:nvPr/>
            </p:nvSpPr>
            <p:spPr bwMode="auto">
              <a:xfrm rot="11153014" flipV="1">
                <a:off x="7941238" y="5480729"/>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0" name="Oval 879">
                <a:extLst>
                  <a:ext uri="{FF2B5EF4-FFF2-40B4-BE49-F238E27FC236}">
                    <a16:creationId xmlns:a16="http://schemas.microsoft.com/office/drawing/2014/main" id="{0B8050E2-5B8C-44D5-AD78-B2A16E2E9CED}"/>
                  </a:ext>
                </a:extLst>
              </p:cNvPr>
              <p:cNvSpPr/>
              <p:nvPr/>
            </p:nvSpPr>
            <p:spPr bwMode="auto">
              <a:xfrm rot="11153014" flipV="1">
                <a:off x="5664913" y="4300471"/>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1" name="Oval 880">
                <a:extLst>
                  <a:ext uri="{FF2B5EF4-FFF2-40B4-BE49-F238E27FC236}">
                    <a16:creationId xmlns:a16="http://schemas.microsoft.com/office/drawing/2014/main" id="{C80BE17D-96D3-452C-9A80-7EC64647538E}"/>
                  </a:ext>
                </a:extLst>
              </p:cNvPr>
              <p:cNvSpPr/>
              <p:nvPr/>
            </p:nvSpPr>
            <p:spPr bwMode="auto">
              <a:xfrm rot="11153014" flipV="1">
                <a:off x="6955201" y="4657997"/>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2" name="Oval 881">
                <a:extLst>
                  <a:ext uri="{FF2B5EF4-FFF2-40B4-BE49-F238E27FC236}">
                    <a16:creationId xmlns:a16="http://schemas.microsoft.com/office/drawing/2014/main" id="{5BE57062-DBF6-4641-99A4-93C1DFE373EB}"/>
                  </a:ext>
                </a:extLst>
              </p:cNvPr>
              <p:cNvSpPr/>
              <p:nvPr/>
            </p:nvSpPr>
            <p:spPr bwMode="auto">
              <a:xfrm rot="11153014" flipV="1">
                <a:off x="8613820" y="531270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3" name="Oval 882">
                <a:extLst>
                  <a:ext uri="{FF2B5EF4-FFF2-40B4-BE49-F238E27FC236}">
                    <a16:creationId xmlns:a16="http://schemas.microsoft.com/office/drawing/2014/main" id="{0AC3029B-E23A-4084-9E7B-2BC5A29C1D11}"/>
                  </a:ext>
                </a:extLst>
              </p:cNvPr>
              <p:cNvSpPr/>
              <p:nvPr/>
            </p:nvSpPr>
            <p:spPr bwMode="auto">
              <a:xfrm rot="11153014" flipV="1">
                <a:off x="8757383" y="4986196"/>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4" name="Oval 883">
                <a:extLst>
                  <a:ext uri="{FF2B5EF4-FFF2-40B4-BE49-F238E27FC236}">
                    <a16:creationId xmlns:a16="http://schemas.microsoft.com/office/drawing/2014/main" id="{6D1E700C-5FC6-4710-92A4-29AA54C6523A}"/>
                  </a:ext>
                </a:extLst>
              </p:cNvPr>
              <p:cNvSpPr/>
              <p:nvPr/>
            </p:nvSpPr>
            <p:spPr bwMode="auto">
              <a:xfrm rot="11153014" flipV="1">
                <a:off x="4715952" y="548976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5" name="Oval 884">
                <a:extLst>
                  <a:ext uri="{FF2B5EF4-FFF2-40B4-BE49-F238E27FC236}">
                    <a16:creationId xmlns:a16="http://schemas.microsoft.com/office/drawing/2014/main" id="{44919694-8EF9-49F7-AF33-4ECA322698FD}"/>
                  </a:ext>
                </a:extLst>
              </p:cNvPr>
              <p:cNvSpPr/>
              <p:nvPr/>
            </p:nvSpPr>
            <p:spPr bwMode="auto">
              <a:xfrm rot="11153014" flipV="1">
                <a:off x="4870934" y="5172477"/>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6" name="Oval 885">
                <a:extLst>
                  <a:ext uri="{FF2B5EF4-FFF2-40B4-BE49-F238E27FC236}">
                    <a16:creationId xmlns:a16="http://schemas.microsoft.com/office/drawing/2014/main" id="{8533A4DC-EA29-4A7E-9676-72E336D03BA4}"/>
                  </a:ext>
                </a:extLst>
              </p:cNvPr>
              <p:cNvSpPr/>
              <p:nvPr/>
            </p:nvSpPr>
            <p:spPr bwMode="auto">
              <a:xfrm rot="11153014" flipV="1">
                <a:off x="4785520" y="473566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7" name="Oval 886">
                <a:extLst>
                  <a:ext uri="{FF2B5EF4-FFF2-40B4-BE49-F238E27FC236}">
                    <a16:creationId xmlns:a16="http://schemas.microsoft.com/office/drawing/2014/main" id="{AE562146-6CDC-4C5D-A359-B95C0401E508}"/>
                  </a:ext>
                </a:extLst>
              </p:cNvPr>
              <p:cNvSpPr/>
              <p:nvPr/>
            </p:nvSpPr>
            <p:spPr bwMode="auto">
              <a:xfrm rot="11153014" flipV="1">
                <a:off x="6377621" y="5245760"/>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8" name="Oval 887">
                <a:extLst>
                  <a:ext uri="{FF2B5EF4-FFF2-40B4-BE49-F238E27FC236}">
                    <a16:creationId xmlns:a16="http://schemas.microsoft.com/office/drawing/2014/main" id="{8147888D-D178-41CE-804B-7D47D71A28F4}"/>
                  </a:ext>
                </a:extLst>
              </p:cNvPr>
              <p:cNvSpPr/>
              <p:nvPr/>
            </p:nvSpPr>
            <p:spPr bwMode="auto">
              <a:xfrm rot="11153014" flipV="1">
                <a:off x="5881493" y="528012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89" name="Oval 888">
                <a:extLst>
                  <a:ext uri="{FF2B5EF4-FFF2-40B4-BE49-F238E27FC236}">
                    <a16:creationId xmlns:a16="http://schemas.microsoft.com/office/drawing/2014/main" id="{60955CF8-9858-482C-9D85-F728BF9EA13A}"/>
                  </a:ext>
                </a:extLst>
              </p:cNvPr>
              <p:cNvSpPr/>
              <p:nvPr/>
            </p:nvSpPr>
            <p:spPr bwMode="auto">
              <a:xfrm rot="11153014" flipV="1">
                <a:off x="6021848" y="5103252"/>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0" name="Oval 889">
                <a:extLst>
                  <a:ext uri="{FF2B5EF4-FFF2-40B4-BE49-F238E27FC236}">
                    <a16:creationId xmlns:a16="http://schemas.microsoft.com/office/drawing/2014/main" id="{63B1D913-11C0-4F8C-804D-320590BE5F9E}"/>
                  </a:ext>
                </a:extLst>
              </p:cNvPr>
              <p:cNvSpPr/>
              <p:nvPr/>
            </p:nvSpPr>
            <p:spPr bwMode="auto">
              <a:xfrm rot="11153014" flipV="1">
                <a:off x="6777626" y="5551593"/>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1" name="Oval 890">
                <a:extLst>
                  <a:ext uri="{FF2B5EF4-FFF2-40B4-BE49-F238E27FC236}">
                    <a16:creationId xmlns:a16="http://schemas.microsoft.com/office/drawing/2014/main" id="{BEEB1FB1-3D14-483A-9A69-75C362210789}"/>
                  </a:ext>
                </a:extLst>
              </p:cNvPr>
              <p:cNvSpPr/>
              <p:nvPr/>
            </p:nvSpPr>
            <p:spPr bwMode="auto">
              <a:xfrm rot="11153014" flipV="1">
                <a:off x="7592179" y="535056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2" name="Oval 891">
                <a:extLst>
                  <a:ext uri="{FF2B5EF4-FFF2-40B4-BE49-F238E27FC236}">
                    <a16:creationId xmlns:a16="http://schemas.microsoft.com/office/drawing/2014/main" id="{AC04FC24-E927-428C-9E22-E3AC61CB86C1}"/>
                  </a:ext>
                </a:extLst>
              </p:cNvPr>
              <p:cNvSpPr/>
              <p:nvPr/>
            </p:nvSpPr>
            <p:spPr bwMode="auto">
              <a:xfrm rot="11153014" flipV="1">
                <a:off x="7735042" y="5544409"/>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3" name="Oval 892">
                <a:extLst>
                  <a:ext uri="{FF2B5EF4-FFF2-40B4-BE49-F238E27FC236}">
                    <a16:creationId xmlns:a16="http://schemas.microsoft.com/office/drawing/2014/main" id="{9C0E9898-28EC-4082-90A5-302B71AD4C9D}"/>
                  </a:ext>
                </a:extLst>
              </p:cNvPr>
              <p:cNvSpPr/>
              <p:nvPr/>
            </p:nvSpPr>
            <p:spPr bwMode="auto">
              <a:xfrm rot="11153014" flipV="1">
                <a:off x="7511629" y="4670556"/>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4" name="Oval 893">
                <a:extLst>
                  <a:ext uri="{FF2B5EF4-FFF2-40B4-BE49-F238E27FC236}">
                    <a16:creationId xmlns:a16="http://schemas.microsoft.com/office/drawing/2014/main" id="{34F76D30-5C16-4AA0-84C7-C4D83E3428DD}"/>
                  </a:ext>
                </a:extLst>
              </p:cNvPr>
              <p:cNvSpPr/>
              <p:nvPr/>
            </p:nvSpPr>
            <p:spPr bwMode="auto">
              <a:xfrm rot="11153014" flipV="1">
                <a:off x="5286522" y="5088541"/>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5" name="Oval 894">
                <a:extLst>
                  <a:ext uri="{FF2B5EF4-FFF2-40B4-BE49-F238E27FC236}">
                    <a16:creationId xmlns:a16="http://schemas.microsoft.com/office/drawing/2014/main" id="{E81A9BC8-8E52-458D-8F1D-39F71C22759E}"/>
                  </a:ext>
                </a:extLst>
              </p:cNvPr>
              <p:cNvSpPr/>
              <p:nvPr/>
            </p:nvSpPr>
            <p:spPr bwMode="auto">
              <a:xfrm rot="11153014" flipV="1">
                <a:off x="4473736" y="5115920"/>
                <a:ext cx="57676" cy="5767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6" name="Oval 895">
                <a:extLst>
                  <a:ext uri="{FF2B5EF4-FFF2-40B4-BE49-F238E27FC236}">
                    <a16:creationId xmlns:a16="http://schemas.microsoft.com/office/drawing/2014/main" id="{03D46760-6B2C-4C64-B4CA-D6E02062A7BF}"/>
                  </a:ext>
                </a:extLst>
              </p:cNvPr>
              <p:cNvSpPr/>
              <p:nvPr/>
            </p:nvSpPr>
            <p:spPr bwMode="auto">
              <a:xfrm rot="11153014" flipV="1">
                <a:off x="4584618" y="4947004"/>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7" name="Oval 896">
                <a:extLst>
                  <a:ext uri="{FF2B5EF4-FFF2-40B4-BE49-F238E27FC236}">
                    <a16:creationId xmlns:a16="http://schemas.microsoft.com/office/drawing/2014/main" id="{30C118D9-572B-4CF1-90BB-A819CB9ABF85}"/>
                  </a:ext>
                </a:extLst>
              </p:cNvPr>
              <p:cNvSpPr/>
              <p:nvPr/>
            </p:nvSpPr>
            <p:spPr bwMode="auto">
              <a:xfrm rot="11153014" flipV="1">
                <a:off x="5086408" y="4660165"/>
                <a:ext cx="35156" cy="3515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8" name="Oval 897">
                <a:extLst>
                  <a:ext uri="{FF2B5EF4-FFF2-40B4-BE49-F238E27FC236}">
                    <a16:creationId xmlns:a16="http://schemas.microsoft.com/office/drawing/2014/main" id="{1BC372B7-00BF-4786-AFF3-FB4BD286666E}"/>
                  </a:ext>
                </a:extLst>
              </p:cNvPr>
              <p:cNvSpPr/>
              <p:nvPr/>
            </p:nvSpPr>
            <p:spPr bwMode="auto">
              <a:xfrm rot="11153014" flipV="1">
                <a:off x="6117448" y="4617613"/>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899" name="Oval 898">
                <a:extLst>
                  <a:ext uri="{FF2B5EF4-FFF2-40B4-BE49-F238E27FC236}">
                    <a16:creationId xmlns:a16="http://schemas.microsoft.com/office/drawing/2014/main" id="{C57E1765-8EF2-454D-8A29-A6F20C854F3A}"/>
                  </a:ext>
                </a:extLst>
              </p:cNvPr>
              <p:cNvSpPr/>
              <p:nvPr/>
            </p:nvSpPr>
            <p:spPr bwMode="auto">
              <a:xfrm rot="11153014" flipV="1">
                <a:off x="6043409" y="450702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0" name="Oval 899">
                <a:extLst>
                  <a:ext uri="{FF2B5EF4-FFF2-40B4-BE49-F238E27FC236}">
                    <a16:creationId xmlns:a16="http://schemas.microsoft.com/office/drawing/2014/main" id="{1916D744-CD99-4DD4-95B6-7AAEE9810693}"/>
                  </a:ext>
                </a:extLst>
              </p:cNvPr>
              <p:cNvSpPr/>
              <p:nvPr/>
            </p:nvSpPr>
            <p:spPr bwMode="auto">
              <a:xfrm rot="11153014" flipV="1">
                <a:off x="5927011" y="470873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1" name="Oval 900">
                <a:extLst>
                  <a:ext uri="{FF2B5EF4-FFF2-40B4-BE49-F238E27FC236}">
                    <a16:creationId xmlns:a16="http://schemas.microsoft.com/office/drawing/2014/main" id="{DCF70F24-1E18-44FB-9422-1E8701C422EA}"/>
                  </a:ext>
                </a:extLst>
              </p:cNvPr>
              <p:cNvSpPr/>
              <p:nvPr/>
            </p:nvSpPr>
            <p:spPr bwMode="auto">
              <a:xfrm rot="11153014" flipV="1">
                <a:off x="5802246" y="489222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2" name="Oval 901">
                <a:extLst>
                  <a:ext uri="{FF2B5EF4-FFF2-40B4-BE49-F238E27FC236}">
                    <a16:creationId xmlns:a16="http://schemas.microsoft.com/office/drawing/2014/main" id="{814D3209-E4E4-4158-AF98-F0A179743DCE}"/>
                  </a:ext>
                </a:extLst>
              </p:cNvPr>
              <p:cNvSpPr/>
              <p:nvPr/>
            </p:nvSpPr>
            <p:spPr bwMode="auto">
              <a:xfrm rot="11153014">
                <a:off x="5816663" y="4492400"/>
                <a:ext cx="37214" cy="3721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3" name="Oval 902">
                <a:extLst>
                  <a:ext uri="{FF2B5EF4-FFF2-40B4-BE49-F238E27FC236}">
                    <a16:creationId xmlns:a16="http://schemas.microsoft.com/office/drawing/2014/main" id="{6CD7C828-68E2-4A10-840B-FAC8AF273C78}"/>
                  </a:ext>
                </a:extLst>
              </p:cNvPr>
              <p:cNvSpPr/>
              <p:nvPr/>
            </p:nvSpPr>
            <p:spPr bwMode="auto">
              <a:xfrm rot="11153014" flipV="1">
                <a:off x="6058625" y="4724514"/>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4" name="Oval 903">
                <a:extLst>
                  <a:ext uri="{FF2B5EF4-FFF2-40B4-BE49-F238E27FC236}">
                    <a16:creationId xmlns:a16="http://schemas.microsoft.com/office/drawing/2014/main" id="{9D667445-D5F8-43F9-BE98-4D2B6ED9BF80}"/>
                  </a:ext>
                </a:extLst>
              </p:cNvPr>
              <p:cNvSpPr/>
              <p:nvPr/>
            </p:nvSpPr>
            <p:spPr bwMode="auto">
              <a:xfrm rot="11153014" flipV="1">
                <a:off x="6169178" y="442977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5" name="Oval 904">
                <a:extLst>
                  <a:ext uri="{FF2B5EF4-FFF2-40B4-BE49-F238E27FC236}">
                    <a16:creationId xmlns:a16="http://schemas.microsoft.com/office/drawing/2014/main" id="{F7802645-C328-429E-A0F7-52E59A1F8D17}"/>
                  </a:ext>
                </a:extLst>
              </p:cNvPr>
              <p:cNvSpPr/>
              <p:nvPr/>
            </p:nvSpPr>
            <p:spPr bwMode="auto">
              <a:xfrm rot="11153014" flipV="1">
                <a:off x="5718831" y="475728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6" name="Oval 905">
                <a:extLst>
                  <a:ext uri="{FF2B5EF4-FFF2-40B4-BE49-F238E27FC236}">
                    <a16:creationId xmlns:a16="http://schemas.microsoft.com/office/drawing/2014/main" id="{C5B14359-B1B6-4ABF-A89D-CC2BB52AB24F}"/>
                  </a:ext>
                </a:extLst>
              </p:cNvPr>
              <p:cNvSpPr/>
              <p:nvPr/>
            </p:nvSpPr>
            <p:spPr bwMode="auto">
              <a:xfrm rot="11153014" flipV="1">
                <a:off x="6052087" y="487016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7" name="Oval 906">
                <a:extLst>
                  <a:ext uri="{FF2B5EF4-FFF2-40B4-BE49-F238E27FC236}">
                    <a16:creationId xmlns:a16="http://schemas.microsoft.com/office/drawing/2014/main" id="{15BA5D81-C116-4860-A5C8-56F3B4533269}"/>
                  </a:ext>
                </a:extLst>
              </p:cNvPr>
              <p:cNvSpPr/>
              <p:nvPr/>
            </p:nvSpPr>
            <p:spPr bwMode="auto">
              <a:xfrm rot="11153014" flipV="1">
                <a:off x="5914212" y="475009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8" name="Oval 907">
                <a:extLst>
                  <a:ext uri="{FF2B5EF4-FFF2-40B4-BE49-F238E27FC236}">
                    <a16:creationId xmlns:a16="http://schemas.microsoft.com/office/drawing/2014/main" id="{6C272B26-A293-405D-8918-CBD8A45B6960}"/>
                  </a:ext>
                </a:extLst>
              </p:cNvPr>
              <p:cNvSpPr/>
              <p:nvPr/>
            </p:nvSpPr>
            <p:spPr bwMode="auto">
              <a:xfrm rot="11153014" flipV="1">
                <a:off x="5591022" y="460581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09" name="Oval 908">
                <a:extLst>
                  <a:ext uri="{FF2B5EF4-FFF2-40B4-BE49-F238E27FC236}">
                    <a16:creationId xmlns:a16="http://schemas.microsoft.com/office/drawing/2014/main" id="{FBDD1ECA-6CF5-44DF-860E-92DF52446BEB}"/>
                  </a:ext>
                </a:extLst>
              </p:cNvPr>
              <p:cNvSpPr/>
              <p:nvPr/>
            </p:nvSpPr>
            <p:spPr bwMode="auto">
              <a:xfrm rot="11153014" flipV="1">
                <a:off x="5831167" y="444588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0" name="Oval 909">
                <a:extLst>
                  <a:ext uri="{FF2B5EF4-FFF2-40B4-BE49-F238E27FC236}">
                    <a16:creationId xmlns:a16="http://schemas.microsoft.com/office/drawing/2014/main" id="{7A21941B-BF9F-4919-9B4A-E9BAC0BCBCDA}"/>
                  </a:ext>
                </a:extLst>
              </p:cNvPr>
              <p:cNvSpPr/>
              <p:nvPr/>
            </p:nvSpPr>
            <p:spPr bwMode="auto">
              <a:xfrm rot="11153014" flipV="1">
                <a:off x="5883772" y="459814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1" name="Oval 910">
                <a:extLst>
                  <a:ext uri="{FF2B5EF4-FFF2-40B4-BE49-F238E27FC236}">
                    <a16:creationId xmlns:a16="http://schemas.microsoft.com/office/drawing/2014/main" id="{3F3B249F-F6C9-4B1B-A7B7-3D10860DA9B4}"/>
                  </a:ext>
                </a:extLst>
              </p:cNvPr>
              <p:cNvSpPr/>
              <p:nvPr/>
            </p:nvSpPr>
            <p:spPr bwMode="auto">
              <a:xfrm rot="11153014" flipV="1">
                <a:off x="5947524" y="436055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2" name="Oval 911">
                <a:extLst>
                  <a:ext uri="{FF2B5EF4-FFF2-40B4-BE49-F238E27FC236}">
                    <a16:creationId xmlns:a16="http://schemas.microsoft.com/office/drawing/2014/main" id="{BA69D1D6-EC0D-4E4C-A553-C00F6491365F}"/>
                  </a:ext>
                </a:extLst>
              </p:cNvPr>
              <p:cNvSpPr/>
              <p:nvPr/>
            </p:nvSpPr>
            <p:spPr bwMode="auto">
              <a:xfrm rot="11153014" flipV="1">
                <a:off x="5549528" y="485935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3" name="Oval 912">
                <a:extLst>
                  <a:ext uri="{FF2B5EF4-FFF2-40B4-BE49-F238E27FC236}">
                    <a16:creationId xmlns:a16="http://schemas.microsoft.com/office/drawing/2014/main" id="{34CFF143-717B-484A-AD75-FCCFF25485D1}"/>
                  </a:ext>
                </a:extLst>
              </p:cNvPr>
              <p:cNvSpPr/>
              <p:nvPr/>
            </p:nvSpPr>
            <p:spPr bwMode="auto">
              <a:xfrm rot="11153014" flipV="1">
                <a:off x="5614528" y="472628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4" name="Oval 913">
                <a:extLst>
                  <a:ext uri="{FF2B5EF4-FFF2-40B4-BE49-F238E27FC236}">
                    <a16:creationId xmlns:a16="http://schemas.microsoft.com/office/drawing/2014/main" id="{CF84B5AA-2328-4C9C-AC09-79F664C7A06E}"/>
                  </a:ext>
                </a:extLst>
              </p:cNvPr>
              <p:cNvSpPr/>
              <p:nvPr/>
            </p:nvSpPr>
            <p:spPr bwMode="auto">
              <a:xfrm rot="11153014" flipV="1">
                <a:off x="5578705" y="454307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5" name="Oval 914">
                <a:extLst>
                  <a:ext uri="{FF2B5EF4-FFF2-40B4-BE49-F238E27FC236}">
                    <a16:creationId xmlns:a16="http://schemas.microsoft.com/office/drawing/2014/main" id="{F72ED10D-0FA8-41CD-912D-72C4E29F89F3}"/>
                  </a:ext>
                </a:extLst>
              </p:cNvPr>
              <p:cNvSpPr/>
              <p:nvPr/>
            </p:nvSpPr>
            <p:spPr bwMode="auto">
              <a:xfrm rot="11153014" flipV="1">
                <a:off x="6038358" y="477142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6" name="Oval 915">
                <a:extLst>
                  <a:ext uri="{FF2B5EF4-FFF2-40B4-BE49-F238E27FC236}">
                    <a16:creationId xmlns:a16="http://schemas.microsoft.com/office/drawing/2014/main" id="{9C14BC42-12F5-4109-AB94-41CE7DCCB1B6}"/>
                  </a:ext>
                </a:extLst>
              </p:cNvPr>
              <p:cNvSpPr/>
              <p:nvPr/>
            </p:nvSpPr>
            <p:spPr bwMode="auto">
              <a:xfrm rot="11153014" flipV="1">
                <a:off x="6097224" y="469724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7" name="Oval 916">
                <a:extLst>
                  <a:ext uri="{FF2B5EF4-FFF2-40B4-BE49-F238E27FC236}">
                    <a16:creationId xmlns:a16="http://schemas.microsoft.com/office/drawing/2014/main" id="{88B75BB8-5F2F-4E83-A0F0-F91401BD6ABD}"/>
                  </a:ext>
                </a:extLst>
              </p:cNvPr>
              <p:cNvSpPr/>
              <p:nvPr/>
            </p:nvSpPr>
            <p:spPr bwMode="auto">
              <a:xfrm rot="11153014" flipV="1">
                <a:off x="5788826" y="469107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8" name="Oval 917">
                <a:extLst>
                  <a:ext uri="{FF2B5EF4-FFF2-40B4-BE49-F238E27FC236}">
                    <a16:creationId xmlns:a16="http://schemas.microsoft.com/office/drawing/2014/main" id="{572D8890-255B-4975-A416-7F1158FE200F}"/>
                  </a:ext>
                </a:extLst>
              </p:cNvPr>
              <p:cNvSpPr/>
              <p:nvPr/>
            </p:nvSpPr>
            <p:spPr bwMode="auto">
              <a:xfrm rot="11153014" flipV="1">
                <a:off x="5447943" y="470256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19" name="Oval 918">
                <a:extLst>
                  <a:ext uri="{FF2B5EF4-FFF2-40B4-BE49-F238E27FC236}">
                    <a16:creationId xmlns:a16="http://schemas.microsoft.com/office/drawing/2014/main" id="{56CFD71E-F70A-4D33-ADDD-6A1770169EBB}"/>
                  </a:ext>
                </a:extLst>
              </p:cNvPr>
              <p:cNvSpPr/>
              <p:nvPr/>
            </p:nvSpPr>
            <p:spPr bwMode="auto">
              <a:xfrm rot="11153014" flipV="1">
                <a:off x="5494447" y="463171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0" name="Oval 919">
                <a:extLst>
                  <a:ext uri="{FF2B5EF4-FFF2-40B4-BE49-F238E27FC236}">
                    <a16:creationId xmlns:a16="http://schemas.microsoft.com/office/drawing/2014/main" id="{64C92784-796A-4348-990A-887049A5B93D}"/>
                  </a:ext>
                </a:extLst>
              </p:cNvPr>
              <p:cNvSpPr/>
              <p:nvPr/>
            </p:nvSpPr>
            <p:spPr bwMode="auto">
              <a:xfrm rot="11153014" flipV="1">
                <a:off x="5704899" y="451141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1" name="Oval 920">
                <a:extLst>
                  <a:ext uri="{FF2B5EF4-FFF2-40B4-BE49-F238E27FC236}">
                    <a16:creationId xmlns:a16="http://schemas.microsoft.com/office/drawing/2014/main" id="{22110BCC-7884-407A-BF66-671FFBE18C69}"/>
                  </a:ext>
                </a:extLst>
              </p:cNvPr>
              <p:cNvSpPr/>
              <p:nvPr/>
            </p:nvSpPr>
            <p:spPr bwMode="auto">
              <a:xfrm rot="19040547" flipV="1">
                <a:off x="6312990" y="5756289"/>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2" name="Oval 921">
                <a:extLst>
                  <a:ext uri="{FF2B5EF4-FFF2-40B4-BE49-F238E27FC236}">
                    <a16:creationId xmlns:a16="http://schemas.microsoft.com/office/drawing/2014/main" id="{F918F0DB-7427-4008-BB86-EF42031907BF}"/>
                  </a:ext>
                </a:extLst>
              </p:cNvPr>
              <p:cNvSpPr/>
              <p:nvPr/>
            </p:nvSpPr>
            <p:spPr bwMode="auto">
              <a:xfrm rot="19040547" flipV="1">
                <a:off x="6456273" y="577832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3" name="Oval 922">
                <a:extLst>
                  <a:ext uri="{FF2B5EF4-FFF2-40B4-BE49-F238E27FC236}">
                    <a16:creationId xmlns:a16="http://schemas.microsoft.com/office/drawing/2014/main" id="{4AAC8A5A-3B77-4699-A748-5EA87506D132}"/>
                  </a:ext>
                </a:extLst>
              </p:cNvPr>
              <p:cNvSpPr/>
              <p:nvPr/>
            </p:nvSpPr>
            <p:spPr bwMode="auto">
              <a:xfrm rot="19040547" flipV="1">
                <a:off x="6382175" y="555755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4" name="Oval 923">
                <a:extLst>
                  <a:ext uri="{FF2B5EF4-FFF2-40B4-BE49-F238E27FC236}">
                    <a16:creationId xmlns:a16="http://schemas.microsoft.com/office/drawing/2014/main" id="{121725E4-247B-4D9A-B2BF-4BE0E5FDE6FC}"/>
                  </a:ext>
                </a:extLst>
              </p:cNvPr>
              <p:cNvSpPr/>
              <p:nvPr/>
            </p:nvSpPr>
            <p:spPr bwMode="auto">
              <a:xfrm rot="19040547" flipV="1">
                <a:off x="6327267" y="534256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5" name="Oval 924">
                <a:extLst>
                  <a:ext uri="{FF2B5EF4-FFF2-40B4-BE49-F238E27FC236}">
                    <a16:creationId xmlns:a16="http://schemas.microsoft.com/office/drawing/2014/main" id="{CD0E5385-0910-428E-B0CD-2636A0D6E8BC}"/>
                  </a:ext>
                </a:extLst>
              </p:cNvPr>
              <p:cNvSpPr/>
              <p:nvPr/>
            </p:nvSpPr>
            <p:spPr bwMode="auto">
              <a:xfrm rot="19040547">
                <a:off x="6590267" y="5607829"/>
                <a:ext cx="37214" cy="3721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6" name="Oval 925">
                <a:extLst>
                  <a:ext uri="{FF2B5EF4-FFF2-40B4-BE49-F238E27FC236}">
                    <a16:creationId xmlns:a16="http://schemas.microsoft.com/office/drawing/2014/main" id="{682DA3D4-F6D2-4134-88A7-6278577B0E22}"/>
                  </a:ext>
                </a:extLst>
              </p:cNvPr>
              <p:cNvSpPr/>
              <p:nvPr/>
            </p:nvSpPr>
            <p:spPr bwMode="auto">
              <a:xfrm rot="19040547">
                <a:off x="5936093" y="5599034"/>
                <a:ext cx="30168" cy="30168"/>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7" name="Oval 926">
                <a:extLst>
                  <a:ext uri="{FF2B5EF4-FFF2-40B4-BE49-F238E27FC236}">
                    <a16:creationId xmlns:a16="http://schemas.microsoft.com/office/drawing/2014/main" id="{DB1D73C5-F2D3-4DCC-B73F-E375ECF81158}"/>
                  </a:ext>
                </a:extLst>
              </p:cNvPr>
              <p:cNvSpPr/>
              <p:nvPr/>
            </p:nvSpPr>
            <p:spPr bwMode="auto">
              <a:xfrm rot="19040547" flipV="1">
                <a:off x="6430899" y="592373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8" name="Oval 927">
                <a:extLst>
                  <a:ext uri="{FF2B5EF4-FFF2-40B4-BE49-F238E27FC236}">
                    <a16:creationId xmlns:a16="http://schemas.microsoft.com/office/drawing/2014/main" id="{2F786E26-B89A-4DE6-B2EF-BE440C607EA3}"/>
                  </a:ext>
                </a:extLst>
              </p:cNvPr>
              <p:cNvSpPr/>
              <p:nvPr/>
            </p:nvSpPr>
            <p:spPr bwMode="auto">
              <a:xfrm rot="19040547" flipV="1">
                <a:off x="6483623" y="536939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29" name="Oval 928">
                <a:extLst>
                  <a:ext uri="{FF2B5EF4-FFF2-40B4-BE49-F238E27FC236}">
                    <a16:creationId xmlns:a16="http://schemas.microsoft.com/office/drawing/2014/main" id="{FF947646-DD79-439B-9DE8-9EE6BD56F33D}"/>
                  </a:ext>
                </a:extLst>
              </p:cNvPr>
              <p:cNvSpPr/>
              <p:nvPr/>
            </p:nvSpPr>
            <p:spPr bwMode="auto">
              <a:xfrm rot="19040547" flipV="1">
                <a:off x="6178384" y="554440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0" name="Oval 929">
                <a:extLst>
                  <a:ext uri="{FF2B5EF4-FFF2-40B4-BE49-F238E27FC236}">
                    <a16:creationId xmlns:a16="http://schemas.microsoft.com/office/drawing/2014/main" id="{72973581-6805-48CB-9BA4-2A3A58FDAA97}"/>
                  </a:ext>
                </a:extLst>
              </p:cNvPr>
              <p:cNvSpPr/>
              <p:nvPr/>
            </p:nvSpPr>
            <p:spPr bwMode="auto">
              <a:xfrm rot="19040547" flipV="1">
                <a:off x="6359650" y="552057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1" name="Oval 930">
                <a:extLst>
                  <a:ext uri="{FF2B5EF4-FFF2-40B4-BE49-F238E27FC236}">
                    <a16:creationId xmlns:a16="http://schemas.microsoft.com/office/drawing/2014/main" id="{0B2E5D34-BDF7-4C87-BD4D-6F058B47995E}"/>
                  </a:ext>
                </a:extLst>
              </p:cNvPr>
              <p:cNvSpPr/>
              <p:nvPr/>
            </p:nvSpPr>
            <p:spPr bwMode="auto">
              <a:xfrm rot="19040547" flipV="1">
                <a:off x="6681759" y="537389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2" name="Oval 931">
                <a:extLst>
                  <a:ext uri="{FF2B5EF4-FFF2-40B4-BE49-F238E27FC236}">
                    <a16:creationId xmlns:a16="http://schemas.microsoft.com/office/drawing/2014/main" id="{317D2932-35DB-4667-BBC8-C4F15B403845}"/>
                  </a:ext>
                </a:extLst>
              </p:cNvPr>
              <p:cNvSpPr/>
              <p:nvPr/>
            </p:nvSpPr>
            <p:spPr bwMode="auto">
              <a:xfrm rot="19040547" flipV="1">
                <a:off x="6642616" y="565974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3" name="Oval 932">
                <a:extLst>
                  <a:ext uri="{FF2B5EF4-FFF2-40B4-BE49-F238E27FC236}">
                    <a16:creationId xmlns:a16="http://schemas.microsoft.com/office/drawing/2014/main" id="{402C57D2-AB13-443B-A036-A53899186DB0}"/>
                  </a:ext>
                </a:extLst>
              </p:cNvPr>
              <p:cNvSpPr/>
              <p:nvPr/>
            </p:nvSpPr>
            <p:spPr bwMode="auto">
              <a:xfrm rot="19040547" flipV="1">
                <a:off x="6493682" y="559836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4" name="Oval 933">
                <a:extLst>
                  <a:ext uri="{FF2B5EF4-FFF2-40B4-BE49-F238E27FC236}">
                    <a16:creationId xmlns:a16="http://schemas.microsoft.com/office/drawing/2014/main" id="{129816FA-0E9D-49B4-9270-3F50278217D6}"/>
                  </a:ext>
                </a:extLst>
              </p:cNvPr>
              <p:cNvSpPr/>
              <p:nvPr/>
            </p:nvSpPr>
            <p:spPr bwMode="auto">
              <a:xfrm rot="19040547" flipV="1">
                <a:off x="6629525" y="580344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5" name="Oval 934">
                <a:extLst>
                  <a:ext uri="{FF2B5EF4-FFF2-40B4-BE49-F238E27FC236}">
                    <a16:creationId xmlns:a16="http://schemas.microsoft.com/office/drawing/2014/main" id="{D0412E1C-D47C-4E46-951B-0A697F74ED31}"/>
                  </a:ext>
                </a:extLst>
              </p:cNvPr>
              <p:cNvSpPr/>
              <p:nvPr/>
            </p:nvSpPr>
            <p:spPr bwMode="auto">
              <a:xfrm rot="19040547" flipV="1">
                <a:off x="6519222" y="517493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6" name="Oval 935">
                <a:extLst>
                  <a:ext uri="{FF2B5EF4-FFF2-40B4-BE49-F238E27FC236}">
                    <a16:creationId xmlns:a16="http://schemas.microsoft.com/office/drawing/2014/main" id="{7D0C2ADD-5323-4AEB-82BA-8B009843BDF7}"/>
                  </a:ext>
                </a:extLst>
              </p:cNvPr>
              <p:cNvSpPr/>
              <p:nvPr/>
            </p:nvSpPr>
            <p:spPr bwMode="auto">
              <a:xfrm rot="19040547" flipV="1">
                <a:off x="6564526" y="5307439"/>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7" name="Oval 936">
                <a:extLst>
                  <a:ext uri="{FF2B5EF4-FFF2-40B4-BE49-F238E27FC236}">
                    <a16:creationId xmlns:a16="http://schemas.microsoft.com/office/drawing/2014/main" id="{A56712AE-32E7-4040-91E6-FCCF0233C53B}"/>
                  </a:ext>
                </a:extLst>
              </p:cNvPr>
              <p:cNvSpPr/>
              <p:nvPr/>
            </p:nvSpPr>
            <p:spPr bwMode="auto">
              <a:xfrm rot="19040547" flipV="1">
                <a:off x="6736928" y="540619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8" name="Oval 937">
                <a:extLst>
                  <a:ext uri="{FF2B5EF4-FFF2-40B4-BE49-F238E27FC236}">
                    <a16:creationId xmlns:a16="http://schemas.microsoft.com/office/drawing/2014/main" id="{247DCBB8-5564-4430-816A-0F12E7B6422B}"/>
                  </a:ext>
                </a:extLst>
              </p:cNvPr>
              <p:cNvSpPr/>
              <p:nvPr/>
            </p:nvSpPr>
            <p:spPr bwMode="auto">
              <a:xfrm rot="19040547" flipV="1">
                <a:off x="6261469" y="559948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39" name="Oval 938">
                <a:extLst>
                  <a:ext uri="{FF2B5EF4-FFF2-40B4-BE49-F238E27FC236}">
                    <a16:creationId xmlns:a16="http://schemas.microsoft.com/office/drawing/2014/main" id="{208E10EF-3923-4223-A2D7-03513B9C59F5}"/>
                  </a:ext>
                </a:extLst>
              </p:cNvPr>
              <p:cNvSpPr/>
              <p:nvPr/>
            </p:nvSpPr>
            <p:spPr bwMode="auto">
              <a:xfrm rot="19040547" flipV="1">
                <a:off x="6278088" y="569271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0" name="Oval 939">
                <a:extLst>
                  <a:ext uri="{FF2B5EF4-FFF2-40B4-BE49-F238E27FC236}">
                    <a16:creationId xmlns:a16="http://schemas.microsoft.com/office/drawing/2014/main" id="{701A62C0-3A64-4457-8774-C5C33D7B39AB}"/>
                  </a:ext>
                </a:extLst>
              </p:cNvPr>
              <p:cNvSpPr/>
              <p:nvPr/>
            </p:nvSpPr>
            <p:spPr bwMode="auto">
              <a:xfrm rot="19040547" flipV="1">
                <a:off x="6486896" y="546568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1" name="Oval 940">
                <a:extLst>
                  <a:ext uri="{FF2B5EF4-FFF2-40B4-BE49-F238E27FC236}">
                    <a16:creationId xmlns:a16="http://schemas.microsoft.com/office/drawing/2014/main" id="{68F44FA6-F00A-4EB3-8D5C-7BA9EDFAAB12}"/>
                  </a:ext>
                </a:extLst>
              </p:cNvPr>
              <p:cNvSpPr/>
              <p:nvPr/>
            </p:nvSpPr>
            <p:spPr bwMode="auto">
              <a:xfrm rot="19040547" flipV="1">
                <a:off x="6692595" y="5198299"/>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2" name="Oval 941">
                <a:extLst>
                  <a:ext uri="{FF2B5EF4-FFF2-40B4-BE49-F238E27FC236}">
                    <a16:creationId xmlns:a16="http://schemas.microsoft.com/office/drawing/2014/main" id="{C949D31F-BF23-4CFC-9845-73C929D7C734}"/>
                  </a:ext>
                </a:extLst>
              </p:cNvPr>
              <p:cNvSpPr/>
              <p:nvPr/>
            </p:nvSpPr>
            <p:spPr bwMode="auto">
              <a:xfrm rot="19040547" flipV="1">
                <a:off x="6726287" y="528436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3" name="Oval 942">
                <a:extLst>
                  <a:ext uri="{FF2B5EF4-FFF2-40B4-BE49-F238E27FC236}">
                    <a16:creationId xmlns:a16="http://schemas.microsoft.com/office/drawing/2014/main" id="{E4529F23-1BDF-47D6-AD56-2A1A42F31026}"/>
                  </a:ext>
                </a:extLst>
              </p:cNvPr>
              <p:cNvSpPr/>
              <p:nvPr/>
            </p:nvSpPr>
            <p:spPr bwMode="auto">
              <a:xfrm rot="19040547" flipV="1">
                <a:off x="6677108" y="552173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4" name="Oval 943">
                <a:extLst>
                  <a:ext uri="{FF2B5EF4-FFF2-40B4-BE49-F238E27FC236}">
                    <a16:creationId xmlns:a16="http://schemas.microsoft.com/office/drawing/2014/main" id="{12E2E575-F8A8-4ECD-AC3D-13AEB3649CA1}"/>
                  </a:ext>
                </a:extLst>
              </p:cNvPr>
              <p:cNvSpPr/>
              <p:nvPr/>
            </p:nvSpPr>
            <p:spPr bwMode="auto">
              <a:xfrm rot="14366577" flipV="1">
                <a:off x="8085184" y="5235696"/>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5" name="Oval 944">
                <a:extLst>
                  <a:ext uri="{FF2B5EF4-FFF2-40B4-BE49-F238E27FC236}">
                    <a16:creationId xmlns:a16="http://schemas.microsoft.com/office/drawing/2014/main" id="{D733A3D3-9ACE-4AE8-B2A1-37CF91B5BB7E}"/>
                  </a:ext>
                </a:extLst>
              </p:cNvPr>
              <p:cNvSpPr/>
              <p:nvPr/>
            </p:nvSpPr>
            <p:spPr bwMode="auto">
              <a:xfrm rot="14366577" flipV="1">
                <a:off x="8135884" y="510856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6" name="Oval 945">
                <a:extLst>
                  <a:ext uri="{FF2B5EF4-FFF2-40B4-BE49-F238E27FC236}">
                    <a16:creationId xmlns:a16="http://schemas.microsoft.com/office/drawing/2014/main" id="{DB294834-5E1C-4A80-8AED-F8D3276555BB}"/>
                  </a:ext>
                </a:extLst>
              </p:cNvPr>
              <p:cNvSpPr/>
              <p:nvPr/>
            </p:nvSpPr>
            <p:spPr bwMode="auto">
              <a:xfrm rot="14366577" flipV="1">
                <a:off x="7904480" y="513473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7" name="Oval 946">
                <a:extLst>
                  <a:ext uri="{FF2B5EF4-FFF2-40B4-BE49-F238E27FC236}">
                    <a16:creationId xmlns:a16="http://schemas.microsoft.com/office/drawing/2014/main" id="{535D7E32-C802-42B8-8FDF-676CF2A444B7}"/>
                  </a:ext>
                </a:extLst>
              </p:cNvPr>
              <p:cNvSpPr/>
              <p:nvPr/>
            </p:nvSpPr>
            <p:spPr bwMode="auto">
              <a:xfrm rot="14366577" flipV="1">
                <a:off x="7682759" y="514335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8" name="Oval 947">
                <a:extLst>
                  <a:ext uri="{FF2B5EF4-FFF2-40B4-BE49-F238E27FC236}">
                    <a16:creationId xmlns:a16="http://schemas.microsoft.com/office/drawing/2014/main" id="{BC8ED35E-C30F-423A-A51F-65F71DBB0513}"/>
                  </a:ext>
                </a:extLst>
              </p:cNvPr>
              <p:cNvSpPr/>
              <p:nvPr/>
            </p:nvSpPr>
            <p:spPr bwMode="auto">
              <a:xfrm rot="14366577">
                <a:off x="7999368" y="4921943"/>
                <a:ext cx="37214" cy="3721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49" name="Oval 948">
                <a:extLst>
                  <a:ext uri="{FF2B5EF4-FFF2-40B4-BE49-F238E27FC236}">
                    <a16:creationId xmlns:a16="http://schemas.microsoft.com/office/drawing/2014/main" id="{620FB089-1AD2-4B48-8A31-BEAC73C30A5E}"/>
                  </a:ext>
                </a:extLst>
              </p:cNvPr>
              <p:cNvSpPr/>
              <p:nvPr/>
            </p:nvSpPr>
            <p:spPr bwMode="auto">
              <a:xfrm rot="14366577" flipV="1">
                <a:off x="7964245" y="5251872"/>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0" name="Oval 949">
                <a:extLst>
                  <a:ext uri="{FF2B5EF4-FFF2-40B4-BE49-F238E27FC236}">
                    <a16:creationId xmlns:a16="http://schemas.microsoft.com/office/drawing/2014/main" id="{2F1D07AD-39BB-4087-9AF9-E64B7540FB5D}"/>
                  </a:ext>
                </a:extLst>
              </p:cNvPr>
              <p:cNvSpPr/>
              <p:nvPr/>
            </p:nvSpPr>
            <p:spPr bwMode="auto">
              <a:xfrm rot="14366577" flipV="1">
                <a:off x="8272738" y="516385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1" name="Oval 950">
                <a:extLst>
                  <a:ext uri="{FF2B5EF4-FFF2-40B4-BE49-F238E27FC236}">
                    <a16:creationId xmlns:a16="http://schemas.microsoft.com/office/drawing/2014/main" id="{EBCC1693-3ACF-4234-AAB2-A610708E3F06}"/>
                  </a:ext>
                </a:extLst>
              </p:cNvPr>
              <p:cNvSpPr/>
              <p:nvPr/>
            </p:nvSpPr>
            <p:spPr bwMode="auto">
              <a:xfrm rot="14366577" flipV="1">
                <a:off x="7741768" y="499609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2" name="Oval 951">
                <a:extLst>
                  <a:ext uri="{FF2B5EF4-FFF2-40B4-BE49-F238E27FC236}">
                    <a16:creationId xmlns:a16="http://schemas.microsoft.com/office/drawing/2014/main" id="{F68D7535-CC81-47B8-914E-8ED597E2068F}"/>
                  </a:ext>
                </a:extLst>
              </p:cNvPr>
              <p:cNvSpPr/>
              <p:nvPr/>
            </p:nvSpPr>
            <p:spPr bwMode="auto">
              <a:xfrm rot="14366577" flipV="1">
                <a:off x="7848908" y="533124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3" name="Oval 952">
                <a:extLst>
                  <a:ext uri="{FF2B5EF4-FFF2-40B4-BE49-F238E27FC236}">
                    <a16:creationId xmlns:a16="http://schemas.microsoft.com/office/drawing/2014/main" id="{95E95BCF-2992-43D9-B4C9-2B5B6A3ACFD9}"/>
                  </a:ext>
                </a:extLst>
              </p:cNvPr>
              <p:cNvSpPr/>
              <p:nvPr/>
            </p:nvSpPr>
            <p:spPr bwMode="auto">
              <a:xfrm rot="14366577" flipV="1">
                <a:off x="7863601" y="514901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4" name="Oval 953">
                <a:extLst>
                  <a:ext uri="{FF2B5EF4-FFF2-40B4-BE49-F238E27FC236}">
                    <a16:creationId xmlns:a16="http://schemas.microsoft.com/office/drawing/2014/main" id="{2F82464E-77F4-4888-AF96-F672CAD6D59E}"/>
                  </a:ext>
                </a:extLst>
              </p:cNvPr>
              <p:cNvSpPr/>
              <p:nvPr/>
            </p:nvSpPr>
            <p:spPr bwMode="auto">
              <a:xfrm rot="14366577" flipV="1">
                <a:off x="7787701" y="480331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5" name="Oval 954">
                <a:extLst>
                  <a:ext uri="{FF2B5EF4-FFF2-40B4-BE49-F238E27FC236}">
                    <a16:creationId xmlns:a16="http://schemas.microsoft.com/office/drawing/2014/main" id="{01982DBE-2090-4E0F-AAF7-B4F6D43BB7BF}"/>
                  </a:ext>
                </a:extLst>
              </p:cNvPr>
              <p:cNvSpPr/>
              <p:nvPr/>
            </p:nvSpPr>
            <p:spPr bwMode="auto">
              <a:xfrm rot="14366577" flipV="1">
                <a:off x="8059000" y="490150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6" name="Oval 955">
                <a:extLst>
                  <a:ext uri="{FF2B5EF4-FFF2-40B4-BE49-F238E27FC236}">
                    <a16:creationId xmlns:a16="http://schemas.microsoft.com/office/drawing/2014/main" id="{BFF19E6F-2DC0-4DCD-8F90-7F1A860EB73D}"/>
                  </a:ext>
                </a:extLst>
              </p:cNvPr>
              <p:cNvSpPr/>
              <p:nvPr/>
            </p:nvSpPr>
            <p:spPr bwMode="auto">
              <a:xfrm rot="14366577" flipV="1">
                <a:off x="7967762" y="503426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7" name="Oval 956">
                <a:extLst>
                  <a:ext uri="{FF2B5EF4-FFF2-40B4-BE49-F238E27FC236}">
                    <a16:creationId xmlns:a16="http://schemas.microsoft.com/office/drawing/2014/main" id="{BBE9E2FC-F953-4714-A7D2-4B3B1B3FAB26}"/>
                  </a:ext>
                </a:extLst>
              </p:cNvPr>
              <p:cNvSpPr/>
              <p:nvPr/>
            </p:nvSpPr>
            <p:spPr bwMode="auto">
              <a:xfrm rot="14366577" flipV="1">
                <a:off x="8196760" y="494442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8" name="Oval 957">
                <a:extLst>
                  <a:ext uri="{FF2B5EF4-FFF2-40B4-BE49-F238E27FC236}">
                    <a16:creationId xmlns:a16="http://schemas.microsoft.com/office/drawing/2014/main" id="{57E8289C-7D37-41BF-85A1-6A4A887467F5}"/>
                  </a:ext>
                </a:extLst>
              </p:cNvPr>
              <p:cNvSpPr/>
              <p:nvPr/>
            </p:nvSpPr>
            <p:spPr bwMode="auto">
              <a:xfrm rot="14366577" flipV="1">
                <a:off x="7559092" y="492052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59" name="Oval 958">
                <a:extLst>
                  <a:ext uri="{FF2B5EF4-FFF2-40B4-BE49-F238E27FC236}">
                    <a16:creationId xmlns:a16="http://schemas.microsoft.com/office/drawing/2014/main" id="{7A3EE44A-1CFB-48AC-8954-37570BDB776F}"/>
                  </a:ext>
                </a:extLst>
              </p:cNvPr>
              <p:cNvSpPr/>
              <p:nvPr/>
            </p:nvSpPr>
            <p:spPr bwMode="auto">
              <a:xfrm rot="14366577" flipV="1">
                <a:off x="7699036" y="4895657"/>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0" name="Oval 959">
                <a:extLst>
                  <a:ext uri="{FF2B5EF4-FFF2-40B4-BE49-F238E27FC236}">
                    <a16:creationId xmlns:a16="http://schemas.microsoft.com/office/drawing/2014/main" id="{A17F762E-3C9B-420F-9A7E-44880A4081E0}"/>
                  </a:ext>
                </a:extLst>
              </p:cNvPr>
              <p:cNvSpPr/>
              <p:nvPr/>
            </p:nvSpPr>
            <p:spPr bwMode="auto">
              <a:xfrm rot="14366577" flipV="1">
                <a:off x="7830854" y="475613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1" name="Oval 960">
                <a:extLst>
                  <a:ext uri="{FF2B5EF4-FFF2-40B4-BE49-F238E27FC236}">
                    <a16:creationId xmlns:a16="http://schemas.microsoft.com/office/drawing/2014/main" id="{BACD37CD-89B7-4E9A-B78D-41CE745EAD44}"/>
                  </a:ext>
                </a:extLst>
              </p:cNvPr>
              <p:cNvSpPr/>
              <p:nvPr/>
            </p:nvSpPr>
            <p:spPr bwMode="auto">
              <a:xfrm rot="14366577" flipV="1">
                <a:off x="7920183" y="526155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2" name="Oval 961">
                <a:extLst>
                  <a:ext uri="{FF2B5EF4-FFF2-40B4-BE49-F238E27FC236}">
                    <a16:creationId xmlns:a16="http://schemas.microsoft.com/office/drawing/2014/main" id="{EA7E1CBA-919A-4ED4-966E-84267A52A45C}"/>
                  </a:ext>
                </a:extLst>
              </p:cNvPr>
              <p:cNvSpPr/>
              <p:nvPr/>
            </p:nvSpPr>
            <p:spPr bwMode="auto">
              <a:xfrm rot="14366577" flipV="1">
                <a:off x="8014824" y="526484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3" name="Oval 962">
                <a:extLst>
                  <a:ext uri="{FF2B5EF4-FFF2-40B4-BE49-F238E27FC236}">
                    <a16:creationId xmlns:a16="http://schemas.microsoft.com/office/drawing/2014/main" id="{CD25328C-3AEA-4918-8B6B-8BF862F67090}"/>
                  </a:ext>
                </a:extLst>
              </p:cNvPr>
              <p:cNvSpPr/>
              <p:nvPr/>
            </p:nvSpPr>
            <p:spPr bwMode="auto">
              <a:xfrm rot="14366577" flipV="1">
                <a:off x="7836603" y="501308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4" name="Oval 963">
                <a:extLst>
                  <a:ext uri="{FF2B5EF4-FFF2-40B4-BE49-F238E27FC236}">
                    <a16:creationId xmlns:a16="http://schemas.microsoft.com/office/drawing/2014/main" id="{488704DB-A14C-46DB-80F7-1DE52CBD650E}"/>
                  </a:ext>
                </a:extLst>
              </p:cNvPr>
              <p:cNvSpPr/>
              <p:nvPr/>
            </p:nvSpPr>
            <p:spPr bwMode="auto">
              <a:xfrm rot="14366577" flipV="1">
                <a:off x="7619168" y="4747555"/>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5" name="Oval 964">
                <a:extLst>
                  <a:ext uri="{FF2B5EF4-FFF2-40B4-BE49-F238E27FC236}">
                    <a16:creationId xmlns:a16="http://schemas.microsoft.com/office/drawing/2014/main" id="{9DE74EB1-7B4A-4896-89EF-3154E8265C0F}"/>
                  </a:ext>
                </a:extLst>
              </p:cNvPr>
              <p:cNvSpPr/>
              <p:nvPr/>
            </p:nvSpPr>
            <p:spPr bwMode="auto">
              <a:xfrm rot="14366577" flipV="1">
                <a:off x="7709499" y="474100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6" name="Oval 965">
                <a:extLst>
                  <a:ext uri="{FF2B5EF4-FFF2-40B4-BE49-F238E27FC236}">
                    <a16:creationId xmlns:a16="http://schemas.microsoft.com/office/drawing/2014/main" id="{760300B8-246C-4FD3-86ED-36C4AEF9B536}"/>
                  </a:ext>
                </a:extLst>
              </p:cNvPr>
              <p:cNvSpPr/>
              <p:nvPr/>
            </p:nvSpPr>
            <p:spPr bwMode="auto">
              <a:xfrm rot="14366577" flipV="1">
                <a:off x="7931284" y="483884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7" name="Oval 966">
                <a:extLst>
                  <a:ext uri="{FF2B5EF4-FFF2-40B4-BE49-F238E27FC236}">
                    <a16:creationId xmlns:a16="http://schemas.microsoft.com/office/drawing/2014/main" id="{6914FEBC-5119-4DD4-81BF-E860027FAC81}"/>
                  </a:ext>
                </a:extLst>
              </p:cNvPr>
              <p:cNvSpPr/>
              <p:nvPr/>
            </p:nvSpPr>
            <p:spPr bwMode="auto">
              <a:xfrm rot="19040547" flipV="1">
                <a:off x="7125404" y="5463276"/>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8" name="Oval 967">
                <a:extLst>
                  <a:ext uri="{FF2B5EF4-FFF2-40B4-BE49-F238E27FC236}">
                    <a16:creationId xmlns:a16="http://schemas.microsoft.com/office/drawing/2014/main" id="{36B6625A-8EC3-48B4-A85E-516A7899DB5C}"/>
                  </a:ext>
                </a:extLst>
              </p:cNvPr>
              <p:cNvSpPr/>
              <p:nvPr/>
            </p:nvSpPr>
            <p:spPr bwMode="auto">
              <a:xfrm rot="19040547" flipV="1">
                <a:off x="7031967" y="536625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69" name="Oval 968">
                <a:extLst>
                  <a:ext uri="{FF2B5EF4-FFF2-40B4-BE49-F238E27FC236}">
                    <a16:creationId xmlns:a16="http://schemas.microsoft.com/office/drawing/2014/main" id="{9F938842-383A-4D54-A00D-6E53327FD1AF}"/>
                  </a:ext>
                </a:extLst>
              </p:cNvPr>
              <p:cNvSpPr/>
              <p:nvPr/>
            </p:nvSpPr>
            <p:spPr bwMode="auto">
              <a:xfrm rot="19040547" flipV="1">
                <a:off x="7115051" y="542133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0" name="Oval 969">
                <a:extLst>
                  <a:ext uri="{FF2B5EF4-FFF2-40B4-BE49-F238E27FC236}">
                    <a16:creationId xmlns:a16="http://schemas.microsoft.com/office/drawing/2014/main" id="{67CAC977-C05A-40E1-820D-43D9EC89062F}"/>
                  </a:ext>
                </a:extLst>
              </p:cNvPr>
              <p:cNvSpPr/>
              <p:nvPr/>
            </p:nvSpPr>
            <p:spPr bwMode="auto">
              <a:xfrm rot="19040547" flipV="1">
                <a:off x="7131671" y="551456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1" name="Oval 970">
                <a:extLst>
                  <a:ext uri="{FF2B5EF4-FFF2-40B4-BE49-F238E27FC236}">
                    <a16:creationId xmlns:a16="http://schemas.microsoft.com/office/drawing/2014/main" id="{500E7E1B-03FF-4061-A70E-166F4970E98E}"/>
                  </a:ext>
                </a:extLst>
              </p:cNvPr>
              <p:cNvSpPr/>
              <p:nvPr/>
            </p:nvSpPr>
            <p:spPr bwMode="auto">
              <a:xfrm rot="19040547" flipV="1">
                <a:off x="4323153" y="534057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2" name="Oval 971">
                <a:extLst>
                  <a:ext uri="{FF2B5EF4-FFF2-40B4-BE49-F238E27FC236}">
                    <a16:creationId xmlns:a16="http://schemas.microsoft.com/office/drawing/2014/main" id="{E6D32840-E9CF-4D4C-B7A1-5A1D7DC2ADAC}"/>
                  </a:ext>
                </a:extLst>
              </p:cNvPr>
              <p:cNvSpPr/>
              <p:nvPr/>
            </p:nvSpPr>
            <p:spPr bwMode="auto">
              <a:xfrm rot="19040547" flipV="1">
                <a:off x="4479510" y="536740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3" name="Oval 972">
                <a:extLst>
                  <a:ext uri="{FF2B5EF4-FFF2-40B4-BE49-F238E27FC236}">
                    <a16:creationId xmlns:a16="http://schemas.microsoft.com/office/drawing/2014/main" id="{539E6B72-7479-4EA9-89AA-00E31E9BC388}"/>
                  </a:ext>
                </a:extLst>
              </p:cNvPr>
              <p:cNvSpPr/>
              <p:nvPr/>
            </p:nvSpPr>
            <p:spPr bwMode="auto">
              <a:xfrm rot="19040547" flipV="1">
                <a:off x="4677644" y="537190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4" name="Oval 973">
                <a:extLst>
                  <a:ext uri="{FF2B5EF4-FFF2-40B4-BE49-F238E27FC236}">
                    <a16:creationId xmlns:a16="http://schemas.microsoft.com/office/drawing/2014/main" id="{A1AA1476-AC6D-4D1B-AA0F-82332B0B6BD6}"/>
                  </a:ext>
                </a:extLst>
              </p:cNvPr>
              <p:cNvSpPr/>
              <p:nvPr/>
            </p:nvSpPr>
            <p:spPr bwMode="auto">
              <a:xfrm rot="19040547" flipV="1">
                <a:off x="4515109" y="517294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5" name="Oval 974">
                <a:extLst>
                  <a:ext uri="{FF2B5EF4-FFF2-40B4-BE49-F238E27FC236}">
                    <a16:creationId xmlns:a16="http://schemas.microsoft.com/office/drawing/2014/main" id="{344F251D-FCA8-450A-8A79-BC19EBD37686}"/>
                  </a:ext>
                </a:extLst>
              </p:cNvPr>
              <p:cNvSpPr/>
              <p:nvPr/>
            </p:nvSpPr>
            <p:spPr bwMode="auto">
              <a:xfrm rot="19040547" flipV="1">
                <a:off x="4560412" y="5305448"/>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6" name="Oval 975">
                <a:extLst>
                  <a:ext uri="{FF2B5EF4-FFF2-40B4-BE49-F238E27FC236}">
                    <a16:creationId xmlns:a16="http://schemas.microsoft.com/office/drawing/2014/main" id="{69D98F79-6576-4D21-8683-49DA256BB9AD}"/>
                  </a:ext>
                </a:extLst>
              </p:cNvPr>
              <p:cNvSpPr/>
              <p:nvPr/>
            </p:nvSpPr>
            <p:spPr bwMode="auto">
              <a:xfrm rot="19040547" flipV="1">
                <a:off x="4732814" y="540420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7" name="Oval 976">
                <a:extLst>
                  <a:ext uri="{FF2B5EF4-FFF2-40B4-BE49-F238E27FC236}">
                    <a16:creationId xmlns:a16="http://schemas.microsoft.com/office/drawing/2014/main" id="{3A004B13-DBDD-481B-904A-C4DF6753377F}"/>
                  </a:ext>
                </a:extLst>
              </p:cNvPr>
              <p:cNvSpPr/>
              <p:nvPr/>
            </p:nvSpPr>
            <p:spPr bwMode="auto">
              <a:xfrm rot="19040547" flipV="1">
                <a:off x="4688482" y="5196308"/>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8" name="Oval 977">
                <a:extLst>
                  <a:ext uri="{FF2B5EF4-FFF2-40B4-BE49-F238E27FC236}">
                    <a16:creationId xmlns:a16="http://schemas.microsoft.com/office/drawing/2014/main" id="{215F89A3-2767-4394-867B-BE6DF355C847}"/>
                  </a:ext>
                </a:extLst>
              </p:cNvPr>
              <p:cNvSpPr/>
              <p:nvPr/>
            </p:nvSpPr>
            <p:spPr bwMode="auto">
              <a:xfrm rot="19040547" flipV="1">
                <a:off x="4722173" y="528237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79" name="Oval 978">
                <a:extLst>
                  <a:ext uri="{FF2B5EF4-FFF2-40B4-BE49-F238E27FC236}">
                    <a16:creationId xmlns:a16="http://schemas.microsoft.com/office/drawing/2014/main" id="{BE621F9A-D5E6-46A8-BD6A-D17BBCD5F89C}"/>
                  </a:ext>
                </a:extLst>
              </p:cNvPr>
              <p:cNvSpPr/>
              <p:nvPr/>
            </p:nvSpPr>
            <p:spPr bwMode="auto">
              <a:xfrm rot="16847007" flipV="1">
                <a:off x="6853956" y="484485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0" name="Oval 979">
                <a:extLst>
                  <a:ext uri="{FF2B5EF4-FFF2-40B4-BE49-F238E27FC236}">
                    <a16:creationId xmlns:a16="http://schemas.microsoft.com/office/drawing/2014/main" id="{A1BF2784-27AC-4814-97E2-E24EBFB9B23B}"/>
                  </a:ext>
                </a:extLst>
              </p:cNvPr>
              <p:cNvSpPr/>
              <p:nvPr/>
            </p:nvSpPr>
            <p:spPr bwMode="auto">
              <a:xfrm rot="16847007" flipV="1">
                <a:off x="6980290" y="478094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1" name="Oval 980">
                <a:extLst>
                  <a:ext uri="{FF2B5EF4-FFF2-40B4-BE49-F238E27FC236}">
                    <a16:creationId xmlns:a16="http://schemas.microsoft.com/office/drawing/2014/main" id="{B8E45AC6-5D4A-4242-8D0D-26D6538C3CB9}"/>
                  </a:ext>
                </a:extLst>
              </p:cNvPr>
              <p:cNvSpPr/>
              <p:nvPr/>
            </p:nvSpPr>
            <p:spPr bwMode="auto">
              <a:xfrm rot="16847007" flipV="1">
                <a:off x="6789267" y="464774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2" name="Oval 981">
                <a:extLst>
                  <a:ext uri="{FF2B5EF4-FFF2-40B4-BE49-F238E27FC236}">
                    <a16:creationId xmlns:a16="http://schemas.microsoft.com/office/drawing/2014/main" id="{995CC4E5-EDFA-4A92-B2CD-34C85DA1AC41}"/>
                  </a:ext>
                </a:extLst>
              </p:cNvPr>
              <p:cNvSpPr/>
              <p:nvPr/>
            </p:nvSpPr>
            <p:spPr bwMode="auto">
              <a:xfrm rot="16847007">
                <a:off x="6990845" y="4555280"/>
                <a:ext cx="37214" cy="3721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3" name="Oval 982">
                <a:extLst>
                  <a:ext uri="{FF2B5EF4-FFF2-40B4-BE49-F238E27FC236}">
                    <a16:creationId xmlns:a16="http://schemas.microsoft.com/office/drawing/2014/main" id="{EAB567AE-022C-4129-862C-713895816A5D}"/>
                  </a:ext>
                </a:extLst>
              </p:cNvPr>
              <p:cNvSpPr/>
              <p:nvPr/>
            </p:nvSpPr>
            <p:spPr bwMode="auto">
              <a:xfrm rot="16847007" flipV="1">
                <a:off x="7046518" y="491285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4" name="Oval 983">
                <a:extLst>
                  <a:ext uri="{FF2B5EF4-FFF2-40B4-BE49-F238E27FC236}">
                    <a16:creationId xmlns:a16="http://schemas.microsoft.com/office/drawing/2014/main" id="{71534997-D0C2-4CFA-A6F5-6B6E92537760}"/>
                  </a:ext>
                </a:extLst>
              </p:cNvPr>
              <p:cNvSpPr/>
              <p:nvPr/>
            </p:nvSpPr>
            <p:spPr bwMode="auto">
              <a:xfrm rot="16847007" flipV="1">
                <a:off x="6749146" y="463146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5" name="Oval 984">
                <a:extLst>
                  <a:ext uri="{FF2B5EF4-FFF2-40B4-BE49-F238E27FC236}">
                    <a16:creationId xmlns:a16="http://schemas.microsoft.com/office/drawing/2014/main" id="{3EE8EAA9-8D63-449A-ACAC-5A4FF3CCEB46}"/>
                  </a:ext>
                </a:extLst>
              </p:cNvPr>
              <p:cNvSpPr/>
              <p:nvPr/>
            </p:nvSpPr>
            <p:spPr bwMode="auto">
              <a:xfrm rot="16847007" flipV="1">
                <a:off x="7059336" y="457470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6" name="Oval 985">
                <a:extLst>
                  <a:ext uri="{FF2B5EF4-FFF2-40B4-BE49-F238E27FC236}">
                    <a16:creationId xmlns:a16="http://schemas.microsoft.com/office/drawing/2014/main" id="{06CE3634-C2B9-4901-A676-9A4A10A0DFDF}"/>
                  </a:ext>
                </a:extLst>
              </p:cNvPr>
              <p:cNvSpPr/>
              <p:nvPr/>
            </p:nvSpPr>
            <p:spPr bwMode="auto">
              <a:xfrm rot="16847007" flipV="1">
                <a:off x="6903145" y="461411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7" name="Oval 986">
                <a:extLst>
                  <a:ext uri="{FF2B5EF4-FFF2-40B4-BE49-F238E27FC236}">
                    <a16:creationId xmlns:a16="http://schemas.microsoft.com/office/drawing/2014/main" id="{75C5E7E8-B1BF-482C-8BCC-BA7E490CB6B2}"/>
                  </a:ext>
                </a:extLst>
              </p:cNvPr>
              <p:cNvSpPr/>
              <p:nvPr/>
            </p:nvSpPr>
            <p:spPr bwMode="auto">
              <a:xfrm rot="16847007" flipV="1">
                <a:off x="7134414" y="469792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8" name="Oval 987">
                <a:extLst>
                  <a:ext uri="{FF2B5EF4-FFF2-40B4-BE49-F238E27FC236}">
                    <a16:creationId xmlns:a16="http://schemas.microsoft.com/office/drawing/2014/main" id="{D69646E3-094E-4682-B7F8-4C081D3146BD}"/>
                  </a:ext>
                </a:extLst>
              </p:cNvPr>
              <p:cNvSpPr/>
              <p:nvPr/>
            </p:nvSpPr>
            <p:spPr bwMode="auto">
              <a:xfrm rot="16847007" flipV="1">
                <a:off x="6818660" y="451157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89" name="Oval 988">
                <a:extLst>
                  <a:ext uri="{FF2B5EF4-FFF2-40B4-BE49-F238E27FC236}">
                    <a16:creationId xmlns:a16="http://schemas.microsoft.com/office/drawing/2014/main" id="{F188AEE8-FF97-44E3-839C-6E5516B05802}"/>
                  </a:ext>
                </a:extLst>
              </p:cNvPr>
              <p:cNvSpPr/>
              <p:nvPr/>
            </p:nvSpPr>
            <p:spPr bwMode="auto">
              <a:xfrm rot="16847007" flipV="1">
                <a:off x="7004834" y="444330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0" name="Oval 989">
                <a:extLst>
                  <a:ext uri="{FF2B5EF4-FFF2-40B4-BE49-F238E27FC236}">
                    <a16:creationId xmlns:a16="http://schemas.microsoft.com/office/drawing/2014/main" id="{9F4E2348-CDEB-4694-9F73-0D112086E4EA}"/>
                  </a:ext>
                </a:extLst>
              </p:cNvPr>
              <p:cNvSpPr/>
              <p:nvPr/>
            </p:nvSpPr>
            <p:spPr bwMode="auto">
              <a:xfrm rot="10461818" flipV="1">
                <a:off x="5832171" y="532328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1" name="Oval 990">
                <a:extLst>
                  <a:ext uri="{FF2B5EF4-FFF2-40B4-BE49-F238E27FC236}">
                    <a16:creationId xmlns:a16="http://schemas.microsoft.com/office/drawing/2014/main" id="{9B4C0A98-AD0F-4FCB-9938-ACED5A6CC5BF}"/>
                  </a:ext>
                </a:extLst>
              </p:cNvPr>
              <p:cNvSpPr/>
              <p:nvPr/>
            </p:nvSpPr>
            <p:spPr bwMode="auto">
              <a:xfrm rot="10461818" flipV="1">
                <a:off x="5746564" y="552799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2" name="Oval 991">
                <a:extLst>
                  <a:ext uri="{FF2B5EF4-FFF2-40B4-BE49-F238E27FC236}">
                    <a16:creationId xmlns:a16="http://schemas.microsoft.com/office/drawing/2014/main" id="{0511F339-390C-49C2-A5EF-89F460B5D569}"/>
                  </a:ext>
                </a:extLst>
              </p:cNvPr>
              <p:cNvSpPr/>
              <p:nvPr/>
            </p:nvSpPr>
            <p:spPr bwMode="auto">
              <a:xfrm rot="10461818" flipV="1">
                <a:off x="5965134" y="5311423"/>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3" name="Oval 992">
                <a:extLst>
                  <a:ext uri="{FF2B5EF4-FFF2-40B4-BE49-F238E27FC236}">
                    <a16:creationId xmlns:a16="http://schemas.microsoft.com/office/drawing/2014/main" id="{C145998D-15DC-4551-95AD-6A7AF3BC572E}"/>
                  </a:ext>
                </a:extLst>
              </p:cNvPr>
              <p:cNvSpPr/>
              <p:nvPr/>
            </p:nvSpPr>
            <p:spPr bwMode="auto">
              <a:xfrm rot="10461818" flipV="1">
                <a:off x="5637881" y="541242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4" name="Oval 993">
                <a:extLst>
                  <a:ext uri="{FF2B5EF4-FFF2-40B4-BE49-F238E27FC236}">
                    <a16:creationId xmlns:a16="http://schemas.microsoft.com/office/drawing/2014/main" id="{09702E03-FF3E-4D29-A39B-48F8635448FC}"/>
                  </a:ext>
                </a:extLst>
              </p:cNvPr>
              <p:cNvSpPr/>
              <p:nvPr/>
            </p:nvSpPr>
            <p:spPr bwMode="auto">
              <a:xfrm rot="10461818" flipV="1">
                <a:off x="5986967" y="545648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5" name="Oval 994">
                <a:extLst>
                  <a:ext uri="{FF2B5EF4-FFF2-40B4-BE49-F238E27FC236}">
                    <a16:creationId xmlns:a16="http://schemas.microsoft.com/office/drawing/2014/main" id="{DE764574-67F1-4F70-A64D-F1B4720F0E99}"/>
                  </a:ext>
                </a:extLst>
              </p:cNvPr>
              <p:cNvSpPr/>
              <p:nvPr/>
            </p:nvSpPr>
            <p:spPr bwMode="auto">
              <a:xfrm rot="10461818" flipV="1">
                <a:off x="5827891" y="536636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6" name="Oval 995">
                <a:extLst>
                  <a:ext uri="{FF2B5EF4-FFF2-40B4-BE49-F238E27FC236}">
                    <a16:creationId xmlns:a16="http://schemas.microsoft.com/office/drawing/2014/main" id="{953E1C2D-620D-4C0F-8661-1A6355D2D444}"/>
                  </a:ext>
                </a:extLst>
              </p:cNvPr>
              <p:cNvSpPr/>
              <p:nvPr/>
            </p:nvSpPr>
            <p:spPr bwMode="auto">
              <a:xfrm rot="10461818" flipV="1">
                <a:off x="5492372" y="554625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7" name="Oval 996">
                <a:extLst>
                  <a:ext uri="{FF2B5EF4-FFF2-40B4-BE49-F238E27FC236}">
                    <a16:creationId xmlns:a16="http://schemas.microsoft.com/office/drawing/2014/main" id="{D1C90BB2-0EE2-4289-94CA-BE208E3AC1BD}"/>
                  </a:ext>
                </a:extLst>
              </p:cNvPr>
              <p:cNvSpPr/>
              <p:nvPr/>
            </p:nvSpPr>
            <p:spPr bwMode="auto">
              <a:xfrm rot="10461818" flipV="1">
                <a:off x="5530336" y="5401843"/>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8" name="Oval 997">
                <a:extLst>
                  <a:ext uri="{FF2B5EF4-FFF2-40B4-BE49-F238E27FC236}">
                    <a16:creationId xmlns:a16="http://schemas.microsoft.com/office/drawing/2014/main" id="{C5093339-DCB3-4289-A859-F36663A50FD4}"/>
                  </a:ext>
                </a:extLst>
              </p:cNvPr>
              <p:cNvSpPr/>
              <p:nvPr/>
            </p:nvSpPr>
            <p:spPr bwMode="auto">
              <a:xfrm rot="10461818" flipV="1">
                <a:off x="5953796" y="536247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999" name="Oval 998">
                <a:extLst>
                  <a:ext uri="{FF2B5EF4-FFF2-40B4-BE49-F238E27FC236}">
                    <a16:creationId xmlns:a16="http://schemas.microsoft.com/office/drawing/2014/main" id="{C0144449-70B9-4D74-BCA9-FC0C6C3FAA95}"/>
                  </a:ext>
                </a:extLst>
              </p:cNvPr>
              <p:cNvSpPr/>
              <p:nvPr/>
            </p:nvSpPr>
            <p:spPr bwMode="auto">
              <a:xfrm rot="10461818" flipV="1">
                <a:off x="5996661" y="5278035"/>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0" name="Oval 999">
                <a:extLst>
                  <a:ext uri="{FF2B5EF4-FFF2-40B4-BE49-F238E27FC236}">
                    <a16:creationId xmlns:a16="http://schemas.microsoft.com/office/drawing/2014/main" id="{37F4F48E-E624-4CF6-95BC-7DD65BEB06F1}"/>
                  </a:ext>
                </a:extLst>
              </p:cNvPr>
              <p:cNvSpPr/>
              <p:nvPr/>
            </p:nvSpPr>
            <p:spPr bwMode="auto">
              <a:xfrm rot="10461818" flipV="1">
                <a:off x="5693244" y="533357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1" name="Oval 1000">
                <a:extLst>
                  <a:ext uri="{FF2B5EF4-FFF2-40B4-BE49-F238E27FC236}">
                    <a16:creationId xmlns:a16="http://schemas.microsoft.com/office/drawing/2014/main" id="{CFD83389-10FB-4458-AB30-30D2380127B2}"/>
                  </a:ext>
                </a:extLst>
              </p:cNvPr>
              <p:cNvSpPr/>
              <p:nvPr/>
            </p:nvSpPr>
            <p:spPr bwMode="auto">
              <a:xfrm rot="10461818" flipV="1">
                <a:off x="5362369" y="541187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2" name="Oval 1001">
                <a:extLst>
                  <a:ext uri="{FF2B5EF4-FFF2-40B4-BE49-F238E27FC236}">
                    <a16:creationId xmlns:a16="http://schemas.microsoft.com/office/drawing/2014/main" id="{E591FEFE-97C5-4A6E-B4C6-915588B9A607}"/>
                  </a:ext>
                </a:extLst>
              </p:cNvPr>
              <p:cNvSpPr/>
              <p:nvPr/>
            </p:nvSpPr>
            <p:spPr bwMode="auto">
              <a:xfrm rot="10461818" flipV="1">
                <a:off x="5392941" y="533420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3" name="Oval 1002">
                <a:extLst>
                  <a:ext uri="{FF2B5EF4-FFF2-40B4-BE49-F238E27FC236}">
                    <a16:creationId xmlns:a16="http://schemas.microsoft.com/office/drawing/2014/main" id="{11134182-2DCD-496F-8442-D42C4DDF447E}"/>
                  </a:ext>
                </a:extLst>
              </p:cNvPr>
              <p:cNvSpPr/>
              <p:nvPr/>
            </p:nvSpPr>
            <p:spPr bwMode="auto">
              <a:xfrm rot="12954952" flipV="1">
                <a:off x="4754697" y="5137587"/>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4" name="Oval 1003">
                <a:extLst>
                  <a:ext uri="{FF2B5EF4-FFF2-40B4-BE49-F238E27FC236}">
                    <a16:creationId xmlns:a16="http://schemas.microsoft.com/office/drawing/2014/main" id="{201951B5-E6F3-4D80-9603-654E6D87CFBD}"/>
                  </a:ext>
                </a:extLst>
              </p:cNvPr>
              <p:cNvSpPr/>
              <p:nvPr/>
            </p:nvSpPr>
            <p:spPr bwMode="auto">
              <a:xfrm rot="12954952" flipV="1">
                <a:off x="4748942" y="500306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5" name="Oval 1004">
                <a:extLst>
                  <a:ext uri="{FF2B5EF4-FFF2-40B4-BE49-F238E27FC236}">
                    <a16:creationId xmlns:a16="http://schemas.microsoft.com/office/drawing/2014/main" id="{F6080820-1DA9-439C-9BB4-6825482ADA23}"/>
                  </a:ext>
                </a:extLst>
              </p:cNvPr>
              <p:cNvSpPr/>
              <p:nvPr/>
            </p:nvSpPr>
            <p:spPr bwMode="auto">
              <a:xfrm rot="12954952">
                <a:off x="4552829" y="4881031"/>
                <a:ext cx="37214" cy="37214"/>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6" name="Oval 1005">
                <a:extLst>
                  <a:ext uri="{FF2B5EF4-FFF2-40B4-BE49-F238E27FC236}">
                    <a16:creationId xmlns:a16="http://schemas.microsoft.com/office/drawing/2014/main" id="{9EED5871-5F7C-47A1-8184-810D1C4C183F}"/>
                  </a:ext>
                </a:extLst>
              </p:cNvPr>
              <p:cNvSpPr/>
              <p:nvPr/>
            </p:nvSpPr>
            <p:spPr bwMode="auto">
              <a:xfrm rot="12954952" flipV="1">
                <a:off x="4896490" y="499912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7" name="Oval 1006">
                <a:extLst>
                  <a:ext uri="{FF2B5EF4-FFF2-40B4-BE49-F238E27FC236}">
                    <a16:creationId xmlns:a16="http://schemas.microsoft.com/office/drawing/2014/main" id="{2CD7D43C-D544-4E0E-B76C-EC1096728FC6}"/>
                  </a:ext>
                </a:extLst>
              </p:cNvPr>
              <p:cNvSpPr/>
              <p:nvPr/>
            </p:nvSpPr>
            <p:spPr bwMode="auto">
              <a:xfrm rot="12954952" flipV="1">
                <a:off x="4307851" y="486217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8" name="Oval 1007">
                <a:extLst>
                  <a:ext uri="{FF2B5EF4-FFF2-40B4-BE49-F238E27FC236}">
                    <a16:creationId xmlns:a16="http://schemas.microsoft.com/office/drawing/2014/main" id="{7A3E1ACD-5D2F-41D5-9FFE-DE28398FFA0A}"/>
                  </a:ext>
                </a:extLst>
              </p:cNvPr>
              <p:cNvSpPr/>
              <p:nvPr/>
            </p:nvSpPr>
            <p:spPr bwMode="auto">
              <a:xfrm rot="12954952" flipV="1">
                <a:off x="4595795" y="484390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09" name="Oval 1008">
                <a:extLst>
                  <a:ext uri="{FF2B5EF4-FFF2-40B4-BE49-F238E27FC236}">
                    <a16:creationId xmlns:a16="http://schemas.microsoft.com/office/drawing/2014/main" id="{FB16A211-F836-41B4-9C12-C1912C4924DE}"/>
                  </a:ext>
                </a:extLst>
              </p:cNvPr>
              <p:cNvSpPr/>
              <p:nvPr/>
            </p:nvSpPr>
            <p:spPr bwMode="auto">
              <a:xfrm rot="12954952" flipV="1">
                <a:off x="4565136" y="500204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0" name="Oval 1009">
                <a:extLst>
                  <a:ext uri="{FF2B5EF4-FFF2-40B4-BE49-F238E27FC236}">
                    <a16:creationId xmlns:a16="http://schemas.microsoft.com/office/drawing/2014/main" id="{3F931A1E-55DF-47C5-A202-0F6D359CA99F}"/>
                  </a:ext>
                </a:extLst>
              </p:cNvPr>
              <p:cNvSpPr/>
              <p:nvPr/>
            </p:nvSpPr>
            <p:spPr bwMode="auto">
              <a:xfrm rot="12954952" flipV="1">
                <a:off x="4739237" y="482826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1" name="Oval 1010">
                <a:extLst>
                  <a:ext uri="{FF2B5EF4-FFF2-40B4-BE49-F238E27FC236}">
                    <a16:creationId xmlns:a16="http://schemas.microsoft.com/office/drawing/2014/main" id="{B74D13EA-8311-452C-839E-89ED2047DCDF}"/>
                  </a:ext>
                </a:extLst>
              </p:cNvPr>
              <p:cNvSpPr/>
              <p:nvPr/>
            </p:nvSpPr>
            <p:spPr bwMode="auto">
              <a:xfrm rot="12954952" flipV="1">
                <a:off x="4328586" y="480169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2" name="Oval 1011">
                <a:extLst>
                  <a:ext uri="{FF2B5EF4-FFF2-40B4-BE49-F238E27FC236}">
                    <a16:creationId xmlns:a16="http://schemas.microsoft.com/office/drawing/2014/main" id="{C854BEE8-70BD-4C91-B58C-ED4147D4BEE3}"/>
                  </a:ext>
                </a:extLst>
              </p:cNvPr>
              <p:cNvSpPr/>
              <p:nvPr/>
            </p:nvSpPr>
            <p:spPr bwMode="auto">
              <a:xfrm rot="12954952" flipV="1">
                <a:off x="4453684" y="483744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3" name="Oval 1012">
                <a:extLst>
                  <a:ext uri="{FF2B5EF4-FFF2-40B4-BE49-F238E27FC236}">
                    <a16:creationId xmlns:a16="http://schemas.microsoft.com/office/drawing/2014/main" id="{23F6E43A-1383-40C0-A44A-DEF049859DB4}"/>
                  </a:ext>
                </a:extLst>
              </p:cNvPr>
              <p:cNvSpPr/>
              <p:nvPr/>
            </p:nvSpPr>
            <p:spPr bwMode="auto">
              <a:xfrm rot="2811428" flipV="1">
                <a:off x="5884181" y="4693270"/>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4" name="Oval 1013">
                <a:extLst>
                  <a:ext uri="{FF2B5EF4-FFF2-40B4-BE49-F238E27FC236}">
                    <a16:creationId xmlns:a16="http://schemas.microsoft.com/office/drawing/2014/main" id="{E13285B9-B9F5-4FA9-BEFF-BB6BD404D1EF}"/>
                  </a:ext>
                </a:extLst>
              </p:cNvPr>
              <p:cNvSpPr/>
              <p:nvPr/>
            </p:nvSpPr>
            <p:spPr bwMode="auto">
              <a:xfrm rot="2811428" flipV="1">
                <a:off x="5872762" y="483669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5" name="Oval 1014">
                <a:extLst>
                  <a:ext uri="{FF2B5EF4-FFF2-40B4-BE49-F238E27FC236}">
                    <a16:creationId xmlns:a16="http://schemas.microsoft.com/office/drawing/2014/main" id="{51882994-E385-441E-AECD-0FFA45107440}"/>
                  </a:ext>
                </a:extLst>
              </p:cNvPr>
              <p:cNvSpPr/>
              <p:nvPr/>
            </p:nvSpPr>
            <p:spPr bwMode="auto">
              <a:xfrm rot="2811428" flipV="1">
                <a:off x="6092902" y="4760729"/>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6" name="Oval 1015">
                <a:extLst>
                  <a:ext uri="{FF2B5EF4-FFF2-40B4-BE49-F238E27FC236}">
                    <a16:creationId xmlns:a16="http://schemas.microsoft.com/office/drawing/2014/main" id="{C07861D5-28A1-4627-8356-9D6415F478F6}"/>
                  </a:ext>
                </a:extLst>
              </p:cNvPr>
              <p:cNvSpPr/>
              <p:nvPr/>
            </p:nvSpPr>
            <p:spPr bwMode="auto">
              <a:xfrm rot="2811428" flipV="1">
                <a:off x="6307418" y="470400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7" name="Oval 1016">
                <a:extLst>
                  <a:ext uri="{FF2B5EF4-FFF2-40B4-BE49-F238E27FC236}">
                    <a16:creationId xmlns:a16="http://schemas.microsoft.com/office/drawing/2014/main" id="{6E871279-1014-4D0D-8344-2CEBB543453C}"/>
                  </a:ext>
                </a:extLst>
              </p:cNvPr>
              <p:cNvSpPr/>
              <p:nvPr/>
            </p:nvSpPr>
            <p:spPr bwMode="auto">
              <a:xfrm rot="2811428">
                <a:off x="6022015" y="4969334"/>
                <a:ext cx="37214" cy="3721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8" name="Oval 1017">
                <a:extLst>
                  <a:ext uri="{FF2B5EF4-FFF2-40B4-BE49-F238E27FC236}">
                    <a16:creationId xmlns:a16="http://schemas.microsoft.com/office/drawing/2014/main" id="{148C56B6-4574-4BD5-B19E-CF45778EDE72}"/>
                  </a:ext>
                </a:extLst>
              </p:cNvPr>
              <p:cNvSpPr/>
              <p:nvPr/>
            </p:nvSpPr>
            <p:spPr bwMode="auto">
              <a:xfrm rot="2811428" flipV="1">
                <a:off x="5998689" y="4651129"/>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19" name="Oval 1018">
                <a:extLst>
                  <a:ext uri="{FF2B5EF4-FFF2-40B4-BE49-F238E27FC236}">
                    <a16:creationId xmlns:a16="http://schemas.microsoft.com/office/drawing/2014/main" id="{4BF59131-4F9C-40A3-8C40-459B9CF9431E}"/>
                  </a:ext>
                </a:extLst>
              </p:cNvPr>
              <p:cNvSpPr/>
              <p:nvPr/>
            </p:nvSpPr>
            <p:spPr bwMode="auto">
              <a:xfrm rot="2811428" flipV="1">
                <a:off x="5727148" y="481255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0" name="Oval 1019">
                <a:extLst>
                  <a:ext uri="{FF2B5EF4-FFF2-40B4-BE49-F238E27FC236}">
                    <a16:creationId xmlns:a16="http://schemas.microsoft.com/office/drawing/2014/main" id="{078D0E5E-8357-409E-8E2F-31A8EE60997A}"/>
                  </a:ext>
                </a:extLst>
              </p:cNvPr>
              <p:cNvSpPr/>
              <p:nvPr/>
            </p:nvSpPr>
            <p:spPr bwMode="auto">
              <a:xfrm rot="2811428" flipV="1">
                <a:off x="6281914" y="486058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1" name="Oval 1020">
                <a:extLst>
                  <a:ext uri="{FF2B5EF4-FFF2-40B4-BE49-F238E27FC236}">
                    <a16:creationId xmlns:a16="http://schemas.microsoft.com/office/drawing/2014/main" id="{919321EC-C755-4216-A835-2490705FB28A}"/>
                  </a:ext>
                </a:extLst>
              </p:cNvPr>
              <p:cNvSpPr/>
              <p:nvPr/>
            </p:nvSpPr>
            <p:spPr bwMode="auto">
              <a:xfrm rot="2811428" flipV="1">
                <a:off x="6104320" y="455683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2" name="Oval 1021">
                <a:extLst>
                  <a:ext uri="{FF2B5EF4-FFF2-40B4-BE49-F238E27FC236}">
                    <a16:creationId xmlns:a16="http://schemas.microsoft.com/office/drawing/2014/main" id="{8851DCA9-3C24-4634-B319-28D30BEE44BA}"/>
                  </a:ext>
                </a:extLst>
              </p:cNvPr>
              <p:cNvSpPr/>
              <p:nvPr/>
            </p:nvSpPr>
            <p:spPr bwMode="auto">
              <a:xfrm rot="2811428" flipV="1">
                <a:off x="6129690" y="473789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3" name="Oval 1022">
                <a:extLst>
                  <a:ext uri="{FF2B5EF4-FFF2-40B4-BE49-F238E27FC236}">
                    <a16:creationId xmlns:a16="http://schemas.microsoft.com/office/drawing/2014/main" id="{F7E85F82-8473-42F3-A355-75016C70C817}"/>
                  </a:ext>
                </a:extLst>
              </p:cNvPr>
              <p:cNvSpPr/>
              <p:nvPr/>
            </p:nvSpPr>
            <p:spPr bwMode="auto">
              <a:xfrm rot="2811428" flipV="1">
                <a:off x="6279093" y="505874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4" name="Oval 1023">
                <a:extLst>
                  <a:ext uri="{FF2B5EF4-FFF2-40B4-BE49-F238E27FC236}">
                    <a16:creationId xmlns:a16="http://schemas.microsoft.com/office/drawing/2014/main" id="{CC2F7A8B-961A-4119-8779-EC42AEA6A5E0}"/>
                  </a:ext>
                </a:extLst>
              </p:cNvPr>
              <p:cNvSpPr/>
              <p:nvPr/>
            </p:nvSpPr>
            <p:spPr bwMode="auto">
              <a:xfrm rot="2811428" flipV="1">
                <a:off x="5992916" y="5022026"/>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5" name="Oval 1024">
                <a:extLst>
                  <a:ext uri="{FF2B5EF4-FFF2-40B4-BE49-F238E27FC236}">
                    <a16:creationId xmlns:a16="http://schemas.microsoft.com/office/drawing/2014/main" id="{723836F2-8A60-42A5-9400-ABE94894E4BC}"/>
                  </a:ext>
                </a:extLst>
              </p:cNvPr>
              <p:cNvSpPr/>
              <p:nvPr/>
            </p:nvSpPr>
            <p:spPr bwMode="auto">
              <a:xfrm rot="2811428" flipV="1">
                <a:off x="6053034" y="487257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6" name="Oval 1025">
                <a:extLst>
                  <a:ext uri="{FF2B5EF4-FFF2-40B4-BE49-F238E27FC236}">
                    <a16:creationId xmlns:a16="http://schemas.microsoft.com/office/drawing/2014/main" id="{44288B45-811B-499A-98C5-1533A27AB929}"/>
                  </a:ext>
                </a:extLst>
              </p:cNvPr>
              <p:cNvSpPr/>
              <p:nvPr/>
            </p:nvSpPr>
            <p:spPr bwMode="auto">
              <a:xfrm rot="2811428" flipV="1">
                <a:off x="5849114" y="5010153"/>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7" name="Oval 1026">
                <a:extLst>
                  <a:ext uri="{FF2B5EF4-FFF2-40B4-BE49-F238E27FC236}">
                    <a16:creationId xmlns:a16="http://schemas.microsoft.com/office/drawing/2014/main" id="{0228446C-B36D-46B9-97E8-7A61838F1BEE}"/>
                  </a:ext>
                </a:extLst>
              </p:cNvPr>
              <p:cNvSpPr/>
              <p:nvPr/>
            </p:nvSpPr>
            <p:spPr bwMode="auto">
              <a:xfrm rot="2811428" flipV="1">
                <a:off x="6476668" y="4894530"/>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8" name="Oval 1027">
                <a:extLst>
                  <a:ext uri="{FF2B5EF4-FFF2-40B4-BE49-F238E27FC236}">
                    <a16:creationId xmlns:a16="http://schemas.microsoft.com/office/drawing/2014/main" id="{E792A653-4566-45FC-AC98-164A486D4143}"/>
                  </a:ext>
                </a:extLst>
              </p:cNvPr>
              <p:cNvSpPr/>
              <p:nvPr/>
            </p:nvSpPr>
            <p:spPr bwMode="auto">
              <a:xfrm rot="2811428" flipV="1">
                <a:off x="6335145" y="4940994"/>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29" name="Oval 1028">
                <a:extLst>
                  <a:ext uri="{FF2B5EF4-FFF2-40B4-BE49-F238E27FC236}">
                    <a16:creationId xmlns:a16="http://schemas.microsoft.com/office/drawing/2014/main" id="{189AF1E6-4E7D-456C-ACC0-09995BBC0031}"/>
                  </a:ext>
                </a:extLst>
              </p:cNvPr>
              <p:cNvSpPr/>
              <p:nvPr/>
            </p:nvSpPr>
            <p:spPr bwMode="auto">
              <a:xfrm rot="2811428" flipV="1">
                <a:off x="6247257" y="5114187"/>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0" name="Oval 1029">
                <a:extLst>
                  <a:ext uri="{FF2B5EF4-FFF2-40B4-BE49-F238E27FC236}">
                    <a16:creationId xmlns:a16="http://schemas.microsoft.com/office/drawing/2014/main" id="{DBDE7F5F-275B-4627-A17A-6FC1B5F103DF}"/>
                  </a:ext>
                </a:extLst>
              </p:cNvPr>
              <p:cNvSpPr/>
              <p:nvPr/>
            </p:nvSpPr>
            <p:spPr bwMode="auto">
              <a:xfrm rot="2811428" flipV="1">
                <a:off x="6049944" y="4640382"/>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1" name="Oval 1030">
                <a:extLst>
                  <a:ext uri="{FF2B5EF4-FFF2-40B4-BE49-F238E27FC236}">
                    <a16:creationId xmlns:a16="http://schemas.microsoft.com/office/drawing/2014/main" id="{7FCA85D9-5A27-4DAB-BAA8-8ED23D6E4672}"/>
                  </a:ext>
                </a:extLst>
              </p:cNvPr>
              <p:cNvSpPr/>
              <p:nvPr/>
            </p:nvSpPr>
            <p:spPr bwMode="auto">
              <a:xfrm rot="2811428" flipV="1">
                <a:off x="5956859" y="4657791"/>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2" name="Oval 1031">
                <a:extLst>
                  <a:ext uri="{FF2B5EF4-FFF2-40B4-BE49-F238E27FC236}">
                    <a16:creationId xmlns:a16="http://schemas.microsoft.com/office/drawing/2014/main" id="{D4996A61-F918-4C66-8D20-9A52229B4AB2}"/>
                  </a:ext>
                </a:extLst>
              </p:cNvPr>
              <p:cNvSpPr/>
              <p:nvPr/>
            </p:nvSpPr>
            <p:spPr bwMode="auto">
              <a:xfrm rot="2811428" flipV="1">
                <a:off x="6185657" y="486466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3" name="Oval 1032">
                <a:extLst>
                  <a:ext uri="{FF2B5EF4-FFF2-40B4-BE49-F238E27FC236}">
                    <a16:creationId xmlns:a16="http://schemas.microsoft.com/office/drawing/2014/main" id="{40F54F59-C547-4BF1-8C32-31AAB2DF2CDD}"/>
                  </a:ext>
                </a:extLst>
              </p:cNvPr>
              <p:cNvSpPr/>
              <p:nvPr/>
            </p:nvSpPr>
            <p:spPr bwMode="auto">
              <a:xfrm rot="2811428" flipV="1">
                <a:off x="6445366" y="5068135"/>
                <a:ext cx="24189" cy="2418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4" name="Oval 1033">
                <a:extLst>
                  <a:ext uri="{FF2B5EF4-FFF2-40B4-BE49-F238E27FC236}">
                    <a16:creationId xmlns:a16="http://schemas.microsoft.com/office/drawing/2014/main" id="{E8D111B4-3F74-427D-B8FC-53B96AAA03B0}"/>
                  </a:ext>
                </a:extLst>
              </p:cNvPr>
              <p:cNvSpPr/>
              <p:nvPr/>
            </p:nvSpPr>
            <p:spPr bwMode="auto">
              <a:xfrm rot="2811428" flipV="1">
                <a:off x="6368993" y="5102514"/>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35" name="Oval 1034">
                <a:extLst>
                  <a:ext uri="{FF2B5EF4-FFF2-40B4-BE49-F238E27FC236}">
                    <a16:creationId xmlns:a16="http://schemas.microsoft.com/office/drawing/2014/main" id="{1C100FB4-7E49-48D9-B0D4-9CED6DE4D733}"/>
                  </a:ext>
                </a:extLst>
              </p:cNvPr>
              <p:cNvSpPr/>
              <p:nvPr/>
            </p:nvSpPr>
            <p:spPr bwMode="auto">
              <a:xfrm rot="2811428" flipV="1">
                <a:off x="6131217" y="5055348"/>
                <a:ext cx="14745" cy="14745"/>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1036" name="Straight Connector 1035">
                <a:extLst>
                  <a:ext uri="{FF2B5EF4-FFF2-40B4-BE49-F238E27FC236}">
                    <a16:creationId xmlns:a16="http://schemas.microsoft.com/office/drawing/2014/main" id="{3C315919-9E65-4E77-B997-26FBD16442F5}"/>
                  </a:ext>
                </a:extLst>
              </p:cNvPr>
              <p:cNvCxnSpPr>
                <a:cxnSpLocks/>
              </p:cNvCxnSpPr>
              <p:nvPr/>
            </p:nvCxnSpPr>
            <p:spPr bwMode="auto">
              <a:xfrm flipH="1" flipV="1">
                <a:off x="4791956" y="3942925"/>
                <a:ext cx="22113" cy="59336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37" name="Straight Connector 1036">
                <a:extLst>
                  <a:ext uri="{FF2B5EF4-FFF2-40B4-BE49-F238E27FC236}">
                    <a16:creationId xmlns:a16="http://schemas.microsoft.com/office/drawing/2014/main" id="{E51B4020-CA9E-45C3-8014-218383F9D8B6}"/>
                  </a:ext>
                </a:extLst>
              </p:cNvPr>
              <p:cNvCxnSpPr>
                <a:cxnSpLocks/>
                <a:stCxn id="746" idx="1"/>
              </p:cNvCxnSpPr>
              <p:nvPr/>
            </p:nvCxnSpPr>
            <p:spPr bwMode="auto">
              <a:xfrm flipV="1">
                <a:off x="5568067" y="4079289"/>
                <a:ext cx="71552" cy="47046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38" name="Straight Connector 1037">
                <a:extLst>
                  <a:ext uri="{FF2B5EF4-FFF2-40B4-BE49-F238E27FC236}">
                    <a16:creationId xmlns:a16="http://schemas.microsoft.com/office/drawing/2014/main" id="{70093C30-EA70-41BA-9718-61C8A6D42981}"/>
                  </a:ext>
                </a:extLst>
              </p:cNvPr>
              <p:cNvCxnSpPr>
                <a:cxnSpLocks/>
                <a:endCxn id="875" idx="4"/>
              </p:cNvCxnSpPr>
              <p:nvPr/>
            </p:nvCxnSpPr>
            <p:spPr bwMode="auto">
              <a:xfrm flipV="1">
                <a:off x="5475930" y="4902017"/>
                <a:ext cx="52751" cy="55805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39" name="Straight Connector 1038">
                <a:extLst>
                  <a:ext uri="{FF2B5EF4-FFF2-40B4-BE49-F238E27FC236}">
                    <a16:creationId xmlns:a16="http://schemas.microsoft.com/office/drawing/2014/main" id="{15A13982-6C68-422A-88EA-CD3C008DEAED}"/>
                  </a:ext>
                </a:extLst>
              </p:cNvPr>
              <p:cNvCxnSpPr>
                <a:cxnSpLocks/>
                <a:stCxn id="807" idx="4"/>
                <a:endCxn id="672" idx="1"/>
              </p:cNvCxnSpPr>
              <p:nvPr/>
            </p:nvCxnSpPr>
            <p:spPr bwMode="auto">
              <a:xfrm flipV="1">
                <a:off x="7227301" y="3950504"/>
                <a:ext cx="289681" cy="2735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0" name="Straight Connector 1039">
                <a:extLst>
                  <a:ext uri="{FF2B5EF4-FFF2-40B4-BE49-F238E27FC236}">
                    <a16:creationId xmlns:a16="http://schemas.microsoft.com/office/drawing/2014/main" id="{79EF8E16-6C15-4F02-97C4-F2099C07ECC8}"/>
                  </a:ext>
                </a:extLst>
              </p:cNvPr>
              <p:cNvCxnSpPr>
                <a:cxnSpLocks/>
                <a:endCxn id="694" idx="2"/>
              </p:cNvCxnSpPr>
              <p:nvPr/>
            </p:nvCxnSpPr>
            <p:spPr bwMode="auto">
              <a:xfrm flipV="1">
                <a:off x="7931230" y="3956649"/>
                <a:ext cx="567984" cy="44432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1" name="Straight Connector 1040">
                <a:extLst>
                  <a:ext uri="{FF2B5EF4-FFF2-40B4-BE49-F238E27FC236}">
                    <a16:creationId xmlns:a16="http://schemas.microsoft.com/office/drawing/2014/main" id="{38528B80-C997-4E61-80B8-801B4DB49EAB}"/>
                  </a:ext>
                </a:extLst>
              </p:cNvPr>
              <p:cNvCxnSpPr>
                <a:cxnSpLocks/>
                <a:stCxn id="948" idx="2"/>
                <a:endCxn id="696" idx="2"/>
              </p:cNvCxnSpPr>
              <p:nvPr/>
            </p:nvCxnSpPr>
            <p:spPr bwMode="auto">
              <a:xfrm>
                <a:off x="8027435" y="4956572"/>
                <a:ext cx="484988" cy="23506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2" name="Straight Connector 1041">
                <a:extLst>
                  <a:ext uri="{FF2B5EF4-FFF2-40B4-BE49-F238E27FC236}">
                    <a16:creationId xmlns:a16="http://schemas.microsoft.com/office/drawing/2014/main" id="{ED815C1D-6FDF-44FC-B706-A70728527E65}"/>
                  </a:ext>
                </a:extLst>
              </p:cNvPr>
              <p:cNvCxnSpPr>
                <a:cxnSpLocks/>
                <a:stCxn id="686" idx="7"/>
                <a:endCxn id="879" idx="7"/>
              </p:cNvCxnSpPr>
              <p:nvPr/>
            </p:nvCxnSpPr>
            <p:spPr bwMode="auto">
              <a:xfrm>
                <a:off x="7359397" y="5120515"/>
                <a:ext cx="592486" cy="36667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3" name="Straight Connector 1042">
                <a:extLst>
                  <a:ext uri="{FF2B5EF4-FFF2-40B4-BE49-F238E27FC236}">
                    <a16:creationId xmlns:a16="http://schemas.microsoft.com/office/drawing/2014/main" id="{2989D004-784F-4522-B9F8-7F95AEE401E6}"/>
                  </a:ext>
                </a:extLst>
              </p:cNvPr>
              <p:cNvCxnSpPr>
                <a:cxnSpLocks/>
                <a:stCxn id="674" idx="3"/>
              </p:cNvCxnSpPr>
              <p:nvPr/>
            </p:nvCxnSpPr>
            <p:spPr bwMode="auto">
              <a:xfrm flipH="1">
                <a:off x="4132803" y="5593758"/>
                <a:ext cx="371022" cy="14911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4" name="Straight Connector 1043">
                <a:extLst>
                  <a:ext uri="{FF2B5EF4-FFF2-40B4-BE49-F238E27FC236}">
                    <a16:creationId xmlns:a16="http://schemas.microsoft.com/office/drawing/2014/main" id="{C848B2A5-CBFD-4DAC-86B8-7CD6296E9BF9}"/>
                  </a:ext>
                </a:extLst>
              </p:cNvPr>
              <p:cNvCxnSpPr>
                <a:cxnSpLocks/>
                <a:stCxn id="885" idx="4"/>
              </p:cNvCxnSpPr>
              <p:nvPr/>
            </p:nvCxnSpPr>
            <p:spPr bwMode="auto">
              <a:xfrm>
                <a:off x="4896816" y="5230000"/>
                <a:ext cx="2568" cy="60500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5" name="Straight Connector 1044">
                <a:extLst>
                  <a:ext uri="{FF2B5EF4-FFF2-40B4-BE49-F238E27FC236}">
                    <a16:creationId xmlns:a16="http://schemas.microsoft.com/office/drawing/2014/main" id="{09465112-A360-43BD-8B68-A7D871A0A55E}"/>
                  </a:ext>
                </a:extLst>
              </p:cNvPr>
              <p:cNvCxnSpPr>
                <a:cxnSpLocks/>
                <a:endCxn id="691" idx="3"/>
              </p:cNvCxnSpPr>
              <p:nvPr/>
            </p:nvCxnSpPr>
            <p:spPr bwMode="auto">
              <a:xfrm>
                <a:off x="7005590" y="5783903"/>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6" name="Straight Connector 1045">
                <a:extLst>
                  <a:ext uri="{FF2B5EF4-FFF2-40B4-BE49-F238E27FC236}">
                    <a16:creationId xmlns:a16="http://schemas.microsoft.com/office/drawing/2014/main" id="{1816C6B5-E4B6-4196-9417-9E5674CFAC64}"/>
                  </a:ext>
                </a:extLst>
              </p:cNvPr>
              <p:cNvCxnSpPr>
                <a:cxnSpLocks/>
                <a:stCxn id="658" idx="3"/>
              </p:cNvCxnSpPr>
              <p:nvPr/>
            </p:nvCxnSpPr>
            <p:spPr bwMode="auto">
              <a:xfrm flipH="1" flipV="1">
                <a:off x="3653691" y="4393980"/>
                <a:ext cx="342885" cy="1989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7" name="Straight Connector 1046">
                <a:extLst>
                  <a:ext uri="{FF2B5EF4-FFF2-40B4-BE49-F238E27FC236}">
                    <a16:creationId xmlns:a16="http://schemas.microsoft.com/office/drawing/2014/main" id="{4811A270-D163-4F78-BEBD-27CB96A7BEF1}"/>
                  </a:ext>
                </a:extLst>
              </p:cNvPr>
              <p:cNvCxnSpPr>
                <a:cxnSpLocks/>
              </p:cNvCxnSpPr>
              <p:nvPr/>
            </p:nvCxnSpPr>
            <p:spPr bwMode="auto">
              <a:xfrm flipH="1" flipV="1">
                <a:off x="3624208" y="4393980"/>
                <a:ext cx="319702" cy="726536"/>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8" name="Straight Connector 1047">
                <a:extLst>
                  <a:ext uri="{FF2B5EF4-FFF2-40B4-BE49-F238E27FC236}">
                    <a16:creationId xmlns:a16="http://schemas.microsoft.com/office/drawing/2014/main" id="{EDE00A25-2A71-48EA-88EB-E9AC6F9ABBB2}"/>
                  </a:ext>
                </a:extLst>
              </p:cNvPr>
              <p:cNvCxnSpPr>
                <a:cxnSpLocks/>
                <a:stCxn id="688" idx="1"/>
              </p:cNvCxnSpPr>
              <p:nvPr/>
            </p:nvCxnSpPr>
            <p:spPr bwMode="auto">
              <a:xfrm flipH="1">
                <a:off x="3395706" y="4849743"/>
                <a:ext cx="845593" cy="19656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49" name="Straight Connector 1048">
                <a:extLst>
                  <a:ext uri="{FF2B5EF4-FFF2-40B4-BE49-F238E27FC236}">
                    <a16:creationId xmlns:a16="http://schemas.microsoft.com/office/drawing/2014/main" id="{FB2C7024-CCBA-4487-A2F8-2620C2F90C99}"/>
                  </a:ext>
                </a:extLst>
              </p:cNvPr>
              <p:cNvCxnSpPr>
                <a:cxnSpLocks/>
              </p:cNvCxnSpPr>
              <p:nvPr/>
            </p:nvCxnSpPr>
            <p:spPr bwMode="auto">
              <a:xfrm>
                <a:off x="8303846" y="4495886"/>
                <a:ext cx="504530" cy="30944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50" name="Straight Connector 1049">
                <a:extLst>
                  <a:ext uri="{FF2B5EF4-FFF2-40B4-BE49-F238E27FC236}">
                    <a16:creationId xmlns:a16="http://schemas.microsoft.com/office/drawing/2014/main" id="{903C906D-3514-42FC-AB88-EC48A070BC4F}"/>
                  </a:ext>
                </a:extLst>
              </p:cNvPr>
              <p:cNvCxnSpPr>
                <a:cxnSpLocks/>
                <a:endCxn id="805" idx="4"/>
              </p:cNvCxnSpPr>
              <p:nvPr/>
            </p:nvCxnSpPr>
            <p:spPr bwMode="auto">
              <a:xfrm flipH="1">
                <a:off x="6760505" y="4093350"/>
                <a:ext cx="98752" cy="25243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051" name="Oval 1050">
                <a:extLst>
                  <a:ext uri="{FF2B5EF4-FFF2-40B4-BE49-F238E27FC236}">
                    <a16:creationId xmlns:a16="http://schemas.microsoft.com/office/drawing/2014/main" id="{5515F487-1B92-4AE8-961A-998F37F1E18B}"/>
                  </a:ext>
                </a:extLst>
              </p:cNvPr>
              <p:cNvSpPr/>
              <p:nvPr/>
            </p:nvSpPr>
            <p:spPr bwMode="auto">
              <a:xfrm flipV="1">
                <a:off x="9931416" y="448980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2" name="Oval 1051">
                <a:extLst>
                  <a:ext uri="{FF2B5EF4-FFF2-40B4-BE49-F238E27FC236}">
                    <a16:creationId xmlns:a16="http://schemas.microsoft.com/office/drawing/2014/main" id="{1154CB12-78F4-41A5-A436-8924D759734D}"/>
                  </a:ext>
                </a:extLst>
              </p:cNvPr>
              <p:cNvSpPr/>
              <p:nvPr/>
            </p:nvSpPr>
            <p:spPr bwMode="auto">
              <a:xfrm rot="3204680" flipV="1">
                <a:off x="8975492" y="506842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3" name="Oval 1052">
                <a:extLst>
                  <a:ext uri="{FF2B5EF4-FFF2-40B4-BE49-F238E27FC236}">
                    <a16:creationId xmlns:a16="http://schemas.microsoft.com/office/drawing/2014/main" id="{D33F925C-052B-4576-BBC8-7E986992DF0B}"/>
                  </a:ext>
                </a:extLst>
              </p:cNvPr>
              <p:cNvSpPr/>
              <p:nvPr/>
            </p:nvSpPr>
            <p:spPr bwMode="auto">
              <a:xfrm rot="3204680" flipV="1">
                <a:off x="8934032" y="538897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4" name="Oval 1053">
                <a:extLst>
                  <a:ext uri="{FF2B5EF4-FFF2-40B4-BE49-F238E27FC236}">
                    <a16:creationId xmlns:a16="http://schemas.microsoft.com/office/drawing/2014/main" id="{09D75CF5-24A4-40A6-A237-6EE3E35C5887}"/>
                  </a:ext>
                </a:extLst>
              </p:cNvPr>
              <p:cNvSpPr/>
              <p:nvPr/>
            </p:nvSpPr>
            <p:spPr bwMode="auto">
              <a:xfrm rot="3204680" flipV="1">
                <a:off x="9284713" y="515968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5" name="Oval 1054">
                <a:extLst>
                  <a:ext uri="{FF2B5EF4-FFF2-40B4-BE49-F238E27FC236}">
                    <a16:creationId xmlns:a16="http://schemas.microsoft.com/office/drawing/2014/main" id="{9D9A4F39-E1DB-4240-959E-A75945E975FA}"/>
                  </a:ext>
                </a:extLst>
              </p:cNvPr>
              <p:cNvSpPr/>
              <p:nvPr/>
            </p:nvSpPr>
            <p:spPr bwMode="auto">
              <a:xfrm rot="3204680" flipV="1">
                <a:off x="9054889" y="5191460"/>
                <a:ext cx="84817" cy="84817"/>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6" name="Oval 1055">
                <a:extLst>
                  <a:ext uri="{FF2B5EF4-FFF2-40B4-BE49-F238E27FC236}">
                    <a16:creationId xmlns:a16="http://schemas.microsoft.com/office/drawing/2014/main" id="{889E1E74-ED52-4000-91F0-31DEBD7F04E6}"/>
                  </a:ext>
                </a:extLst>
              </p:cNvPr>
              <p:cNvSpPr/>
              <p:nvPr/>
            </p:nvSpPr>
            <p:spPr bwMode="auto">
              <a:xfrm rot="3204680" flipV="1">
                <a:off x="8872130" y="547287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7" name="Oval 1056">
                <a:extLst>
                  <a:ext uri="{FF2B5EF4-FFF2-40B4-BE49-F238E27FC236}">
                    <a16:creationId xmlns:a16="http://schemas.microsoft.com/office/drawing/2014/main" id="{BE2D5011-5BDC-4F29-BCF9-D405FF63EF54}"/>
                  </a:ext>
                </a:extLst>
              </p:cNvPr>
              <p:cNvSpPr/>
              <p:nvPr/>
            </p:nvSpPr>
            <p:spPr bwMode="auto">
              <a:xfrm rot="3204680" flipV="1">
                <a:off x="9200751" y="5435964"/>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8" name="Oval 1057">
                <a:extLst>
                  <a:ext uri="{FF2B5EF4-FFF2-40B4-BE49-F238E27FC236}">
                    <a16:creationId xmlns:a16="http://schemas.microsoft.com/office/drawing/2014/main" id="{140D5EEC-22A9-4DA5-969C-DEECD3A4DC68}"/>
                  </a:ext>
                </a:extLst>
              </p:cNvPr>
              <p:cNvSpPr/>
              <p:nvPr/>
            </p:nvSpPr>
            <p:spPr bwMode="auto">
              <a:xfrm rot="3204680" flipV="1">
                <a:off x="9071541" y="547661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059" name="Oval 1058">
                <a:extLst>
                  <a:ext uri="{FF2B5EF4-FFF2-40B4-BE49-F238E27FC236}">
                    <a16:creationId xmlns:a16="http://schemas.microsoft.com/office/drawing/2014/main" id="{C7A607CA-9E9B-4A59-B3B9-A711401F52F0}"/>
                  </a:ext>
                </a:extLst>
              </p:cNvPr>
              <p:cNvSpPr/>
              <p:nvPr/>
            </p:nvSpPr>
            <p:spPr bwMode="auto">
              <a:xfrm rot="3204680" flipV="1">
                <a:off x="8695075" y="535593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1060" name="Straight Connector 1059">
                <a:extLst>
                  <a:ext uri="{FF2B5EF4-FFF2-40B4-BE49-F238E27FC236}">
                    <a16:creationId xmlns:a16="http://schemas.microsoft.com/office/drawing/2014/main" id="{0FB6FEF8-4F80-4FD3-8BA4-F4B688E30E77}"/>
                  </a:ext>
                </a:extLst>
              </p:cNvPr>
              <p:cNvCxnSpPr>
                <a:cxnSpLocks/>
                <a:stCxn id="893" idx="2"/>
                <a:endCxn id="704" idx="2"/>
              </p:cNvCxnSpPr>
              <p:nvPr/>
            </p:nvCxnSpPr>
            <p:spPr bwMode="auto">
              <a:xfrm>
                <a:off x="7546693" y="4689936"/>
                <a:ext cx="93975" cy="129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1" name="Straight Connector 1060">
                <a:extLst>
                  <a:ext uri="{FF2B5EF4-FFF2-40B4-BE49-F238E27FC236}">
                    <a16:creationId xmlns:a16="http://schemas.microsoft.com/office/drawing/2014/main" id="{84C7C49F-07E7-41AE-AA75-EC3CE0F4CE54}"/>
                  </a:ext>
                </a:extLst>
              </p:cNvPr>
              <p:cNvCxnSpPr>
                <a:cxnSpLocks/>
                <a:endCxn id="863" idx="6"/>
              </p:cNvCxnSpPr>
              <p:nvPr/>
            </p:nvCxnSpPr>
            <p:spPr bwMode="auto">
              <a:xfrm>
                <a:off x="6993179" y="4782189"/>
                <a:ext cx="219139" cy="298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2" name="Straight Connector 1061">
                <a:extLst>
                  <a:ext uri="{FF2B5EF4-FFF2-40B4-BE49-F238E27FC236}">
                    <a16:creationId xmlns:a16="http://schemas.microsoft.com/office/drawing/2014/main" id="{97ED7F8A-9593-4BC8-B8AC-462CF1CC00E3}"/>
                  </a:ext>
                </a:extLst>
              </p:cNvPr>
              <p:cNvCxnSpPr>
                <a:cxnSpLocks/>
                <a:endCxn id="722" idx="1"/>
              </p:cNvCxnSpPr>
              <p:nvPr/>
            </p:nvCxnSpPr>
            <p:spPr bwMode="auto">
              <a:xfrm flipV="1">
                <a:off x="7013680" y="5142055"/>
                <a:ext cx="277065" cy="9114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3" name="Straight Connector 1062">
                <a:extLst>
                  <a:ext uri="{FF2B5EF4-FFF2-40B4-BE49-F238E27FC236}">
                    <a16:creationId xmlns:a16="http://schemas.microsoft.com/office/drawing/2014/main" id="{31B72A7D-4396-4024-8E71-123416F5B691}"/>
                  </a:ext>
                </a:extLst>
              </p:cNvPr>
              <p:cNvCxnSpPr>
                <a:cxnSpLocks/>
                <a:stCxn id="958" idx="7"/>
              </p:cNvCxnSpPr>
              <p:nvPr/>
            </p:nvCxnSpPr>
            <p:spPr bwMode="auto">
              <a:xfrm flipV="1">
                <a:off x="7568302" y="4742296"/>
                <a:ext cx="224705" cy="17846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4" name="Straight Connector 1063">
                <a:extLst>
                  <a:ext uri="{FF2B5EF4-FFF2-40B4-BE49-F238E27FC236}">
                    <a16:creationId xmlns:a16="http://schemas.microsoft.com/office/drawing/2014/main" id="{9A708B0C-893B-4836-B9F2-1CA7FA2B4B9C}"/>
                  </a:ext>
                </a:extLst>
              </p:cNvPr>
              <p:cNvCxnSpPr>
                <a:cxnSpLocks/>
                <a:endCxn id="678" idx="2"/>
              </p:cNvCxnSpPr>
              <p:nvPr/>
            </p:nvCxnSpPr>
            <p:spPr bwMode="auto">
              <a:xfrm>
                <a:off x="7506801" y="4206657"/>
                <a:ext cx="378224" cy="21228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5" name="Straight Connector 1064">
                <a:extLst>
                  <a:ext uri="{FF2B5EF4-FFF2-40B4-BE49-F238E27FC236}">
                    <a16:creationId xmlns:a16="http://schemas.microsoft.com/office/drawing/2014/main" id="{8AC31811-AA0E-47FA-9F24-776FFCD0F38E}"/>
                  </a:ext>
                </a:extLst>
              </p:cNvPr>
              <p:cNvCxnSpPr>
                <a:cxnSpLocks/>
              </p:cNvCxnSpPr>
              <p:nvPr/>
            </p:nvCxnSpPr>
            <p:spPr bwMode="auto">
              <a:xfrm flipV="1">
                <a:off x="9309566" y="4956572"/>
                <a:ext cx="472273" cy="5302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6" name="Straight Connector 1065">
                <a:extLst>
                  <a:ext uri="{FF2B5EF4-FFF2-40B4-BE49-F238E27FC236}">
                    <a16:creationId xmlns:a16="http://schemas.microsoft.com/office/drawing/2014/main" id="{BDB2264C-0E4C-48A6-B8E0-04BAE1EC325C}"/>
                  </a:ext>
                </a:extLst>
              </p:cNvPr>
              <p:cNvCxnSpPr>
                <a:cxnSpLocks/>
                <a:endCxn id="1057" idx="0"/>
              </p:cNvCxnSpPr>
              <p:nvPr/>
            </p:nvCxnSpPr>
            <p:spPr bwMode="auto">
              <a:xfrm flipV="1">
                <a:off x="9060143" y="5467446"/>
                <a:ext cx="144495" cy="2733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7" name="Straight Connector 1066">
                <a:extLst>
                  <a:ext uri="{FF2B5EF4-FFF2-40B4-BE49-F238E27FC236}">
                    <a16:creationId xmlns:a16="http://schemas.microsoft.com/office/drawing/2014/main" id="{B74FB6BB-F044-45D2-B096-187313579C7F}"/>
                  </a:ext>
                </a:extLst>
              </p:cNvPr>
              <p:cNvCxnSpPr>
                <a:cxnSpLocks/>
                <a:endCxn id="950" idx="3"/>
              </p:cNvCxnSpPr>
              <p:nvPr/>
            </p:nvCxnSpPr>
            <p:spPr bwMode="auto">
              <a:xfrm flipV="1">
                <a:off x="8117118" y="5178369"/>
                <a:ext cx="161154" cy="669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8" name="Straight Connector 1067">
                <a:extLst>
                  <a:ext uri="{FF2B5EF4-FFF2-40B4-BE49-F238E27FC236}">
                    <a16:creationId xmlns:a16="http://schemas.microsoft.com/office/drawing/2014/main" id="{C58C7361-0002-44E6-BE04-0030281A6C98}"/>
                  </a:ext>
                </a:extLst>
              </p:cNvPr>
              <p:cNvCxnSpPr>
                <a:cxnSpLocks/>
                <a:endCxn id="813" idx="7"/>
              </p:cNvCxnSpPr>
              <p:nvPr/>
            </p:nvCxnSpPr>
            <p:spPr bwMode="auto">
              <a:xfrm flipV="1">
                <a:off x="8356291" y="4561487"/>
                <a:ext cx="182517" cy="21918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69" name="Straight Connector 1068">
                <a:extLst>
                  <a:ext uri="{FF2B5EF4-FFF2-40B4-BE49-F238E27FC236}">
                    <a16:creationId xmlns:a16="http://schemas.microsoft.com/office/drawing/2014/main" id="{41600F9E-D26F-4472-9506-56A3B25AA5AD}"/>
                  </a:ext>
                </a:extLst>
              </p:cNvPr>
              <p:cNvCxnSpPr>
                <a:cxnSpLocks/>
                <a:stCxn id="816" idx="3"/>
              </p:cNvCxnSpPr>
              <p:nvPr/>
            </p:nvCxnSpPr>
            <p:spPr bwMode="auto">
              <a:xfrm flipH="1" flipV="1">
                <a:off x="7951883" y="4450490"/>
                <a:ext cx="380296" cy="335517"/>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0" name="Straight Connector 1069">
                <a:extLst>
                  <a:ext uri="{FF2B5EF4-FFF2-40B4-BE49-F238E27FC236}">
                    <a16:creationId xmlns:a16="http://schemas.microsoft.com/office/drawing/2014/main" id="{D9853C1B-9AF8-4BE7-A834-0980C17E574B}"/>
                  </a:ext>
                </a:extLst>
              </p:cNvPr>
              <p:cNvCxnSpPr>
                <a:cxnSpLocks/>
                <a:stCxn id="893" idx="7"/>
              </p:cNvCxnSpPr>
              <p:nvPr/>
            </p:nvCxnSpPr>
            <p:spPr bwMode="auto">
              <a:xfrm flipH="1" flipV="1">
                <a:off x="7073778" y="4255736"/>
                <a:ext cx="444340" cy="41876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1" name="Straight Connector 1070">
                <a:extLst>
                  <a:ext uri="{FF2B5EF4-FFF2-40B4-BE49-F238E27FC236}">
                    <a16:creationId xmlns:a16="http://schemas.microsoft.com/office/drawing/2014/main" id="{DB53A03A-0CC6-46CC-829E-E4E978A73D94}"/>
                  </a:ext>
                </a:extLst>
              </p:cNvPr>
              <p:cNvCxnSpPr>
                <a:cxnSpLocks/>
              </p:cNvCxnSpPr>
              <p:nvPr/>
            </p:nvCxnSpPr>
            <p:spPr bwMode="auto">
              <a:xfrm flipH="1" flipV="1">
                <a:off x="6574932" y="4108816"/>
                <a:ext cx="418247" cy="44093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2" name="Straight Connector 1071">
                <a:extLst>
                  <a:ext uri="{FF2B5EF4-FFF2-40B4-BE49-F238E27FC236}">
                    <a16:creationId xmlns:a16="http://schemas.microsoft.com/office/drawing/2014/main" id="{4E95C036-A192-4771-9073-A33E5AB97F20}"/>
                  </a:ext>
                </a:extLst>
              </p:cNvPr>
              <p:cNvCxnSpPr>
                <a:cxnSpLocks/>
                <a:stCxn id="875" idx="5"/>
              </p:cNvCxnSpPr>
              <p:nvPr/>
            </p:nvCxnSpPr>
            <p:spPr bwMode="auto">
              <a:xfrm flipH="1">
                <a:off x="4520816" y="4895622"/>
                <a:ext cx="996029" cy="23507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3" name="Straight Connector 1072">
                <a:extLst>
                  <a:ext uri="{FF2B5EF4-FFF2-40B4-BE49-F238E27FC236}">
                    <a16:creationId xmlns:a16="http://schemas.microsoft.com/office/drawing/2014/main" id="{0B698529-59EA-408A-A81C-4C3447609860}"/>
                  </a:ext>
                </a:extLst>
              </p:cNvPr>
              <p:cNvCxnSpPr>
                <a:cxnSpLocks/>
              </p:cNvCxnSpPr>
              <p:nvPr/>
            </p:nvCxnSpPr>
            <p:spPr bwMode="auto">
              <a:xfrm flipH="1">
                <a:off x="4319228" y="5226831"/>
                <a:ext cx="376044" cy="11911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4" name="Straight Connector 1073">
                <a:extLst>
                  <a:ext uri="{FF2B5EF4-FFF2-40B4-BE49-F238E27FC236}">
                    <a16:creationId xmlns:a16="http://schemas.microsoft.com/office/drawing/2014/main" id="{210FF495-C34A-4E69-8518-72BB4EA2AF23}"/>
                  </a:ext>
                </a:extLst>
              </p:cNvPr>
              <p:cNvCxnSpPr>
                <a:cxnSpLocks/>
              </p:cNvCxnSpPr>
              <p:nvPr/>
            </p:nvCxnSpPr>
            <p:spPr bwMode="auto">
              <a:xfrm flipH="1" flipV="1">
                <a:off x="3390446" y="4879312"/>
                <a:ext cx="551576" cy="24120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5" name="Straight Connector 1074">
                <a:extLst>
                  <a:ext uri="{FF2B5EF4-FFF2-40B4-BE49-F238E27FC236}">
                    <a16:creationId xmlns:a16="http://schemas.microsoft.com/office/drawing/2014/main" id="{8B680929-642A-47C5-AD3D-5709BB04A913}"/>
                  </a:ext>
                </a:extLst>
              </p:cNvPr>
              <p:cNvCxnSpPr>
                <a:cxnSpLocks/>
                <a:stCxn id="894" idx="4"/>
              </p:cNvCxnSpPr>
              <p:nvPr/>
            </p:nvCxnSpPr>
            <p:spPr bwMode="auto">
              <a:xfrm flipH="1">
                <a:off x="4719565" y="5123605"/>
                <a:ext cx="582734" cy="37072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6" name="Straight Connector 1075">
                <a:extLst>
                  <a:ext uri="{FF2B5EF4-FFF2-40B4-BE49-F238E27FC236}">
                    <a16:creationId xmlns:a16="http://schemas.microsoft.com/office/drawing/2014/main" id="{33F508E2-F0E0-4F02-9823-A0CD258AFAA5}"/>
                  </a:ext>
                </a:extLst>
              </p:cNvPr>
              <p:cNvCxnSpPr>
                <a:cxnSpLocks/>
                <a:stCxn id="991" idx="7"/>
              </p:cNvCxnSpPr>
              <p:nvPr/>
            </p:nvCxnSpPr>
            <p:spPr bwMode="auto">
              <a:xfrm flipH="1">
                <a:off x="5299144" y="5530686"/>
                <a:ext cx="449092" cy="38290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7" name="Straight Connector 1076">
                <a:extLst>
                  <a:ext uri="{FF2B5EF4-FFF2-40B4-BE49-F238E27FC236}">
                    <a16:creationId xmlns:a16="http://schemas.microsoft.com/office/drawing/2014/main" id="{4616E999-D305-4458-B387-CA0C43064AEA}"/>
                  </a:ext>
                </a:extLst>
              </p:cNvPr>
              <p:cNvCxnSpPr>
                <a:cxnSpLocks/>
                <a:stCxn id="709" idx="7"/>
                <a:endCxn id="721" idx="3"/>
              </p:cNvCxnSpPr>
              <p:nvPr/>
            </p:nvCxnSpPr>
            <p:spPr bwMode="auto">
              <a:xfrm>
                <a:off x="6565439" y="5796179"/>
                <a:ext cx="163034" cy="20458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8" name="Straight Connector 1077">
                <a:extLst>
                  <a:ext uri="{FF2B5EF4-FFF2-40B4-BE49-F238E27FC236}">
                    <a16:creationId xmlns:a16="http://schemas.microsoft.com/office/drawing/2014/main" id="{D433848D-9799-49DC-B2C1-7184BC5BE1E4}"/>
                  </a:ext>
                </a:extLst>
              </p:cNvPr>
              <p:cNvCxnSpPr>
                <a:cxnSpLocks/>
                <a:stCxn id="902" idx="4"/>
              </p:cNvCxnSpPr>
              <p:nvPr/>
            </p:nvCxnSpPr>
            <p:spPr bwMode="auto">
              <a:xfrm flipH="1" flipV="1">
                <a:off x="5693409" y="3555303"/>
                <a:ext cx="143768" cy="93719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79" name="Straight Connector 1078">
                <a:extLst>
                  <a:ext uri="{FF2B5EF4-FFF2-40B4-BE49-F238E27FC236}">
                    <a16:creationId xmlns:a16="http://schemas.microsoft.com/office/drawing/2014/main" id="{D8C5829F-BA50-4BB5-985F-B3AAFCE7B49D}"/>
                  </a:ext>
                </a:extLst>
              </p:cNvPr>
              <p:cNvCxnSpPr>
                <a:cxnSpLocks/>
              </p:cNvCxnSpPr>
              <p:nvPr/>
            </p:nvCxnSpPr>
            <p:spPr bwMode="auto">
              <a:xfrm flipH="1">
                <a:off x="6326740" y="4233437"/>
                <a:ext cx="166926" cy="477854"/>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0" name="Straight Connector 1079">
                <a:extLst>
                  <a:ext uri="{FF2B5EF4-FFF2-40B4-BE49-F238E27FC236}">
                    <a16:creationId xmlns:a16="http://schemas.microsoft.com/office/drawing/2014/main" id="{39E8D6E0-2A09-4678-8AEE-AD69B2CB2CCF}"/>
                  </a:ext>
                </a:extLst>
              </p:cNvPr>
              <p:cNvCxnSpPr>
                <a:cxnSpLocks/>
                <a:stCxn id="679" idx="3"/>
              </p:cNvCxnSpPr>
              <p:nvPr/>
            </p:nvCxnSpPr>
            <p:spPr bwMode="auto">
              <a:xfrm flipH="1" flipV="1">
                <a:off x="4682134" y="4499900"/>
                <a:ext cx="430918" cy="40175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1" name="Straight Connector 1080">
                <a:extLst>
                  <a:ext uri="{FF2B5EF4-FFF2-40B4-BE49-F238E27FC236}">
                    <a16:creationId xmlns:a16="http://schemas.microsoft.com/office/drawing/2014/main" id="{4D59E665-9B62-4792-8D1A-A275A8793BFB}"/>
                  </a:ext>
                </a:extLst>
              </p:cNvPr>
              <p:cNvCxnSpPr>
                <a:cxnSpLocks/>
              </p:cNvCxnSpPr>
              <p:nvPr/>
            </p:nvCxnSpPr>
            <p:spPr bwMode="auto">
              <a:xfrm flipH="1">
                <a:off x="4548149" y="3942925"/>
                <a:ext cx="199366" cy="29599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2" name="Straight Connector 1081">
                <a:extLst>
                  <a:ext uri="{FF2B5EF4-FFF2-40B4-BE49-F238E27FC236}">
                    <a16:creationId xmlns:a16="http://schemas.microsoft.com/office/drawing/2014/main" id="{FA3B728C-B7C0-49BE-8957-2BAE02BD9C83}"/>
                  </a:ext>
                </a:extLst>
              </p:cNvPr>
              <p:cNvCxnSpPr>
                <a:cxnSpLocks/>
                <a:stCxn id="680" idx="1"/>
              </p:cNvCxnSpPr>
              <p:nvPr/>
            </p:nvCxnSpPr>
            <p:spPr bwMode="auto">
              <a:xfrm flipH="1">
                <a:off x="4619902" y="3918707"/>
                <a:ext cx="129553" cy="40563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3" name="Straight Connector 1082">
                <a:extLst>
                  <a:ext uri="{FF2B5EF4-FFF2-40B4-BE49-F238E27FC236}">
                    <a16:creationId xmlns:a16="http://schemas.microsoft.com/office/drawing/2014/main" id="{0BEC7053-51A8-46BB-94C4-D7FA2775A39D}"/>
                  </a:ext>
                </a:extLst>
              </p:cNvPr>
              <p:cNvCxnSpPr>
                <a:cxnSpLocks/>
                <a:stCxn id="658" idx="4"/>
              </p:cNvCxnSpPr>
              <p:nvPr/>
            </p:nvCxnSpPr>
            <p:spPr bwMode="auto">
              <a:xfrm flipH="1" flipV="1">
                <a:off x="4023186" y="4277769"/>
                <a:ext cx="6646" cy="30139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4" name="Straight Connector 1083">
                <a:extLst>
                  <a:ext uri="{FF2B5EF4-FFF2-40B4-BE49-F238E27FC236}">
                    <a16:creationId xmlns:a16="http://schemas.microsoft.com/office/drawing/2014/main" id="{083F9979-939C-4505-8AA5-90FAE6E14667}"/>
                  </a:ext>
                </a:extLst>
              </p:cNvPr>
              <p:cNvCxnSpPr>
                <a:cxnSpLocks/>
                <a:stCxn id="657" idx="2"/>
              </p:cNvCxnSpPr>
              <p:nvPr/>
            </p:nvCxnSpPr>
            <p:spPr bwMode="auto">
              <a:xfrm flipH="1" flipV="1">
                <a:off x="3504930" y="4137172"/>
                <a:ext cx="477871" cy="983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5" name="Straight Connector 1084">
                <a:extLst>
                  <a:ext uri="{FF2B5EF4-FFF2-40B4-BE49-F238E27FC236}">
                    <a16:creationId xmlns:a16="http://schemas.microsoft.com/office/drawing/2014/main" id="{DA2ED734-5310-4117-AB30-82A60AC4A621}"/>
                  </a:ext>
                </a:extLst>
              </p:cNvPr>
              <p:cNvCxnSpPr>
                <a:cxnSpLocks/>
                <a:stCxn id="757" idx="3"/>
              </p:cNvCxnSpPr>
              <p:nvPr/>
            </p:nvCxnSpPr>
            <p:spPr bwMode="auto">
              <a:xfrm flipH="1" flipV="1">
                <a:off x="3481014" y="4174758"/>
                <a:ext cx="311864" cy="84279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6" name="Straight Connector 1085">
                <a:extLst>
                  <a:ext uri="{FF2B5EF4-FFF2-40B4-BE49-F238E27FC236}">
                    <a16:creationId xmlns:a16="http://schemas.microsoft.com/office/drawing/2014/main" id="{4CBA2C0B-7B9C-4CE0-A8D0-42C32BFD18BE}"/>
                  </a:ext>
                </a:extLst>
              </p:cNvPr>
              <p:cNvCxnSpPr>
                <a:cxnSpLocks/>
                <a:stCxn id="761" idx="7"/>
              </p:cNvCxnSpPr>
              <p:nvPr/>
            </p:nvCxnSpPr>
            <p:spPr bwMode="auto">
              <a:xfrm flipH="1">
                <a:off x="3334206" y="5290085"/>
                <a:ext cx="383983" cy="12865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7" name="Straight Connector 1086">
                <a:extLst>
                  <a:ext uri="{FF2B5EF4-FFF2-40B4-BE49-F238E27FC236}">
                    <a16:creationId xmlns:a16="http://schemas.microsoft.com/office/drawing/2014/main" id="{62545852-5036-4E88-8688-F838E346EE19}"/>
                  </a:ext>
                </a:extLst>
              </p:cNvPr>
              <p:cNvCxnSpPr>
                <a:cxnSpLocks/>
                <a:stCxn id="769" idx="1"/>
              </p:cNvCxnSpPr>
              <p:nvPr/>
            </p:nvCxnSpPr>
            <p:spPr bwMode="auto">
              <a:xfrm flipH="1" flipV="1">
                <a:off x="3366531" y="5255156"/>
                <a:ext cx="411605" cy="16903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8" name="Straight Connector 1087">
                <a:extLst>
                  <a:ext uri="{FF2B5EF4-FFF2-40B4-BE49-F238E27FC236}">
                    <a16:creationId xmlns:a16="http://schemas.microsoft.com/office/drawing/2014/main" id="{25744862-B3BF-4E64-985E-6C821C95E39C}"/>
                  </a:ext>
                </a:extLst>
              </p:cNvPr>
              <p:cNvCxnSpPr>
                <a:cxnSpLocks/>
                <a:stCxn id="761" idx="4"/>
              </p:cNvCxnSpPr>
              <p:nvPr/>
            </p:nvCxnSpPr>
            <p:spPr bwMode="auto">
              <a:xfrm flipH="1" flipV="1">
                <a:off x="3451950" y="5087736"/>
                <a:ext cx="277701" cy="183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89" name="Straight Connector 1088">
                <a:extLst>
                  <a:ext uri="{FF2B5EF4-FFF2-40B4-BE49-F238E27FC236}">
                    <a16:creationId xmlns:a16="http://schemas.microsoft.com/office/drawing/2014/main" id="{DFE1A347-F37E-4CB2-9423-696DF3BECF0B}"/>
                  </a:ext>
                </a:extLst>
              </p:cNvPr>
              <p:cNvCxnSpPr>
                <a:cxnSpLocks/>
              </p:cNvCxnSpPr>
              <p:nvPr/>
            </p:nvCxnSpPr>
            <p:spPr bwMode="auto">
              <a:xfrm flipH="1" flipV="1">
                <a:off x="4726399" y="5497747"/>
                <a:ext cx="277701" cy="18331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090" name="Straight Connector 1089">
                <a:extLst>
                  <a:ext uri="{FF2B5EF4-FFF2-40B4-BE49-F238E27FC236}">
                    <a16:creationId xmlns:a16="http://schemas.microsoft.com/office/drawing/2014/main" id="{9B96B263-910A-4D28-B904-0628DE6A5CDA}"/>
                  </a:ext>
                </a:extLst>
              </p:cNvPr>
              <p:cNvCxnSpPr>
                <a:cxnSpLocks/>
                <a:stCxn id="861" idx="7"/>
              </p:cNvCxnSpPr>
              <p:nvPr/>
            </p:nvCxnSpPr>
            <p:spPr bwMode="auto">
              <a:xfrm flipH="1" flipV="1">
                <a:off x="5187662" y="5371327"/>
                <a:ext cx="137344" cy="20075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091" name="Freeform: Shape 218">
                <a:extLst>
                  <a:ext uri="{FF2B5EF4-FFF2-40B4-BE49-F238E27FC236}">
                    <a16:creationId xmlns:a16="http://schemas.microsoft.com/office/drawing/2014/main" id="{2FB56449-2143-4865-A57F-761D923D140F}"/>
                  </a:ext>
                </a:extLst>
              </p:cNvPr>
              <p:cNvSpPr/>
              <p:nvPr/>
            </p:nvSpPr>
            <p:spPr>
              <a:xfrm>
                <a:off x="7313763" y="4806690"/>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2" name="Freeform: Shape 219">
                <a:extLst>
                  <a:ext uri="{FF2B5EF4-FFF2-40B4-BE49-F238E27FC236}">
                    <a16:creationId xmlns:a16="http://schemas.microsoft.com/office/drawing/2014/main" id="{B845951E-5C48-4703-98FF-0D3AAC3DBEE5}"/>
                  </a:ext>
                </a:extLst>
              </p:cNvPr>
              <p:cNvSpPr/>
              <p:nvPr/>
            </p:nvSpPr>
            <p:spPr>
              <a:xfrm>
                <a:off x="7313773" y="4825494"/>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3" name="Freeform: Shape 218">
                <a:extLst>
                  <a:ext uri="{FF2B5EF4-FFF2-40B4-BE49-F238E27FC236}">
                    <a16:creationId xmlns:a16="http://schemas.microsoft.com/office/drawing/2014/main" id="{91A8E2F2-9F2C-486C-88BC-931BA6B45BB0}"/>
                  </a:ext>
                </a:extLst>
              </p:cNvPr>
              <p:cNvSpPr/>
              <p:nvPr/>
            </p:nvSpPr>
            <p:spPr>
              <a:xfrm>
                <a:off x="6534743" y="5062947"/>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4" name="Freeform: Shape 219">
                <a:extLst>
                  <a:ext uri="{FF2B5EF4-FFF2-40B4-BE49-F238E27FC236}">
                    <a16:creationId xmlns:a16="http://schemas.microsoft.com/office/drawing/2014/main" id="{E3B1DF28-FC75-41F9-8222-DBA18C2689CB}"/>
                  </a:ext>
                </a:extLst>
              </p:cNvPr>
              <p:cNvSpPr/>
              <p:nvPr/>
            </p:nvSpPr>
            <p:spPr>
              <a:xfrm>
                <a:off x="6534753" y="5081751"/>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5" name="Freeform: Shape 218">
                <a:extLst>
                  <a:ext uri="{FF2B5EF4-FFF2-40B4-BE49-F238E27FC236}">
                    <a16:creationId xmlns:a16="http://schemas.microsoft.com/office/drawing/2014/main" id="{5BA14F9B-E4F9-4923-812D-449D3767FD52}"/>
                  </a:ext>
                </a:extLst>
              </p:cNvPr>
              <p:cNvSpPr/>
              <p:nvPr/>
            </p:nvSpPr>
            <p:spPr>
              <a:xfrm>
                <a:off x="5284211" y="4816941"/>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6" name="Freeform: Shape 219">
                <a:extLst>
                  <a:ext uri="{FF2B5EF4-FFF2-40B4-BE49-F238E27FC236}">
                    <a16:creationId xmlns:a16="http://schemas.microsoft.com/office/drawing/2014/main" id="{30BC2F16-A3BB-4931-801A-E07213F1206A}"/>
                  </a:ext>
                </a:extLst>
              </p:cNvPr>
              <p:cNvSpPr/>
              <p:nvPr/>
            </p:nvSpPr>
            <p:spPr>
              <a:xfrm>
                <a:off x="5284221" y="4835745"/>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7" name="Freeform: Shape 218">
                <a:extLst>
                  <a:ext uri="{FF2B5EF4-FFF2-40B4-BE49-F238E27FC236}">
                    <a16:creationId xmlns:a16="http://schemas.microsoft.com/office/drawing/2014/main" id="{8E2782CF-1CB2-495C-9AE9-3F646163D81A}"/>
                  </a:ext>
                </a:extLst>
              </p:cNvPr>
              <p:cNvSpPr/>
              <p:nvPr/>
            </p:nvSpPr>
            <p:spPr>
              <a:xfrm>
                <a:off x="6240902" y="4376179"/>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8" name="Freeform: Shape 219">
                <a:extLst>
                  <a:ext uri="{FF2B5EF4-FFF2-40B4-BE49-F238E27FC236}">
                    <a16:creationId xmlns:a16="http://schemas.microsoft.com/office/drawing/2014/main" id="{EF18447F-1923-44AF-8AFC-5F17E08F52B0}"/>
                  </a:ext>
                </a:extLst>
              </p:cNvPr>
              <p:cNvSpPr/>
              <p:nvPr/>
            </p:nvSpPr>
            <p:spPr>
              <a:xfrm>
                <a:off x="6240912" y="4394983"/>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099" name="Freeform: Shape 218">
                <a:extLst>
                  <a:ext uri="{FF2B5EF4-FFF2-40B4-BE49-F238E27FC236}">
                    <a16:creationId xmlns:a16="http://schemas.microsoft.com/office/drawing/2014/main" id="{4A696BDD-5212-4EE5-B0DC-C5995412B63C}"/>
                  </a:ext>
                </a:extLst>
              </p:cNvPr>
              <p:cNvSpPr/>
              <p:nvPr/>
            </p:nvSpPr>
            <p:spPr>
              <a:xfrm>
                <a:off x="5075789" y="5394372"/>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0" name="Freeform: Shape 219">
                <a:extLst>
                  <a:ext uri="{FF2B5EF4-FFF2-40B4-BE49-F238E27FC236}">
                    <a16:creationId xmlns:a16="http://schemas.microsoft.com/office/drawing/2014/main" id="{AC9F588A-0712-47E4-8945-08906310AFAD}"/>
                  </a:ext>
                </a:extLst>
              </p:cNvPr>
              <p:cNvSpPr/>
              <p:nvPr/>
            </p:nvSpPr>
            <p:spPr>
              <a:xfrm>
                <a:off x="5075799" y="5413176"/>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1" name="Freeform: Shape 218">
                <a:extLst>
                  <a:ext uri="{FF2B5EF4-FFF2-40B4-BE49-F238E27FC236}">
                    <a16:creationId xmlns:a16="http://schemas.microsoft.com/office/drawing/2014/main" id="{F2EDDEA6-0ADA-43E7-93C7-F85FE5F54B14}"/>
                  </a:ext>
                </a:extLst>
              </p:cNvPr>
              <p:cNvSpPr/>
              <p:nvPr/>
            </p:nvSpPr>
            <p:spPr>
              <a:xfrm>
                <a:off x="4006344" y="5080031"/>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2" name="Freeform: Shape 219">
                <a:extLst>
                  <a:ext uri="{FF2B5EF4-FFF2-40B4-BE49-F238E27FC236}">
                    <a16:creationId xmlns:a16="http://schemas.microsoft.com/office/drawing/2014/main" id="{4A8C8D67-4C85-4B22-879C-0010853BE5B6}"/>
                  </a:ext>
                </a:extLst>
              </p:cNvPr>
              <p:cNvSpPr/>
              <p:nvPr/>
            </p:nvSpPr>
            <p:spPr>
              <a:xfrm>
                <a:off x="4006354" y="5098835"/>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3" name="Freeform: Shape 218">
                <a:extLst>
                  <a:ext uri="{FF2B5EF4-FFF2-40B4-BE49-F238E27FC236}">
                    <a16:creationId xmlns:a16="http://schemas.microsoft.com/office/drawing/2014/main" id="{53EE804E-A452-454C-9B39-29DD6980FB71}"/>
                  </a:ext>
                </a:extLst>
              </p:cNvPr>
              <p:cNvSpPr/>
              <p:nvPr/>
            </p:nvSpPr>
            <p:spPr>
              <a:xfrm>
                <a:off x="8492544" y="4834024"/>
                <a:ext cx="76537" cy="86104"/>
              </a:xfrm>
              <a:custGeom>
                <a:avLst/>
                <a:gdLst>
                  <a:gd name="connsiteX0" fmla="*/ 76876 w 76200"/>
                  <a:gd name="connsiteY0" fmla="*/ 46029 h 85725"/>
                  <a:gd name="connsiteX1" fmla="*/ 76876 w 76200"/>
                  <a:gd name="connsiteY1" fmla="*/ 68185 h 85725"/>
                  <a:gd name="connsiteX2" fmla="*/ 48301 w 76200"/>
                  <a:gd name="connsiteY2" fmla="*/ 80769 h 85725"/>
                  <a:gd name="connsiteX3" fmla="*/ 42005 w 76200"/>
                  <a:gd name="connsiteY3" fmla="*/ 80931 h 85725"/>
                  <a:gd name="connsiteX4" fmla="*/ 35719 w 76200"/>
                  <a:gd name="connsiteY4" fmla="*/ 80769 h 85725"/>
                  <a:gd name="connsiteX5" fmla="*/ 7144 w 76200"/>
                  <a:gd name="connsiteY5" fmla="*/ 68185 h 85725"/>
                  <a:gd name="connsiteX6" fmla="*/ 7144 w 76200"/>
                  <a:gd name="connsiteY6" fmla="*/ 46036 h 85725"/>
                  <a:gd name="connsiteX7" fmla="*/ 42005 w 76200"/>
                  <a:gd name="connsiteY7" fmla="*/ 52355 h 85725"/>
                  <a:gd name="connsiteX8" fmla="*/ 57893 w 76200"/>
                  <a:gd name="connsiteY8" fmla="*/ 51369 h 85725"/>
                  <a:gd name="connsiteX9" fmla="*/ 76876 w 76200"/>
                  <a:gd name="connsiteY9" fmla="*/ 46029 h 85725"/>
                  <a:gd name="connsiteX10" fmla="*/ 42005 w 76200"/>
                  <a:gd name="connsiteY10" fmla="*/ 26655 h 85725"/>
                  <a:gd name="connsiteX11" fmla="*/ 76857 w 76200"/>
                  <a:gd name="connsiteY11" fmla="*/ 16696 h 85725"/>
                  <a:gd name="connsiteX12" fmla="*/ 42005 w 76200"/>
                  <a:gd name="connsiteY12" fmla="*/ 7144 h 85725"/>
                  <a:gd name="connsiteX13" fmla="*/ 7153 w 76200"/>
                  <a:gd name="connsiteY13" fmla="*/ 16696 h 85725"/>
                  <a:gd name="connsiteX14" fmla="*/ 42005 w 76200"/>
                  <a:gd name="connsiteY14" fmla="*/ 2665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85725">
                    <a:moveTo>
                      <a:pt x="76876" y="46029"/>
                    </a:moveTo>
                    <a:lnTo>
                      <a:pt x="76876" y="68185"/>
                    </a:lnTo>
                    <a:cubicBezTo>
                      <a:pt x="76867" y="74467"/>
                      <a:pt x="64551" y="79680"/>
                      <a:pt x="48301" y="80769"/>
                    </a:cubicBezTo>
                    <a:cubicBezTo>
                      <a:pt x="46254" y="80871"/>
                      <a:pt x="44158" y="80931"/>
                      <a:pt x="42005" y="80931"/>
                    </a:cubicBezTo>
                    <a:cubicBezTo>
                      <a:pt x="39853" y="80931"/>
                      <a:pt x="37757" y="80871"/>
                      <a:pt x="35719" y="80769"/>
                    </a:cubicBezTo>
                    <a:cubicBezTo>
                      <a:pt x="19469" y="79680"/>
                      <a:pt x="7153" y="74467"/>
                      <a:pt x="7144" y="68185"/>
                    </a:cubicBezTo>
                    <a:lnTo>
                      <a:pt x="7144" y="46036"/>
                    </a:lnTo>
                    <a:cubicBezTo>
                      <a:pt x="18174" y="50614"/>
                      <a:pt x="30071" y="52769"/>
                      <a:pt x="42005" y="52355"/>
                    </a:cubicBezTo>
                    <a:cubicBezTo>
                      <a:pt x="47320" y="52366"/>
                      <a:pt x="52626" y="52037"/>
                      <a:pt x="57893" y="51369"/>
                    </a:cubicBezTo>
                    <a:cubicBezTo>
                      <a:pt x="64494" y="50781"/>
                      <a:pt x="70933" y="48971"/>
                      <a:pt x="76876" y="46029"/>
                    </a:cubicBezTo>
                    <a:close/>
                    <a:moveTo>
                      <a:pt x="42005" y="26655"/>
                    </a:moveTo>
                    <a:cubicBezTo>
                      <a:pt x="61255" y="26655"/>
                      <a:pt x="76857" y="22196"/>
                      <a:pt x="76857" y="16696"/>
                    </a:cubicBezTo>
                    <a:cubicBezTo>
                      <a:pt x="76857" y="11196"/>
                      <a:pt x="61255" y="7144"/>
                      <a:pt x="42005" y="7144"/>
                    </a:cubicBezTo>
                    <a:cubicBezTo>
                      <a:pt x="22755" y="7144"/>
                      <a:pt x="7153" y="11196"/>
                      <a:pt x="7153" y="16696"/>
                    </a:cubicBezTo>
                    <a:cubicBezTo>
                      <a:pt x="7153" y="22196"/>
                      <a:pt x="22755" y="26655"/>
                      <a:pt x="42005" y="26655"/>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4" name="Freeform: Shape 219">
                <a:extLst>
                  <a:ext uri="{FF2B5EF4-FFF2-40B4-BE49-F238E27FC236}">
                    <a16:creationId xmlns:a16="http://schemas.microsoft.com/office/drawing/2014/main" id="{B470DC32-BDA8-49F3-9661-930263C13784}"/>
                  </a:ext>
                </a:extLst>
              </p:cNvPr>
              <p:cNvSpPr/>
              <p:nvPr/>
            </p:nvSpPr>
            <p:spPr>
              <a:xfrm>
                <a:off x="8492554" y="4852828"/>
                <a:ext cx="76537" cy="28701"/>
              </a:xfrm>
              <a:custGeom>
                <a:avLst/>
                <a:gdLst>
                  <a:gd name="connsiteX0" fmla="*/ 7144 w 76200"/>
                  <a:gd name="connsiteY0" fmla="*/ 18587 h 28575"/>
                  <a:gd name="connsiteX1" fmla="*/ 7144 w 76200"/>
                  <a:gd name="connsiteY1" fmla="*/ 7144 h 28575"/>
                  <a:gd name="connsiteX2" fmla="*/ 41996 w 76200"/>
                  <a:gd name="connsiteY2" fmla="*/ 13799 h 28575"/>
                  <a:gd name="connsiteX3" fmla="*/ 76857 w 76200"/>
                  <a:gd name="connsiteY3" fmla="*/ 7144 h 28575"/>
                  <a:gd name="connsiteX4" fmla="*/ 76857 w 76200"/>
                  <a:gd name="connsiteY4" fmla="*/ 18587 h 28575"/>
                  <a:gd name="connsiteX5" fmla="*/ 56940 w 76200"/>
                  <a:gd name="connsiteY5" fmla="*/ 27088 h 28575"/>
                  <a:gd name="connsiteX6" fmla="*/ 41996 w 76200"/>
                  <a:gd name="connsiteY6" fmla="*/ 28012 h 28575"/>
                  <a:gd name="connsiteX7" fmla="*/ 7144 w 76200"/>
                  <a:gd name="connsiteY7" fmla="*/ 1858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28575">
                    <a:moveTo>
                      <a:pt x="7144" y="18587"/>
                    </a:moveTo>
                    <a:lnTo>
                      <a:pt x="7144" y="7144"/>
                    </a:lnTo>
                    <a:cubicBezTo>
                      <a:pt x="18136" y="11870"/>
                      <a:pt x="30032" y="14141"/>
                      <a:pt x="41996" y="13799"/>
                    </a:cubicBezTo>
                    <a:cubicBezTo>
                      <a:pt x="53969" y="14141"/>
                      <a:pt x="65856" y="11870"/>
                      <a:pt x="76857" y="7144"/>
                    </a:cubicBezTo>
                    <a:lnTo>
                      <a:pt x="76857" y="18587"/>
                    </a:lnTo>
                    <a:cubicBezTo>
                      <a:pt x="76753" y="22343"/>
                      <a:pt x="68628" y="25571"/>
                      <a:pt x="56940" y="27088"/>
                    </a:cubicBezTo>
                    <a:cubicBezTo>
                      <a:pt x="51978" y="27715"/>
                      <a:pt x="46996" y="28023"/>
                      <a:pt x="41996" y="28012"/>
                    </a:cubicBezTo>
                    <a:cubicBezTo>
                      <a:pt x="22831" y="28012"/>
                      <a:pt x="7287" y="23800"/>
                      <a:pt x="7144" y="18587"/>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5" name="Freeform: Shape 397">
                <a:extLst>
                  <a:ext uri="{FF2B5EF4-FFF2-40B4-BE49-F238E27FC236}">
                    <a16:creationId xmlns:a16="http://schemas.microsoft.com/office/drawing/2014/main" id="{66AA83BD-9822-4A43-A194-BF8F40FB6FA0}"/>
                  </a:ext>
                </a:extLst>
              </p:cNvPr>
              <p:cNvSpPr/>
              <p:nvPr/>
            </p:nvSpPr>
            <p:spPr>
              <a:xfrm>
                <a:off x="5755110" y="5048859"/>
                <a:ext cx="159765" cy="93196"/>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6" name="Freeform: Shape 397">
                <a:extLst>
                  <a:ext uri="{FF2B5EF4-FFF2-40B4-BE49-F238E27FC236}">
                    <a16:creationId xmlns:a16="http://schemas.microsoft.com/office/drawing/2014/main" id="{81D05EF3-5787-4B33-985D-476B2F289787}"/>
                  </a:ext>
                </a:extLst>
              </p:cNvPr>
              <p:cNvSpPr/>
              <p:nvPr/>
            </p:nvSpPr>
            <p:spPr>
              <a:xfrm>
                <a:off x="5027971" y="4242710"/>
                <a:ext cx="159765" cy="93196"/>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7" name="Freeform: Shape 397">
                <a:extLst>
                  <a:ext uri="{FF2B5EF4-FFF2-40B4-BE49-F238E27FC236}">
                    <a16:creationId xmlns:a16="http://schemas.microsoft.com/office/drawing/2014/main" id="{69E5F5B6-706B-4647-8D11-A23E3A3AD2A1}"/>
                  </a:ext>
                </a:extLst>
              </p:cNvPr>
              <p:cNvSpPr/>
              <p:nvPr/>
            </p:nvSpPr>
            <p:spPr>
              <a:xfrm>
                <a:off x="6779302" y="4928014"/>
                <a:ext cx="159765" cy="93196"/>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8" name="Freeform: Shape 397">
                <a:extLst>
                  <a:ext uri="{FF2B5EF4-FFF2-40B4-BE49-F238E27FC236}">
                    <a16:creationId xmlns:a16="http://schemas.microsoft.com/office/drawing/2014/main" id="{2347AF48-7432-4207-9BBE-4122E2BA6EF9}"/>
                  </a:ext>
                </a:extLst>
              </p:cNvPr>
              <p:cNvSpPr/>
              <p:nvPr/>
            </p:nvSpPr>
            <p:spPr>
              <a:xfrm>
                <a:off x="8094753" y="5361942"/>
                <a:ext cx="159765" cy="93196"/>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09" name="Freeform: Shape 397">
                <a:extLst>
                  <a:ext uri="{FF2B5EF4-FFF2-40B4-BE49-F238E27FC236}">
                    <a16:creationId xmlns:a16="http://schemas.microsoft.com/office/drawing/2014/main" id="{EF6C2D4E-346D-4156-A308-A60870985587}"/>
                  </a:ext>
                </a:extLst>
              </p:cNvPr>
              <p:cNvSpPr/>
              <p:nvPr/>
            </p:nvSpPr>
            <p:spPr>
              <a:xfrm>
                <a:off x="8278272" y="4565838"/>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0" name="Freeform: Shape 397">
                <a:extLst>
                  <a:ext uri="{FF2B5EF4-FFF2-40B4-BE49-F238E27FC236}">
                    <a16:creationId xmlns:a16="http://schemas.microsoft.com/office/drawing/2014/main" id="{AD6727B6-445B-4DBD-9F70-5979D3E18F21}"/>
                  </a:ext>
                </a:extLst>
              </p:cNvPr>
              <p:cNvSpPr/>
              <p:nvPr/>
            </p:nvSpPr>
            <p:spPr>
              <a:xfrm>
                <a:off x="7519752" y="4121659"/>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1" name="Freeform: Shape 397">
                <a:extLst>
                  <a:ext uri="{FF2B5EF4-FFF2-40B4-BE49-F238E27FC236}">
                    <a16:creationId xmlns:a16="http://schemas.microsoft.com/office/drawing/2014/main" id="{4AA4E7B5-C1D3-4022-BDFF-043CAC3AA60E}"/>
                  </a:ext>
                </a:extLst>
              </p:cNvPr>
              <p:cNvSpPr/>
              <p:nvPr/>
            </p:nvSpPr>
            <p:spPr>
              <a:xfrm>
                <a:off x="6853485" y="4121659"/>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2" name="Freeform: Shape 397">
                <a:extLst>
                  <a:ext uri="{FF2B5EF4-FFF2-40B4-BE49-F238E27FC236}">
                    <a16:creationId xmlns:a16="http://schemas.microsoft.com/office/drawing/2014/main" id="{94A024DB-4B24-45F9-9F0C-F1703DFE04CB}"/>
                  </a:ext>
                </a:extLst>
              </p:cNvPr>
              <p:cNvSpPr/>
              <p:nvPr/>
            </p:nvSpPr>
            <p:spPr>
              <a:xfrm>
                <a:off x="6023213" y="4330081"/>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3" name="Freeform: Shape 397">
                <a:extLst>
                  <a:ext uri="{FF2B5EF4-FFF2-40B4-BE49-F238E27FC236}">
                    <a16:creationId xmlns:a16="http://schemas.microsoft.com/office/drawing/2014/main" id="{63B855D8-3BA8-4C68-80D6-27D05604D235}"/>
                  </a:ext>
                </a:extLst>
              </p:cNvPr>
              <p:cNvSpPr/>
              <p:nvPr/>
            </p:nvSpPr>
            <p:spPr>
              <a:xfrm>
                <a:off x="6170134" y="5351691"/>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4" name="Freeform: Shape 397">
                <a:extLst>
                  <a:ext uri="{FF2B5EF4-FFF2-40B4-BE49-F238E27FC236}">
                    <a16:creationId xmlns:a16="http://schemas.microsoft.com/office/drawing/2014/main" id="{C76287F7-C8A9-4A43-87F6-A5E6669190F7}"/>
                  </a:ext>
                </a:extLst>
              </p:cNvPr>
              <p:cNvSpPr/>
              <p:nvPr/>
            </p:nvSpPr>
            <p:spPr>
              <a:xfrm>
                <a:off x="4878600" y="5088601"/>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5" name="Freeform: Shape 397">
                <a:extLst>
                  <a:ext uri="{FF2B5EF4-FFF2-40B4-BE49-F238E27FC236}">
                    <a16:creationId xmlns:a16="http://schemas.microsoft.com/office/drawing/2014/main" id="{9CBBF5ED-7194-4AED-B75D-CB44A0918942}"/>
                  </a:ext>
                </a:extLst>
              </p:cNvPr>
              <p:cNvSpPr/>
              <p:nvPr/>
            </p:nvSpPr>
            <p:spPr>
              <a:xfrm>
                <a:off x="3440146" y="4815261"/>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sp>
            <p:nvSpPr>
              <p:cNvPr id="1116" name="Freeform: Shape 397">
                <a:extLst>
                  <a:ext uri="{FF2B5EF4-FFF2-40B4-BE49-F238E27FC236}">
                    <a16:creationId xmlns:a16="http://schemas.microsoft.com/office/drawing/2014/main" id="{D72F7F08-3C00-4EF5-9CAC-52F99D657F27}"/>
                  </a:ext>
                </a:extLst>
              </p:cNvPr>
              <p:cNvSpPr/>
              <p:nvPr/>
            </p:nvSpPr>
            <p:spPr>
              <a:xfrm>
                <a:off x="4068829" y="4524837"/>
                <a:ext cx="102666" cy="59888"/>
              </a:xfrm>
              <a:custGeom>
                <a:avLst/>
                <a:gdLst>
                  <a:gd name="connsiteX0" fmla="*/ 58424 w 114300"/>
                  <a:gd name="connsiteY0" fmla="*/ 66539 h 66675"/>
                  <a:gd name="connsiteX1" fmla="*/ 57060 w 114300"/>
                  <a:gd name="connsiteY1" fmla="*/ 66539 h 66675"/>
                  <a:gd name="connsiteX2" fmla="*/ 7826 w 114300"/>
                  <a:gd name="connsiteY2" fmla="*/ 38113 h 66675"/>
                  <a:gd name="connsiteX3" fmla="*/ 7326 w 114300"/>
                  <a:gd name="connsiteY3" fmla="*/ 36251 h 66675"/>
                  <a:gd name="connsiteX4" fmla="*/ 7826 w 114300"/>
                  <a:gd name="connsiteY4" fmla="*/ 35751 h 66675"/>
                  <a:gd name="connsiteX5" fmla="*/ 57059 w 114300"/>
                  <a:gd name="connsiteY5" fmla="*/ 7326 h 66675"/>
                  <a:gd name="connsiteX6" fmla="*/ 58423 w 114300"/>
                  <a:gd name="connsiteY6" fmla="*/ 7326 h 66675"/>
                  <a:gd name="connsiteX7" fmla="*/ 107657 w 114300"/>
                  <a:gd name="connsiteY7" fmla="*/ 35751 h 66675"/>
                  <a:gd name="connsiteX8" fmla="*/ 108156 w 114300"/>
                  <a:gd name="connsiteY8" fmla="*/ 37614 h 66675"/>
                  <a:gd name="connsiteX9" fmla="*/ 107657 w 114300"/>
                  <a:gd name="connsiteY9" fmla="*/ 3811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66675">
                    <a:moveTo>
                      <a:pt x="58424" y="66539"/>
                    </a:moveTo>
                    <a:cubicBezTo>
                      <a:pt x="58002" y="66782"/>
                      <a:pt x="57482" y="66782"/>
                      <a:pt x="57060" y="66539"/>
                    </a:cubicBezTo>
                    <a:lnTo>
                      <a:pt x="7826" y="38113"/>
                    </a:lnTo>
                    <a:cubicBezTo>
                      <a:pt x="7174" y="37737"/>
                      <a:pt x="6950" y="36903"/>
                      <a:pt x="7326" y="36251"/>
                    </a:cubicBezTo>
                    <a:cubicBezTo>
                      <a:pt x="7446" y="36043"/>
                      <a:pt x="7619" y="35871"/>
                      <a:pt x="7826" y="35751"/>
                    </a:cubicBezTo>
                    <a:lnTo>
                      <a:pt x="57059" y="7326"/>
                    </a:lnTo>
                    <a:cubicBezTo>
                      <a:pt x="57481" y="7083"/>
                      <a:pt x="58001" y="7083"/>
                      <a:pt x="58423" y="7326"/>
                    </a:cubicBezTo>
                    <a:lnTo>
                      <a:pt x="107657" y="35751"/>
                    </a:lnTo>
                    <a:cubicBezTo>
                      <a:pt x="108309" y="36128"/>
                      <a:pt x="108532" y="36962"/>
                      <a:pt x="108156" y="37614"/>
                    </a:cubicBezTo>
                    <a:cubicBezTo>
                      <a:pt x="108036" y="37822"/>
                      <a:pt x="107864" y="37994"/>
                      <a:pt x="107657" y="38114"/>
                    </a:cubicBezTo>
                    <a:close/>
                  </a:path>
                </a:pathLst>
              </a:custGeom>
              <a:solidFill>
                <a:schemeClr val="bg2">
                  <a:lumMod val="60000"/>
                  <a:lumOff val="40000"/>
                  <a:alpha val="7000"/>
                </a:schemeClr>
              </a:solidFill>
              <a:ln w="9525" cap="flat">
                <a:solidFill>
                  <a:srgbClr val="FFB900">
                    <a:alpha val="7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Next LT Pro Regular"/>
                  <a:ea typeface="+mn-ea"/>
                  <a:cs typeface="+mn-cs"/>
                </a:endParaRPr>
              </a:p>
            </p:txBody>
          </p:sp>
          <p:cxnSp>
            <p:nvCxnSpPr>
              <p:cNvPr id="1117" name="Straight Connector 1116">
                <a:extLst>
                  <a:ext uri="{FF2B5EF4-FFF2-40B4-BE49-F238E27FC236}">
                    <a16:creationId xmlns:a16="http://schemas.microsoft.com/office/drawing/2014/main" id="{95DB041D-2B8F-42E9-B36D-C43B3F49A7E3}"/>
                  </a:ext>
                </a:extLst>
              </p:cNvPr>
              <p:cNvCxnSpPr>
                <a:cxnSpLocks/>
              </p:cNvCxnSpPr>
              <p:nvPr/>
            </p:nvCxnSpPr>
            <p:spPr bwMode="auto">
              <a:xfrm rot="9890561">
                <a:off x="3370565" y="5282770"/>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18" name="Straight Connector 1117">
                <a:extLst>
                  <a:ext uri="{FF2B5EF4-FFF2-40B4-BE49-F238E27FC236}">
                    <a16:creationId xmlns:a16="http://schemas.microsoft.com/office/drawing/2014/main" id="{F1A8F8A2-BA11-4385-828F-AFAE9B8F10B3}"/>
                  </a:ext>
                </a:extLst>
              </p:cNvPr>
              <p:cNvCxnSpPr>
                <a:cxnSpLocks/>
              </p:cNvCxnSpPr>
              <p:nvPr/>
            </p:nvCxnSpPr>
            <p:spPr bwMode="auto">
              <a:xfrm rot="9890561">
                <a:off x="3535803" y="5290318"/>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19" name="Straight Connector 1118">
                <a:extLst>
                  <a:ext uri="{FF2B5EF4-FFF2-40B4-BE49-F238E27FC236}">
                    <a16:creationId xmlns:a16="http://schemas.microsoft.com/office/drawing/2014/main" id="{66AB0FC1-BB70-45B7-80E3-4528A1E64249}"/>
                  </a:ext>
                </a:extLst>
              </p:cNvPr>
              <p:cNvCxnSpPr>
                <a:cxnSpLocks/>
              </p:cNvCxnSpPr>
              <p:nvPr/>
            </p:nvCxnSpPr>
            <p:spPr bwMode="auto">
              <a:xfrm rot="9890561" flipH="1">
                <a:off x="3540979" y="5298028"/>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0" name="Straight Connector 1119">
                <a:extLst>
                  <a:ext uri="{FF2B5EF4-FFF2-40B4-BE49-F238E27FC236}">
                    <a16:creationId xmlns:a16="http://schemas.microsoft.com/office/drawing/2014/main" id="{F5EDF82A-F780-473C-A422-C14404C37C20}"/>
                  </a:ext>
                </a:extLst>
              </p:cNvPr>
              <p:cNvCxnSpPr>
                <a:cxnSpLocks/>
              </p:cNvCxnSpPr>
              <p:nvPr/>
            </p:nvCxnSpPr>
            <p:spPr bwMode="auto">
              <a:xfrm rot="9890561" flipH="1">
                <a:off x="3548124" y="5358594"/>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1" name="Straight Connector 1120">
                <a:extLst>
                  <a:ext uri="{FF2B5EF4-FFF2-40B4-BE49-F238E27FC236}">
                    <a16:creationId xmlns:a16="http://schemas.microsoft.com/office/drawing/2014/main" id="{365E3E8A-F68B-486F-96D7-16A5E80A050E}"/>
                  </a:ext>
                </a:extLst>
              </p:cNvPr>
              <p:cNvCxnSpPr>
                <a:cxnSpLocks/>
              </p:cNvCxnSpPr>
              <p:nvPr/>
            </p:nvCxnSpPr>
            <p:spPr bwMode="auto">
              <a:xfrm rot="9890561" flipH="1" flipV="1">
                <a:off x="3577260" y="5445509"/>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2" name="Straight Connector 1121">
                <a:extLst>
                  <a:ext uri="{FF2B5EF4-FFF2-40B4-BE49-F238E27FC236}">
                    <a16:creationId xmlns:a16="http://schemas.microsoft.com/office/drawing/2014/main" id="{083A86A8-2939-4401-A641-3028D41A1D1A}"/>
                  </a:ext>
                </a:extLst>
              </p:cNvPr>
              <p:cNvCxnSpPr>
                <a:cxnSpLocks/>
              </p:cNvCxnSpPr>
              <p:nvPr/>
            </p:nvCxnSpPr>
            <p:spPr bwMode="auto">
              <a:xfrm rot="9890561" flipH="1" flipV="1">
                <a:off x="3573923" y="5475764"/>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3" name="Straight Connector 1122">
                <a:extLst>
                  <a:ext uri="{FF2B5EF4-FFF2-40B4-BE49-F238E27FC236}">
                    <a16:creationId xmlns:a16="http://schemas.microsoft.com/office/drawing/2014/main" id="{4AC63324-D4B1-49A9-AFD5-23ECDB5FFDD9}"/>
                  </a:ext>
                </a:extLst>
              </p:cNvPr>
              <p:cNvCxnSpPr>
                <a:cxnSpLocks/>
              </p:cNvCxnSpPr>
              <p:nvPr/>
            </p:nvCxnSpPr>
            <p:spPr bwMode="auto">
              <a:xfrm rot="9890561" flipH="1" flipV="1">
                <a:off x="3604802" y="5486536"/>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4" name="Straight Connector 1123">
                <a:extLst>
                  <a:ext uri="{FF2B5EF4-FFF2-40B4-BE49-F238E27FC236}">
                    <a16:creationId xmlns:a16="http://schemas.microsoft.com/office/drawing/2014/main" id="{8D4525FC-7E2F-4B6B-AB86-080746F406CE}"/>
                  </a:ext>
                </a:extLst>
              </p:cNvPr>
              <p:cNvCxnSpPr>
                <a:cxnSpLocks/>
              </p:cNvCxnSpPr>
              <p:nvPr/>
            </p:nvCxnSpPr>
            <p:spPr bwMode="auto">
              <a:xfrm rot="9890561" flipV="1">
                <a:off x="3347001" y="5522223"/>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5" name="Straight Connector 1124">
                <a:extLst>
                  <a:ext uri="{FF2B5EF4-FFF2-40B4-BE49-F238E27FC236}">
                    <a16:creationId xmlns:a16="http://schemas.microsoft.com/office/drawing/2014/main" id="{F1B92915-2711-4067-8CFB-315D4F83793A}"/>
                  </a:ext>
                </a:extLst>
              </p:cNvPr>
              <p:cNvCxnSpPr>
                <a:cxnSpLocks/>
              </p:cNvCxnSpPr>
              <p:nvPr/>
            </p:nvCxnSpPr>
            <p:spPr bwMode="auto">
              <a:xfrm rot="9890561" flipV="1">
                <a:off x="3369039" y="5521138"/>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6" name="Straight Connector 1125">
                <a:extLst>
                  <a:ext uri="{FF2B5EF4-FFF2-40B4-BE49-F238E27FC236}">
                    <a16:creationId xmlns:a16="http://schemas.microsoft.com/office/drawing/2014/main" id="{D4A03102-41A6-4D38-80CD-4F8A472954D8}"/>
                  </a:ext>
                </a:extLst>
              </p:cNvPr>
              <p:cNvCxnSpPr>
                <a:cxnSpLocks/>
              </p:cNvCxnSpPr>
              <p:nvPr/>
            </p:nvCxnSpPr>
            <p:spPr bwMode="auto">
              <a:xfrm rot="9890561">
                <a:off x="3126257" y="5169844"/>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7" name="Straight Connector 1126">
                <a:extLst>
                  <a:ext uri="{FF2B5EF4-FFF2-40B4-BE49-F238E27FC236}">
                    <a16:creationId xmlns:a16="http://schemas.microsoft.com/office/drawing/2014/main" id="{3B57EDA7-0BFF-4AB8-A5AA-34CC953B7896}"/>
                  </a:ext>
                </a:extLst>
              </p:cNvPr>
              <p:cNvCxnSpPr>
                <a:cxnSpLocks/>
              </p:cNvCxnSpPr>
              <p:nvPr/>
            </p:nvCxnSpPr>
            <p:spPr bwMode="auto">
              <a:xfrm rot="9890561">
                <a:off x="3291495" y="5177392"/>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8" name="Straight Connector 1127">
                <a:extLst>
                  <a:ext uri="{FF2B5EF4-FFF2-40B4-BE49-F238E27FC236}">
                    <a16:creationId xmlns:a16="http://schemas.microsoft.com/office/drawing/2014/main" id="{6853110F-5F73-4D5E-94DC-CC5C902B8614}"/>
                  </a:ext>
                </a:extLst>
              </p:cNvPr>
              <p:cNvCxnSpPr>
                <a:cxnSpLocks/>
              </p:cNvCxnSpPr>
              <p:nvPr/>
            </p:nvCxnSpPr>
            <p:spPr bwMode="auto">
              <a:xfrm rot="9890561" flipH="1">
                <a:off x="3296671" y="518510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29" name="Straight Connector 1128">
                <a:extLst>
                  <a:ext uri="{FF2B5EF4-FFF2-40B4-BE49-F238E27FC236}">
                    <a16:creationId xmlns:a16="http://schemas.microsoft.com/office/drawing/2014/main" id="{B69AB40A-FD06-4E95-B8EE-32EFFFA21CC7}"/>
                  </a:ext>
                </a:extLst>
              </p:cNvPr>
              <p:cNvCxnSpPr>
                <a:cxnSpLocks/>
              </p:cNvCxnSpPr>
              <p:nvPr/>
            </p:nvCxnSpPr>
            <p:spPr bwMode="auto">
              <a:xfrm rot="9890561" flipH="1">
                <a:off x="3303816" y="5245668"/>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0" name="Straight Connector 1129">
                <a:extLst>
                  <a:ext uri="{FF2B5EF4-FFF2-40B4-BE49-F238E27FC236}">
                    <a16:creationId xmlns:a16="http://schemas.microsoft.com/office/drawing/2014/main" id="{BDADD95E-59CD-4BF8-A60E-F79F64F92268}"/>
                  </a:ext>
                </a:extLst>
              </p:cNvPr>
              <p:cNvCxnSpPr>
                <a:cxnSpLocks/>
              </p:cNvCxnSpPr>
              <p:nvPr/>
            </p:nvCxnSpPr>
            <p:spPr bwMode="auto">
              <a:xfrm rot="9890561" flipH="1" flipV="1">
                <a:off x="3332952" y="5332583"/>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1" name="Straight Connector 1130">
                <a:extLst>
                  <a:ext uri="{FF2B5EF4-FFF2-40B4-BE49-F238E27FC236}">
                    <a16:creationId xmlns:a16="http://schemas.microsoft.com/office/drawing/2014/main" id="{008583AA-3F88-41BB-859E-C4E729664A37}"/>
                  </a:ext>
                </a:extLst>
              </p:cNvPr>
              <p:cNvCxnSpPr>
                <a:cxnSpLocks/>
              </p:cNvCxnSpPr>
              <p:nvPr/>
            </p:nvCxnSpPr>
            <p:spPr bwMode="auto">
              <a:xfrm rot="9890561" flipH="1" flipV="1">
                <a:off x="3329615" y="5362838"/>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2" name="Straight Connector 1131">
                <a:extLst>
                  <a:ext uri="{FF2B5EF4-FFF2-40B4-BE49-F238E27FC236}">
                    <a16:creationId xmlns:a16="http://schemas.microsoft.com/office/drawing/2014/main" id="{09B9125B-9856-4DA6-9966-E55BB8A8C706}"/>
                  </a:ext>
                </a:extLst>
              </p:cNvPr>
              <p:cNvCxnSpPr>
                <a:cxnSpLocks/>
              </p:cNvCxnSpPr>
              <p:nvPr/>
            </p:nvCxnSpPr>
            <p:spPr bwMode="auto">
              <a:xfrm rot="9890561" flipH="1" flipV="1">
                <a:off x="3360494" y="5373610"/>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3" name="Straight Connector 1132">
                <a:extLst>
                  <a:ext uri="{FF2B5EF4-FFF2-40B4-BE49-F238E27FC236}">
                    <a16:creationId xmlns:a16="http://schemas.microsoft.com/office/drawing/2014/main" id="{AD517090-EBD1-4F38-8539-53E023515F8A}"/>
                  </a:ext>
                </a:extLst>
              </p:cNvPr>
              <p:cNvCxnSpPr>
                <a:cxnSpLocks/>
              </p:cNvCxnSpPr>
              <p:nvPr/>
            </p:nvCxnSpPr>
            <p:spPr bwMode="auto">
              <a:xfrm rot="9890561" flipV="1">
                <a:off x="3102693" y="5409297"/>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4" name="Straight Connector 1133">
                <a:extLst>
                  <a:ext uri="{FF2B5EF4-FFF2-40B4-BE49-F238E27FC236}">
                    <a16:creationId xmlns:a16="http://schemas.microsoft.com/office/drawing/2014/main" id="{8A54425E-888D-44D1-9507-0A78B855C131}"/>
                  </a:ext>
                </a:extLst>
              </p:cNvPr>
              <p:cNvCxnSpPr>
                <a:cxnSpLocks/>
              </p:cNvCxnSpPr>
              <p:nvPr/>
            </p:nvCxnSpPr>
            <p:spPr bwMode="auto">
              <a:xfrm rot="9890561" flipV="1">
                <a:off x="3124731" y="5408212"/>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5" name="Straight Connector 1134">
                <a:extLst>
                  <a:ext uri="{FF2B5EF4-FFF2-40B4-BE49-F238E27FC236}">
                    <a16:creationId xmlns:a16="http://schemas.microsoft.com/office/drawing/2014/main" id="{F59F0C2D-308C-497A-8F64-54D31A7B8979}"/>
                  </a:ext>
                </a:extLst>
              </p:cNvPr>
              <p:cNvCxnSpPr>
                <a:cxnSpLocks/>
              </p:cNvCxnSpPr>
              <p:nvPr/>
            </p:nvCxnSpPr>
            <p:spPr bwMode="auto">
              <a:xfrm rot="6975777">
                <a:off x="3412314" y="5144976"/>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6" name="Straight Connector 1135">
                <a:extLst>
                  <a:ext uri="{FF2B5EF4-FFF2-40B4-BE49-F238E27FC236}">
                    <a16:creationId xmlns:a16="http://schemas.microsoft.com/office/drawing/2014/main" id="{8752A230-F195-485B-BA6B-FF3E47383079}"/>
                  </a:ext>
                </a:extLst>
              </p:cNvPr>
              <p:cNvCxnSpPr>
                <a:cxnSpLocks/>
              </p:cNvCxnSpPr>
              <p:nvPr/>
            </p:nvCxnSpPr>
            <p:spPr bwMode="auto">
              <a:xfrm rot="6975777">
                <a:off x="3539355" y="5090521"/>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7" name="Straight Connector 1136">
                <a:extLst>
                  <a:ext uri="{FF2B5EF4-FFF2-40B4-BE49-F238E27FC236}">
                    <a16:creationId xmlns:a16="http://schemas.microsoft.com/office/drawing/2014/main" id="{CA6982F0-0B31-4EB6-9734-5E5C7782083D}"/>
                  </a:ext>
                </a:extLst>
              </p:cNvPr>
              <p:cNvCxnSpPr>
                <a:cxnSpLocks/>
              </p:cNvCxnSpPr>
              <p:nvPr/>
            </p:nvCxnSpPr>
            <p:spPr bwMode="auto">
              <a:xfrm rot="6975777" flipH="1">
                <a:off x="3531811" y="507171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8" name="Straight Connector 1137">
                <a:extLst>
                  <a:ext uri="{FF2B5EF4-FFF2-40B4-BE49-F238E27FC236}">
                    <a16:creationId xmlns:a16="http://schemas.microsoft.com/office/drawing/2014/main" id="{06B44AD5-E669-41A6-B464-600930BD437C}"/>
                  </a:ext>
                </a:extLst>
              </p:cNvPr>
              <p:cNvCxnSpPr>
                <a:cxnSpLocks/>
              </p:cNvCxnSpPr>
              <p:nvPr/>
            </p:nvCxnSpPr>
            <p:spPr bwMode="auto">
              <a:xfrm rot="6975777" flipH="1">
                <a:off x="3547508" y="5098428"/>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39" name="Straight Connector 1138">
                <a:extLst>
                  <a:ext uri="{FF2B5EF4-FFF2-40B4-BE49-F238E27FC236}">
                    <a16:creationId xmlns:a16="http://schemas.microsoft.com/office/drawing/2014/main" id="{BE79AA00-D422-4B74-8FF0-4A76F72051AB}"/>
                  </a:ext>
                </a:extLst>
              </p:cNvPr>
              <p:cNvCxnSpPr>
                <a:cxnSpLocks/>
              </p:cNvCxnSpPr>
              <p:nvPr/>
            </p:nvCxnSpPr>
            <p:spPr bwMode="auto">
              <a:xfrm rot="6975777" flipH="1" flipV="1">
                <a:off x="3612326" y="5051496"/>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40" name="Straight Connector 1139">
                <a:extLst>
                  <a:ext uri="{FF2B5EF4-FFF2-40B4-BE49-F238E27FC236}">
                    <a16:creationId xmlns:a16="http://schemas.microsoft.com/office/drawing/2014/main" id="{47E298A0-8BA6-4FA0-B2A5-88C341051B28}"/>
                  </a:ext>
                </a:extLst>
              </p:cNvPr>
              <p:cNvCxnSpPr>
                <a:cxnSpLocks/>
              </p:cNvCxnSpPr>
              <p:nvPr/>
            </p:nvCxnSpPr>
            <p:spPr bwMode="auto">
              <a:xfrm rot="6975777" flipH="1" flipV="1">
                <a:off x="3654570" y="5152472"/>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41" name="Straight Connector 1140">
                <a:extLst>
                  <a:ext uri="{FF2B5EF4-FFF2-40B4-BE49-F238E27FC236}">
                    <a16:creationId xmlns:a16="http://schemas.microsoft.com/office/drawing/2014/main" id="{C44471B7-1DB1-4D00-9D25-0BE3F808854F}"/>
                  </a:ext>
                </a:extLst>
              </p:cNvPr>
              <p:cNvCxnSpPr>
                <a:cxnSpLocks/>
              </p:cNvCxnSpPr>
              <p:nvPr/>
            </p:nvCxnSpPr>
            <p:spPr bwMode="auto">
              <a:xfrm rot="6975777" flipH="1" flipV="1">
                <a:off x="3757828" y="5157807"/>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42" name="Straight Connector 1141">
                <a:extLst>
                  <a:ext uri="{FF2B5EF4-FFF2-40B4-BE49-F238E27FC236}">
                    <a16:creationId xmlns:a16="http://schemas.microsoft.com/office/drawing/2014/main" id="{4AFDE460-EDBD-4632-9895-D562271758ED}"/>
                  </a:ext>
                </a:extLst>
              </p:cNvPr>
              <p:cNvCxnSpPr>
                <a:cxnSpLocks/>
              </p:cNvCxnSpPr>
              <p:nvPr/>
            </p:nvCxnSpPr>
            <p:spPr bwMode="auto">
              <a:xfrm rot="6975777" flipV="1">
                <a:off x="3545975" y="5296000"/>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43" name="Straight Connector 1142">
                <a:extLst>
                  <a:ext uri="{FF2B5EF4-FFF2-40B4-BE49-F238E27FC236}">
                    <a16:creationId xmlns:a16="http://schemas.microsoft.com/office/drawing/2014/main" id="{C41F3406-789F-4A60-BA4F-8F828F5EEA51}"/>
                  </a:ext>
                </a:extLst>
              </p:cNvPr>
              <p:cNvCxnSpPr>
                <a:cxnSpLocks/>
              </p:cNvCxnSpPr>
              <p:nvPr/>
            </p:nvCxnSpPr>
            <p:spPr bwMode="auto">
              <a:xfrm rot="6975777" flipV="1">
                <a:off x="3509847" y="5327089"/>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144" name="Oval 1143">
                <a:extLst>
                  <a:ext uri="{FF2B5EF4-FFF2-40B4-BE49-F238E27FC236}">
                    <a16:creationId xmlns:a16="http://schemas.microsoft.com/office/drawing/2014/main" id="{1B59AF22-BA17-42C9-AF8A-5640C73FC339}"/>
                  </a:ext>
                </a:extLst>
              </p:cNvPr>
              <p:cNvSpPr/>
              <p:nvPr/>
            </p:nvSpPr>
            <p:spPr bwMode="auto">
              <a:xfrm rot="4903389" flipV="1">
                <a:off x="3361204" y="4845908"/>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5" name="Oval 1144">
                <a:extLst>
                  <a:ext uri="{FF2B5EF4-FFF2-40B4-BE49-F238E27FC236}">
                    <a16:creationId xmlns:a16="http://schemas.microsoft.com/office/drawing/2014/main" id="{874B37EE-13B5-4410-8728-91022D02DFD7}"/>
                  </a:ext>
                </a:extLst>
              </p:cNvPr>
              <p:cNvSpPr/>
              <p:nvPr/>
            </p:nvSpPr>
            <p:spPr bwMode="auto">
              <a:xfrm rot="4903389" flipV="1">
                <a:off x="3217994" y="502415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6" name="Oval 1145">
                <a:extLst>
                  <a:ext uri="{FF2B5EF4-FFF2-40B4-BE49-F238E27FC236}">
                    <a16:creationId xmlns:a16="http://schemas.microsoft.com/office/drawing/2014/main" id="{5FF401C4-959E-4623-B67B-845C10BFA369}"/>
                  </a:ext>
                </a:extLst>
              </p:cNvPr>
              <p:cNvSpPr/>
              <p:nvPr/>
            </p:nvSpPr>
            <p:spPr bwMode="auto">
              <a:xfrm rot="4903389" flipV="1">
                <a:off x="3779159" y="506819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7" name="Oval 1146">
                <a:extLst>
                  <a:ext uri="{FF2B5EF4-FFF2-40B4-BE49-F238E27FC236}">
                    <a16:creationId xmlns:a16="http://schemas.microsoft.com/office/drawing/2014/main" id="{99668565-D1BF-473F-9A7C-FF899ED73E65}"/>
                  </a:ext>
                </a:extLst>
              </p:cNvPr>
              <p:cNvSpPr/>
              <p:nvPr/>
            </p:nvSpPr>
            <p:spPr bwMode="auto">
              <a:xfrm rot="4903389" flipV="1">
                <a:off x="3923319" y="525183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8" name="Oval 1147">
                <a:extLst>
                  <a:ext uri="{FF2B5EF4-FFF2-40B4-BE49-F238E27FC236}">
                    <a16:creationId xmlns:a16="http://schemas.microsoft.com/office/drawing/2014/main" id="{96AF054D-2AA1-4318-B601-080387DCC49E}"/>
                  </a:ext>
                </a:extLst>
              </p:cNvPr>
              <p:cNvSpPr/>
              <p:nvPr/>
            </p:nvSpPr>
            <p:spPr bwMode="auto">
              <a:xfrm rot="4903389">
                <a:off x="3280287" y="5347979"/>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49" name="Oval 1148">
                <a:extLst>
                  <a:ext uri="{FF2B5EF4-FFF2-40B4-BE49-F238E27FC236}">
                    <a16:creationId xmlns:a16="http://schemas.microsoft.com/office/drawing/2014/main" id="{7771EC42-FEFF-4206-930E-E64CF50EB03C}"/>
                  </a:ext>
                </a:extLst>
              </p:cNvPr>
              <p:cNvSpPr/>
              <p:nvPr/>
            </p:nvSpPr>
            <p:spPr bwMode="auto">
              <a:xfrm rot="4903389" flipH="1" flipV="1">
                <a:off x="3595968" y="5195961"/>
                <a:ext cx="89001" cy="8900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0" name="Oval 1149">
                <a:extLst>
                  <a:ext uri="{FF2B5EF4-FFF2-40B4-BE49-F238E27FC236}">
                    <a16:creationId xmlns:a16="http://schemas.microsoft.com/office/drawing/2014/main" id="{D7A762FE-3CF5-479B-A29D-3C7EEAD7D43C}"/>
                  </a:ext>
                </a:extLst>
              </p:cNvPr>
              <p:cNvSpPr/>
              <p:nvPr/>
            </p:nvSpPr>
            <p:spPr bwMode="auto">
              <a:xfrm rot="4903389" flipV="1">
                <a:off x="3045654" y="485610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1" name="Oval 1150">
                <a:extLst>
                  <a:ext uri="{FF2B5EF4-FFF2-40B4-BE49-F238E27FC236}">
                    <a16:creationId xmlns:a16="http://schemas.microsoft.com/office/drawing/2014/main" id="{8A0C6FB3-73E1-4905-AAE1-BFFDAC181D08}"/>
                  </a:ext>
                </a:extLst>
              </p:cNvPr>
              <p:cNvSpPr/>
              <p:nvPr/>
            </p:nvSpPr>
            <p:spPr bwMode="auto">
              <a:xfrm rot="4903389" flipV="1">
                <a:off x="3743215" y="543757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2" name="Oval 1151">
                <a:extLst>
                  <a:ext uri="{FF2B5EF4-FFF2-40B4-BE49-F238E27FC236}">
                    <a16:creationId xmlns:a16="http://schemas.microsoft.com/office/drawing/2014/main" id="{DEE989F9-3ED4-4983-A831-3B98755F9219}"/>
                  </a:ext>
                </a:extLst>
              </p:cNvPr>
              <p:cNvSpPr/>
              <p:nvPr/>
            </p:nvSpPr>
            <p:spPr bwMode="auto">
              <a:xfrm rot="4903389" flipV="1">
                <a:off x="3788756" y="486555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3" name="Oval 1152">
                <a:extLst>
                  <a:ext uri="{FF2B5EF4-FFF2-40B4-BE49-F238E27FC236}">
                    <a16:creationId xmlns:a16="http://schemas.microsoft.com/office/drawing/2014/main" id="{69C598F8-B7A6-4AD0-A09E-3483BE83119B}"/>
                  </a:ext>
                </a:extLst>
              </p:cNvPr>
              <p:cNvSpPr/>
              <p:nvPr/>
            </p:nvSpPr>
            <p:spPr bwMode="auto">
              <a:xfrm rot="4903389" flipV="1">
                <a:off x="3653904" y="513148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4" name="Oval 1153">
                <a:extLst>
                  <a:ext uri="{FF2B5EF4-FFF2-40B4-BE49-F238E27FC236}">
                    <a16:creationId xmlns:a16="http://schemas.microsoft.com/office/drawing/2014/main" id="{78B4352D-4BCB-4C5D-AD8F-32D65343A01D}"/>
                  </a:ext>
                </a:extLst>
              </p:cNvPr>
              <p:cNvSpPr/>
              <p:nvPr/>
            </p:nvSpPr>
            <p:spPr bwMode="auto">
              <a:xfrm rot="4903389" flipV="1">
                <a:off x="3554691" y="570011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5" name="Oval 1154">
                <a:extLst>
                  <a:ext uri="{FF2B5EF4-FFF2-40B4-BE49-F238E27FC236}">
                    <a16:creationId xmlns:a16="http://schemas.microsoft.com/office/drawing/2014/main" id="{02897005-DBBB-4753-BC66-7BB9044BC156}"/>
                  </a:ext>
                </a:extLst>
              </p:cNvPr>
              <p:cNvSpPr/>
              <p:nvPr/>
            </p:nvSpPr>
            <p:spPr bwMode="auto">
              <a:xfrm rot="4903389" flipV="1">
                <a:off x="3224318" y="568534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6" name="Oval 1155">
                <a:extLst>
                  <a:ext uri="{FF2B5EF4-FFF2-40B4-BE49-F238E27FC236}">
                    <a16:creationId xmlns:a16="http://schemas.microsoft.com/office/drawing/2014/main" id="{18D04E2B-8CB8-46E5-A3D5-C92D55417908}"/>
                  </a:ext>
                </a:extLst>
              </p:cNvPr>
              <p:cNvSpPr/>
              <p:nvPr/>
            </p:nvSpPr>
            <p:spPr bwMode="auto">
              <a:xfrm rot="4903389" flipV="1">
                <a:off x="3425763" y="524024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7" name="Oval 1156">
                <a:extLst>
                  <a:ext uri="{FF2B5EF4-FFF2-40B4-BE49-F238E27FC236}">
                    <a16:creationId xmlns:a16="http://schemas.microsoft.com/office/drawing/2014/main" id="{9BEC3526-5AAE-4CC9-B046-6477033D89BB}"/>
                  </a:ext>
                </a:extLst>
              </p:cNvPr>
              <p:cNvSpPr/>
              <p:nvPr/>
            </p:nvSpPr>
            <p:spPr bwMode="auto">
              <a:xfrm rot="4903389" flipV="1">
                <a:off x="3024635" y="523421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8" name="Oval 1157">
                <a:extLst>
                  <a:ext uri="{FF2B5EF4-FFF2-40B4-BE49-F238E27FC236}">
                    <a16:creationId xmlns:a16="http://schemas.microsoft.com/office/drawing/2014/main" id="{1E4EF4A6-235E-4F0B-95A2-C76B5EDFB612}"/>
                  </a:ext>
                </a:extLst>
              </p:cNvPr>
              <p:cNvSpPr/>
              <p:nvPr/>
            </p:nvSpPr>
            <p:spPr bwMode="auto">
              <a:xfrm rot="4903389" flipV="1">
                <a:off x="3972165" y="566457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59" name="Oval 1158">
                <a:extLst>
                  <a:ext uri="{FF2B5EF4-FFF2-40B4-BE49-F238E27FC236}">
                    <a16:creationId xmlns:a16="http://schemas.microsoft.com/office/drawing/2014/main" id="{0555A4E9-C33E-4B6D-83D2-D70612181FD4}"/>
                  </a:ext>
                </a:extLst>
              </p:cNvPr>
              <p:cNvSpPr/>
              <p:nvPr/>
            </p:nvSpPr>
            <p:spPr bwMode="auto">
              <a:xfrm rot="4903389" flipV="1">
                <a:off x="3541883" y="5470353"/>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0" name="Oval 1159">
                <a:extLst>
                  <a:ext uri="{FF2B5EF4-FFF2-40B4-BE49-F238E27FC236}">
                    <a16:creationId xmlns:a16="http://schemas.microsoft.com/office/drawing/2014/main" id="{321E8BCE-306F-472E-AF12-4D5EFFF92C1D}"/>
                  </a:ext>
                </a:extLst>
              </p:cNvPr>
              <p:cNvSpPr/>
              <p:nvPr/>
            </p:nvSpPr>
            <p:spPr bwMode="auto">
              <a:xfrm rot="4903389" flipV="1">
                <a:off x="3460403" y="574461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1" name="Oval 1160">
                <a:extLst>
                  <a:ext uri="{FF2B5EF4-FFF2-40B4-BE49-F238E27FC236}">
                    <a16:creationId xmlns:a16="http://schemas.microsoft.com/office/drawing/2014/main" id="{551CD89F-18DE-40CF-B665-94E3360BE727}"/>
                  </a:ext>
                </a:extLst>
              </p:cNvPr>
              <p:cNvSpPr/>
              <p:nvPr/>
            </p:nvSpPr>
            <p:spPr bwMode="auto">
              <a:xfrm rot="4903389" flipV="1">
                <a:off x="3638103" y="492665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2" name="Oval 1161">
                <a:extLst>
                  <a:ext uri="{FF2B5EF4-FFF2-40B4-BE49-F238E27FC236}">
                    <a16:creationId xmlns:a16="http://schemas.microsoft.com/office/drawing/2014/main" id="{61B222EB-01C0-409D-97C3-21CD128435A1}"/>
                  </a:ext>
                </a:extLst>
              </p:cNvPr>
              <p:cNvSpPr/>
              <p:nvPr/>
            </p:nvSpPr>
            <p:spPr bwMode="auto">
              <a:xfrm rot="4903389" flipV="1">
                <a:off x="3421177" y="500199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3" name="Oval 1162">
                <a:extLst>
                  <a:ext uri="{FF2B5EF4-FFF2-40B4-BE49-F238E27FC236}">
                    <a16:creationId xmlns:a16="http://schemas.microsoft.com/office/drawing/2014/main" id="{3D5B3EB8-EF97-44FE-A4B4-E1F45CE44C4C}"/>
                  </a:ext>
                </a:extLst>
              </p:cNvPr>
              <p:cNvSpPr/>
              <p:nvPr/>
            </p:nvSpPr>
            <p:spPr bwMode="auto">
              <a:xfrm rot="4903389" flipV="1">
                <a:off x="3610601" y="535330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4" name="Oval 1163">
                <a:extLst>
                  <a:ext uri="{FF2B5EF4-FFF2-40B4-BE49-F238E27FC236}">
                    <a16:creationId xmlns:a16="http://schemas.microsoft.com/office/drawing/2014/main" id="{E0D5D82D-A5E8-45ED-893A-ED6C13C55BDD}"/>
                  </a:ext>
                </a:extLst>
              </p:cNvPr>
              <p:cNvSpPr/>
              <p:nvPr/>
            </p:nvSpPr>
            <p:spPr bwMode="auto">
              <a:xfrm rot="4903389" flipV="1">
                <a:off x="3688003" y="5598445"/>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5" name="Oval 1164">
                <a:extLst>
                  <a:ext uri="{FF2B5EF4-FFF2-40B4-BE49-F238E27FC236}">
                    <a16:creationId xmlns:a16="http://schemas.microsoft.com/office/drawing/2014/main" id="{34B8FAB7-A138-48CC-AF2F-117C675AB8DE}"/>
                  </a:ext>
                </a:extLst>
              </p:cNvPr>
              <p:cNvSpPr/>
              <p:nvPr/>
            </p:nvSpPr>
            <p:spPr bwMode="auto">
              <a:xfrm rot="4903389" flipV="1">
                <a:off x="3682112" y="582632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66" name="Oval 1165">
                <a:extLst>
                  <a:ext uri="{FF2B5EF4-FFF2-40B4-BE49-F238E27FC236}">
                    <a16:creationId xmlns:a16="http://schemas.microsoft.com/office/drawing/2014/main" id="{25F1E353-9765-4BD8-9C26-3B3F6098372D}"/>
                  </a:ext>
                </a:extLst>
              </p:cNvPr>
              <p:cNvSpPr/>
              <p:nvPr/>
            </p:nvSpPr>
            <p:spPr bwMode="auto">
              <a:xfrm rot="4903389" flipV="1">
                <a:off x="3359985" y="555769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1167" name="Straight Connector 1166">
                <a:extLst>
                  <a:ext uri="{FF2B5EF4-FFF2-40B4-BE49-F238E27FC236}">
                    <a16:creationId xmlns:a16="http://schemas.microsoft.com/office/drawing/2014/main" id="{13A8D8F2-1197-4FB7-97C4-1BB94B6771F9}"/>
                  </a:ext>
                </a:extLst>
              </p:cNvPr>
              <p:cNvCxnSpPr>
                <a:cxnSpLocks/>
                <a:stCxn id="1164" idx="5"/>
                <a:endCxn id="1158" idx="1"/>
              </p:cNvCxnSpPr>
              <p:nvPr/>
            </p:nvCxnSpPr>
            <p:spPr bwMode="auto">
              <a:xfrm rot="4903389" flipV="1">
                <a:off x="3811462" y="5528324"/>
                <a:ext cx="75164" cy="2427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68" name="Straight Connector 1167">
                <a:extLst>
                  <a:ext uri="{FF2B5EF4-FFF2-40B4-BE49-F238E27FC236}">
                    <a16:creationId xmlns:a16="http://schemas.microsoft.com/office/drawing/2014/main" id="{C0418492-08CF-49D7-97FC-F00C3610B099}"/>
                  </a:ext>
                </a:extLst>
              </p:cNvPr>
              <p:cNvCxnSpPr>
                <a:cxnSpLocks/>
                <a:endCxn id="1148" idx="3"/>
              </p:cNvCxnSpPr>
              <p:nvPr/>
            </p:nvCxnSpPr>
            <p:spPr bwMode="auto">
              <a:xfrm rot="4903389" flipV="1">
                <a:off x="2924368" y="5047080"/>
                <a:ext cx="500350" cy="15310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69" name="Straight Connector 1168">
                <a:extLst>
                  <a:ext uri="{FF2B5EF4-FFF2-40B4-BE49-F238E27FC236}">
                    <a16:creationId xmlns:a16="http://schemas.microsoft.com/office/drawing/2014/main" id="{42485C56-8EB1-4B5F-BDA6-106EBEFE2441}"/>
                  </a:ext>
                </a:extLst>
              </p:cNvPr>
              <p:cNvCxnSpPr>
                <a:cxnSpLocks/>
                <a:endCxn id="1149" idx="1"/>
              </p:cNvCxnSpPr>
              <p:nvPr/>
            </p:nvCxnSpPr>
            <p:spPr bwMode="auto">
              <a:xfrm rot="4903389" flipH="1" flipV="1">
                <a:off x="3265957" y="5265517"/>
                <a:ext cx="335634" cy="41278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0" name="Straight Connector 1169">
                <a:extLst>
                  <a:ext uri="{FF2B5EF4-FFF2-40B4-BE49-F238E27FC236}">
                    <a16:creationId xmlns:a16="http://schemas.microsoft.com/office/drawing/2014/main" id="{8101132A-82DD-4546-B543-38E89871B341}"/>
                  </a:ext>
                </a:extLst>
              </p:cNvPr>
              <p:cNvCxnSpPr>
                <a:cxnSpLocks/>
              </p:cNvCxnSpPr>
              <p:nvPr/>
            </p:nvCxnSpPr>
            <p:spPr bwMode="auto">
              <a:xfrm rot="4987172">
                <a:off x="8060562" y="5572327"/>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1" name="Straight Connector 1170">
                <a:extLst>
                  <a:ext uri="{FF2B5EF4-FFF2-40B4-BE49-F238E27FC236}">
                    <a16:creationId xmlns:a16="http://schemas.microsoft.com/office/drawing/2014/main" id="{2F93019A-691A-43FB-AB25-342016D5F905}"/>
                  </a:ext>
                </a:extLst>
              </p:cNvPr>
              <p:cNvCxnSpPr>
                <a:cxnSpLocks/>
              </p:cNvCxnSpPr>
              <p:nvPr/>
            </p:nvCxnSpPr>
            <p:spPr bwMode="auto">
              <a:xfrm rot="4987172">
                <a:off x="8139447" y="5502686"/>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2" name="Straight Connector 1171">
                <a:extLst>
                  <a:ext uri="{FF2B5EF4-FFF2-40B4-BE49-F238E27FC236}">
                    <a16:creationId xmlns:a16="http://schemas.microsoft.com/office/drawing/2014/main" id="{27E87583-5876-4860-8C2B-812C73234B72}"/>
                  </a:ext>
                </a:extLst>
              </p:cNvPr>
              <p:cNvCxnSpPr>
                <a:cxnSpLocks/>
              </p:cNvCxnSpPr>
              <p:nvPr/>
            </p:nvCxnSpPr>
            <p:spPr bwMode="auto">
              <a:xfrm rot="4987172" flipH="1">
                <a:off x="8113205" y="5475741"/>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3" name="Straight Connector 1172">
                <a:extLst>
                  <a:ext uri="{FF2B5EF4-FFF2-40B4-BE49-F238E27FC236}">
                    <a16:creationId xmlns:a16="http://schemas.microsoft.com/office/drawing/2014/main" id="{5BC5CF80-1F9B-4F92-AA0D-26612EB94205}"/>
                  </a:ext>
                </a:extLst>
              </p:cNvPr>
              <p:cNvCxnSpPr>
                <a:cxnSpLocks/>
              </p:cNvCxnSpPr>
              <p:nvPr/>
            </p:nvCxnSpPr>
            <p:spPr bwMode="auto">
              <a:xfrm rot="4987172" flipH="1">
                <a:off x="8118030" y="5480828"/>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4" name="Straight Connector 1173">
                <a:extLst>
                  <a:ext uri="{FF2B5EF4-FFF2-40B4-BE49-F238E27FC236}">
                    <a16:creationId xmlns:a16="http://schemas.microsoft.com/office/drawing/2014/main" id="{B7DDA16B-DDEB-42B3-B45D-145FCDEF4725}"/>
                  </a:ext>
                </a:extLst>
              </p:cNvPr>
              <p:cNvCxnSpPr>
                <a:cxnSpLocks/>
              </p:cNvCxnSpPr>
              <p:nvPr/>
            </p:nvCxnSpPr>
            <p:spPr bwMode="auto">
              <a:xfrm rot="4987172" flipH="1" flipV="1">
                <a:off x="8140844" y="5347523"/>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5" name="Straight Connector 1174">
                <a:extLst>
                  <a:ext uri="{FF2B5EF4-FFF2-40B4-BE49-F238E27FC236}">
                    <a16:creationId xmlns:a16="http://schemas.microsoft.com/office/drawing/2014/main" id="{1D238D5A-90DB-4011-AFBF-1450853673AA}"/>
                  </a:ext>
                </a:extLst>
              </p:cNvPr>
              <p:cNvCxnSpPr>
                <a:cxnSpLocks/>
              </p:cNvCxnSpPr>
              <p:nvPr/>
            </p:nvCxnSpPr>
            <p:spPr bwMode="auto">
              <a:xfrm rot="4987172" flipH="1" flipV="1">
                <a:off x="8239070" y="5464907"/>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6" name="Straight Connector 1175">
                <a:extLst>
                  <a:ext uri="{FF2B5EF4-FFF2-40B4-BE49-F238E27FC236}">
                    <a16:creationId xmlns:a16="http://schemas.microsoft.com/office/drawing/2014/main" id="{78614F84-FE2D-49DF-825C-150F7FAEDCFD}"/>
                  </a:ext>
                </a:extLst>
              </p:cNvPr>
              <p:cNvCxnSpPr>
                <a:cxnSpLocks/>
              </p:cNvCxnSpPr>
              <p:nvPr/>
            </p:nvCxnSpPr>
            <p:spPr bwMode="auto">
              <a:xfrm rot="4987172" flipH="1" flipV="1">
                <a:off x="8377817" y="5434559"/>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7" name="Straight Connector 1176">
                <a:extLst>
                  <a:ext uri="{FF2B5EF4-FFF2-40B4-BE49-F238E27FC236}">
                    <a16:creationId xmlns:a16="http://schemas.microsoft.com/office/drawing/2014/main" id="{02D7898E-A692-4F21-92CB-88BB7E451606}"/>
                  </a:ext>
                </a:extLst>
              </p:cNvPr>
              <p:cNvCxnSpPr>
                <a:cxnSpLocks/>
              </p:cNvCxnSpPr>
              <p:nvPr/>
            </p:nvCxnSpPr>
            <p:spPr bwMode="auto">
              <a:xfrm rot="4987172" flipV="1">
                <a:off x="8236556" y="5605660"/>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8" name="Straight Connector 1177">
                <a:extLst>
                  <a:ext uri="{FF2B5EF4-FFF2-40B4-BE49-F238E27FC236}">
                    <a16:creationId xmlns:a16="http://schemas.microsoft.com/office/drawing/2014/main" id="{5EC28148-8A6B-4CF3-A1A7-F1D140C2560B}"/>
                  </a:ext>
                </a:extLst>
              </p:cNvPr>
              <p:cNvCxnSpPr>
                <a:cxnSpLocks/>
              </p:cNvCxnSpPr>
              <p:nvPr/>
            </p:nvCxnSpPr>
            <p:spPr bwMode="auto">
              <a:xfrm rot="4987172" flipV="1">
                <a:off x="8184522" y="5680007"/>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79" name="Straight Connector 1178">
                <a:extLst>
                  <a:ext uri="{FF2B5EF4-FFF2-40B4-BE49-F238E27FC236}">
                    <a16:creationId xmlns:a16="http://schemas.microsoft.com/office/drawing/2014/main" id="{ED2C528F-1B67-4214-88A3-1140EDA33E2B}"/>
                  </a:ext>
                </a:extLst>
              </p:cNvPr>
              <p:cNvCxnSpPr>
                <a:cxnSpLocks/>
              </p:cNvCxnSpPr>
              <p:nvPr/>
            </p:nvCxnSpPr>
            <p:spPr bwMode="auto">
              <a:xfrm rot="4987172">
                <a:off x="7913642" y="5797834"/>
                <a:ext cx="161367" cy="24046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0" name="Straight Connector 1179">
                <a:extLst>
                  <a:ext uri="{FF2B5EF4-FFF2-40B4-BE49-F238E27FC236}">
                    <a16:creationId xmlns:a16="http://schemas.microsoft.com/office/drawing/2014/main" id="{C7848F45-B369-44D4-A28A-5E48512DD3DC}"/>
                  </a:ext>
                </a:extLst>
              </p:cNvPr>
              <p:cNvCxnSpPr>
                <a:cxnSpLocks/>
              </p:cNvCxnSpPr>
              <p:nvPr/>
            </p:nvCxnSpPr>
            <p:spPr bwMode="auto">
              <a:xfrm rot="4987172">
                <a:off x="7992527" y="5728193"/>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1" name="Straight Connector 1180">
                <a:extLst>
                  <a:ext uri="{FF2B5EF4-FFF2-40B4-BE49-F238E27FC236}">
                    <a16:creationId xmlns:a16="http://schemas.microsoft.com/office/drawing/2014/main" id="{83D58A94-DF91-4865-A1D7-1C397AFB2FE2}"/>
                  </a:ext>
                </a:extLst>
              </p:cNvPr>
              <p:cNvCxnSpPr>
                <a:cxnSpLocks/>
              </p:cNvCxnSpPr>
              <p:nvPr/>
            </p:nvCxnSpPr>
            <p:spPr bwMode="auto">
              <a:xfrm rot="4987172" flipH="1">
                <a:off x="7966285" y="5701248"/>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2" name="Straight Connector 1181">
                <a:extLst>
                  <a:ext uri="{FF2B5EF4-FFF2-40B4-BE49-F238E27FC236}">
                    <a16:creationId xmlns:a16="http://schemas.microsoft.com/office/drawing/2014/main" id="{5695D059-49D8-4F56-9CEC-3EC8DCA3FB9E}"/>
                  </a:ext>
                </a:extLst>
              </p:cNvPr>
              <p:cNvCxnSpPr>
                <a:cxnSpLocks/>
              </p:cNvCxnSpPr>
              <p:nvPr/>
            </p:nvCxnSpPr>
            <p:spPr bwMode="auto">
              <a:xfrm rot="4987172" flipH="1">
                <a:off x="7971110" y="5706335"/>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3" name="Straight Connector 1182">
                <a:extLst>
                  <a:ext uri="{FF2B5EF4-FFF2-40B4-BE49-F238E27FC236}">
                    <a16:creationId xmlns:a16="http://schemas.microsoft.com/office/drawing/2014/main" id="{0834288E-DB85-480D-9C3B-FD61E88FE761}"/>
                  </a:ext>
                </a:extLst>
              </p:cNvPr>
              <p:cNvCxnSpPr>
                <a:cxnSpLocks/>
              </p:cNvCxnSpPr>
              <p:nvPr/>
            </p:nvCxnSpPr>
            <p:spPr bwMode="auto">
              <a:xfrm rot="4987172" flipH="1" flipV="1">
                <a:off x="7993924" y="5573030"/>
                <a:ext cx="322389" cy="156402"/>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4" name="Straight Connector 1183">
                <a:extLst>
                  <a:ext uri="{FF2B5EF4-FFF2-40B4-BE49-F238E27FC236}">
                    <a16:creationId xmlns:a16="http://schemas.microsoft.com/office/drawing/2014/main" id="{CE587B28-09A1-4299-96D3-487B363ED2AD}"/>
                  </a:ext>
                </a:extLst>
              </p:cNvPr>
              <p:cNvCxnSpPr>
                <a:cxnSpLocks/>
              </p:cNvCxnSpPr>
              <p:nvPr/>
            </p:nvCxnSpPr>
            <p:spPr bwMode="auto">
              <a:xfrm rot="4987172" flipH="1" flipV="1">
                <a:off x="8092150" y="5690414"/>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5" name="Straight Connector 1184">
                <a:extLst>
                  <a:ext uri="{FF2B5EF4-FFF2-40B4-BE49-F238E27FC236}">
                    <a16:creationId xmlns:a16="http://schemas.microsoft.com/office/drawing/2014/main" id="{AD184075-DC9B-40AE-A96A-8C123F9CA977}"/>
                  </a:ext>
                </a:extLst>
              </p:cNvPr>
              <p:cNvCxnSpPr>
                <a:cxnSpLocks/>
              </p:cNvCxnSpPr>
              <p:nvPr/>
            </p:nvCxnSpPr>
            <p:spPr bwMode="auto">
              <a:xfrm rot="4987172" flipH="1" flipV="1">
                <a:off x="8230897" y="5660066"/>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6" name="Straight Connector 1185">
                <a:extLst>
                  <a:ext uri="{FF2B5EF4-FFF2-40B4-BE49-F238E27FC236}">
                    <a16:creationId xmlns:a16="http://schemas.microsoft.com/office/drawing/2014/main" id="{3E6A5EB1-3B61-42FA-BB02-56D32C892396}"/>
                  </a:ext>
                </a:extLst>
              </p:cNvPr>
              <p:cNvCxnSpPr>
                <a:cxnSpLocks/>
              </p:cNvCxnSpPr>
              <p:nvPr/>
            </p:nvCxnSpPr>
            <p:spPr bwMode="auto">
              <a:xfrm rot="4987172" flipV="1">
                <a:off x="8089636" y="5831167"/>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7" name="Straight Connector 1186">
                <a:extLst>
                  <a:ext uri="{FF2B5EF4-FFF2-40B4-BE49-F238E27FC236}">
                    <a16:creationId xmlns:a16="http://schemas.microsoft.com/office/drawing/2014/main" id="{FBC48A33-B833-4144-A04E-051437171193}"/>
                  </a:ext>
                </a:extLst>
              </p:cNvPr>
              <p:cNvCxnSpPr>
                <a:cxnSpLocks/>
              </p:cNvCxnSpPr>
              <p:nvPr/>
            </p:nvCxnSpPr>
            <p:spPr bwMode="auto">
              <a:xfrm rot="4987172" flipV="1">
                <a:off x="8037602" y="5905514"/>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8" name="Straight Connector 1187">
                <a:extLst>
                  <a:ext uri="{FF2B5EF4-FFF2-40B4-BE49-F238E27FC236}">
                    <a16:creationId xmlns:a16="http://schemas.microsoft.com/office/drawing/2014/main" id="{7E8EA684-F5D8-4D99-BB0D-1B341331FA2B}"/>
                  </a:ext>
                </a:extLst>
              </p:cNvPr>
              <p:cNvCxnSpPr>
                <a:cxnSpLocks/>
              </p:cNvCxnSpPr>
              <p:nvPr/>
            </p:nvCxnSpPr>
            <p:spPr bwMode="auto">
              <a:xfrm rot="2072388">
                <a:off x="7930212" y="5511176"/>
                <a:ext cx="161367" cy="2404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89" name="Straight Connector 1188">
                <a:extLst>
                  <a:ext uri="{FF2B5EF4-FFF2-40B4-BE49-F238E27FC236}">
                    <a16:creationId xmlns:a16="http://schemas.microsoft.com/office/drawing/2014/main" id="{2FB5F242-8382-453F-8139-7E4787576218}"/>
                  </a:ext>
                </a:extLst>
              </p:cNvPr>
              <p:cNvCxnSpPr>
                <a:cxnSpLocks/>
              </p:cNvCxnSpPr>
              <p:nvPr/>
            </p:nvCxnSpPr>
            <p:spPr bwMode="auto">
              <a:xfrm rot="2072388">
                <a:off x="7942241" y="5470408"/>
                <a:ext cx="6474" cy="202739"/>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0" name="Straight Connector 1189">
                <a:extLst>
                  <a:ext uri="{FF2B5EF4-FFF2-40B4-BE49-F238E27FC236}">
                    <a16:creationId xmlns:a16="http://schemas.microsoft.com/office/drawing/2014/main" id="{4DA60BF4-DE76-41D3-B7A2-AA800CC56205}"/>
                  </a:ext>
                </a:extLst>
              </p:cNvPr>
              <p:cNvCxnSpPr>
                <a:cxnSpLocks/>
              </p:cNvCxnSpPr>
              <p:nvPr/>
            </p:nvCxnSpPr>
            <p:spPr bwMode="auto">
              <a:xfrm rot="2072388" flipH="1">
                <a:off x="7887926" y="5452232"/>
                <a:ext cx="67602" cy="185655"/>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1" name="Straight Connector 1190">
                <a:extLst>
                  <a:ext uri="{FF2B5EF4-FFF2-40B4-BE49-F238E27FC236}">
                    <a16:creationId xmlns:a16="http://schemas.microsoft.com/office/drawing/2014/main" id="{8468F098-BEDB-41DB-89C5-E07063B76FAA}"/>
                  </a:ext>
                </a:extLst>
              </p:cNvPr>
              <p:cNvCxnSpPr>
                <a:cxnSpLocks/>
              </p:cNvCxnSpPr>
              <p:nvPr/>
            </p:nvCxnSpPr>
            <p:spPr bwMode="auto">
              <a:xfrm rot="2072388" flipH="1">
                <a:off x="7860484" y="5443985"/>
                <a:ext cx="119765" cy="1173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2" name="Straight Connector 1191">
                <a:extLst>
                  <a:ext uri="{FF2B5EF4-FFF2-40B4-BE49-F238E27FC236}">
                    <a16:creationId xmlns:a16="http://schemas.microsoft.com/office/drawing/2014/main" id="{E2CD702F-CB8A-4DF1-A082-3C80E377D023}"/>
                  </a:ext>
                </a:extLst>
              </p:cNvPr>
              <p:cNvCxnSpPr>
                <a:cxnSpLocks/>
              </p:cNvCxnSpPr>
              <p:nvPr/>
            </p:nvCxnSpPr>
            <p:spPr bwMode="auto">
              <a:xfrm rot="2072388" flipH="1" flipV="1">
                <a:off x="7755982" y="5256100"/>
                <a:ext cx="322389" cy="15640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3" name="Straight Connector 1192">
                <a:extLst>
                  <a:ext uri="{FF2B5EF4-FFF2-40B4-BE49-F238E27FC236}">
                    <a16:creationId xmlns:a16="http://schemas.microsoft.com/office/drawing/2014/main" id="{06727E49-8108-4DB2-A821-D52F181A8570}"/>
                  </a:ext>
                </a:extLst>
              </p:cNvPr>
              <p:cNvCxnSpPr>
                <a:cxnSpLocks/>
              </p:cNvCxnSpPr>
              <p:nvPr/>
            </p:nvCxnSpPr>
            <p:spPr bwMode="auto">
              <a:xfrm rot="2072388" flipH="1" flipV="1">
                <a:off x="7930754" y="5338559"/>
                <a:ext cx="126779" cy="12617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4" name="Straight Connector 1193">
                <a:extLst>
                  <a:ext uri="{FF2B5EF4-FFF2-40B4-BE49-F238E27FC236}">
                    <a16:creationId xmlns:a16="http://schemas.microsoft.com/office/drawing/2014/main" id="{A87F9326-47F2-44D9-8DBD-6D4B95170E70}"/>
                  </a:ext>
                </a:extLst>
              </p:cNvPr>
              <p:cNvCxnSpPr>
                <a:cxnSpLocks/>
              </p:cNvCxnSpPr>
              <p:nvPr/>
            </p:nvCxnSpPr>
            <p:spPr bwMode="auto">
              <a:xfrm rot="2072388" flipH="1" flipV="1">
                <a:off x="8074541" y="5235803"/>
                <a:ext cx="4687" cy="27044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5" name="Straight Connector 1194">
                <a:extLst>
                  <a:ext uri="{FF2B5EF4-FFF2-40B4-BE49-F238E27FC236}">
                    <a16:creationId xmlns:a16="http://schemas.microsoft.com/office/drawing/2014/main" id="{EE33E829-B5BD-41A8-86CF-9A476FAE79C1}"/>
                  </a:ext>
                </a:extLst>
              </p:cNvPr>
              <p:cNvCxnSpPr>
                <a:cxnSpLocks/>
              </p:cNvCxnSpPr>
              <p:nvPr/>
            </p:nvCxnSpPr>
            <p:spPr bwMode="auto">
              <a:xfrm rot="2072388" flipV="1">
                <a:off x="8041332" y="5376191"/>
                <a:ext cx="247212" cy="19837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196" name="Straight Connector 1195">
                <a:extLst>
                  <a:ext uri="{FF2B5EF4-FFF2-40B4-BE49-F238E27FC236}">
                    <a16:creationId xmlns:a16="http://schemas.microsoft.com/office/drawing/2014/main" id="{167A213F-C70B-4F5D-A8BC-EAD09C7CDE5B}"/>
                  </a:ext>
                </a:extLst>
              </p:cNvPr>
              <p:cNvCxnSpPr>
                <a:cxnSpLocks/>
              </p:cNvCxnSpPr>
              <p:nvPr/>
            </p:nvCxnSpPr>
            <p:spPr bwMode="auto">
              <a:xfrm rot="2072388" flipV="1">
                <a:off x="8012763" y="5512731"/>
                <a:ext cx="190008" cy="39483"/>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197" name="Oval 1196">
                <a:extLst>
                  <a:ext uri="{FF2B5EF4-FFF2-40B4-BE49-F238E27FC236}">
                    <a16:creationId xmlns:a16="http://schemas.microsoft.com/office/drawing/2014/main" id="{D74ECA60-2CCF-4A8A-81A9-C9B09683E220}"/>
                  </a:ext>
                </a:extLst>
              </p:cNvPr>
              <p:cNvSpPr/>
              <p:nvPr/>
            </p:nvSpPr>
            <p:spPr bwMode="auto">
              <a:xfrm flipV="1">
                <a:off x="7579622" y="5665067"/>
                <a:ext cx="39449" cy="39450"/>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98" name="Oval 1197">
                <a:extLst>
                  <a:ext uri="{FF2B5EF4-FFF2-40B4-BE49-F238E27FC236}">
                    <a16:creationId xmlns:a16="http://schemas.microsoft.com/office/drawing/2014/main" id="{0EA1CA75-0408-4F23-851E-1D1967F33C4D}"/>
                  </a:ext>
                </a:extLst>
              </p:cNvPr>
              <p:cNvSpPr/>
              <p:nvPr/>
            </p:nvSpPr>
            <p:spPr bwMode="auto">
              <a:xfrm flipV="1">
                <a:off x="7734372" y="584665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199" name="Oval 1198">
                <a:extLst>
                  <a:ext uri="{FF2B5EF4-FFF2-40B4-BE49-F238E27FC236}">
                    <a16:creationId xmlns:a16="http://schemas.microsoft.com/office/drawing/2014/main" id="{BE2A523E-AF25-4C36-BB6A-3FE1FA9A2974}"/>
                  </a:ext>
                </a:extLst>
              </p:cNvPr>
              <p:cNvSpPr/>
              <p:nvPr/>
            </p:nvSpPr>
            <p:spPr bwMode="auto">
              <a:xfrm flipV="1">
                <a:off x="7858731" y="5297678"/>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0" name="Oval 1199">
                <a:extLst>
                  <a:ext uri="{FF2B5EF4-FFF2-40B4-BE49-F238E27FC236}">
                    <a16:creationId xmlns:a16="http://schemas.microsoft.com/office/drawing/2014/main" id="{FA427869-E106-4328-84B5-D0377DE08BF4}"/>
                  </a:ext>
                </a:extLst>
              </p:cNvPr>
              <p:cNvSpPr/>
              <p:nvPr/>
            </p:nvSpPr>
            <p:spPr bwMode="auto">
              <a:xfrm flipV="1">
                <a:off x="8061210" y="5181456"/>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1" name="Oval 1200">
                <a:extLst>
                  <a:ext uri="{FF2B5EF4-FFF2-40B4-BE49-F238E27FC236}">
                    <a16:creationId xmlns:a16="http://schemas.microsoft.com/office/drawing/2014/main" id="{17E9B506-7956-42BD-84E1-5FB328043C47}"/>
                  </a:ext>
                </a:extLst>
              </p:cNvPr>
              <p:cNvSpPr/>
              <p:nvPr/>
            </p:nvSpPr>
            <p:spPr bwMode="auto">
              <a:xfrm>
                <a:off x="8066233" y="5797814"/>
                <a:ext cx="60692" cy="60692"/>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2" name="Oval 1201">
                <a:extLst>
                  <a:ext uri="{FF2B5EF4-FFF2-40B4-BE49-F238E27FC236}">
                    <a16:creationId xmlns:a16="http://schemas.microsoft.com/office/drawing/2014/main" id="{40B46890-FFAB-4B14-9307-DD0546F240B9}"/>
                  </a:ext>
                </a:extLst>
              </p:cNvPr>
              <p:cNvSpPr/>
              <p:nvPr/>
            </p:nvSpPr>
            <p:spPr bwMode="auto">
              <a:xfrm flipH="1" flipV="1">
                <a:off x="7963134" y="5437413"/>
                <a:ext cx="89001" cy="89001"/>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3" name="Oval 1202">
                <a:extLst>
                  <a:ext uri="{FF2B5EF4-FFF2-40B4-BE49-F238E27FC236}">
                    <a16:creationId xmlns:a16="http://schemas.microsoft.com/office/drawing/2014/main" id="{95D1DED7-7513-4D07-9C56-A65B7CB22301}"/>
                  </a:ext>
                </a:extLst>
              </p:cNvPr>
              <p:cNvSpPr/>
              <p:nvPr/>
            </p:nvSpPr>
            <p:spPr bwMode="auto">
              <a:xfrm flipV="1">
                <a:off x="7543255" y="599301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4" name="Oval 1203">
                <a:extLst>
                  <a:ext uri="{FF2B5EF4-FFF2-40B4-BE49-F238E27FC236}">
                    <a16:creationId xmlns:a16="http://schemas.microsoft.com/office/drawing/2014/main" id="{B0462FD5-6D0F-4E21-8755-2525BD38B5B7}"/>
                  </a:ext>
                </a:extLst>
              </p:cNvPr>
              <p:cNvSpPr/>
              <p:nvPr/>
            </p:nvSpPr>
            <p:spPr bwMode="auto">
              <a:xfrm flipV="1">
                <a:off x="8219089" y="538642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5" name="Oval 1204">
                <a:extLst>
                  <a:ext uri="{FF2B5EF4-FFF2-40B4-BE49-F238E27FC236}">
                    <a16:creationId xmlns:a16="http://schemas.microsoft.com/office/drawing/2014/main" id="{BFA5ED51-B6C7-4B7E-B88F-CB912E5FE1A0}"/>
                  </a:ext>
                </a:extLst>
              </p:cNvPr>
              <p:cNvSpPr/>
              <p:nvPr/>
            </p:nvSpPr>
            <p:spPr bwMode="auto">
              <a:xfrm flipV="1">
                <a:off x="7659587" y="525901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6" name="Oval 1205">
                <a:extLst>
                  <a:ext uri="{FF2B5EF4-FFF2-40B4-BE49-F238E27FC236}">
                    <a16:creationId xmlns:a16="http://schemas.microsoft.com/office/drawing/2014/main" id="{12C0A603-AF89-46B7-AF1C-E9896A89667D}"/>
                  </a:ext>
                </a:extLst>
              </p:cNvPr>
              <p:cNvSpPr/>
              <p:nvPr/>
            </p:nvSpPr>
            <p:spPr bwMode="auto">
              <a:xfrm flipV="1">
                <a:off x="7903330" y="5430739"/>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7" name="Oval 1206">
                <a:extLst>
                  <a:ext uri="{FF2B5EF4-FFF2-40B4-BE49-F238E27FC236}">
                    <a16:creationId xmlns:a16="http://schemas.microsoft.com/office/drawing/2014/main" id="{C8CD6515-3AE6-422B-9415-50F4D2174A20}"/>
                  </a:ext>
                </a:extLst>
              </p:cNvPr>
              <p:cNvSpPr/>
              <p:nvPr/>
            </p:nvSpPr>
            <p:spPr bwMode="auto">
              <a:xfrm flipV="1">
                <a:off x="8451753" y="5610777"/>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8" name="Oval 1207">
                <a:extLst>
                  <a:ext uri="{FF2B5EF4-FFF2-40B4-BE49-F238E27FC236}">
                    <a16:creationId xmlns:a16="http://schemas.microsoft.com/office/drawing/2014/main" id="{E8678E18-C540-41C2-96A0-AB56401E4590}"/>
                  </a:ext>
                </a:extLst>
              </p:cNvPr>
              <p:cNvSpPr/>
              <p:nvPr/>
            </p:nvSpPr>
            <p:spPr bwMode="auto">
              <a:xfrm flipV="1">
                <a:off x="8389582" y="593558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09" name="Oval 1208">
                <a:extLst>
                  <a:ext uri="{FF2B5EF4-FFF2-40B4-BE49-F238E27FC236}">
                    <a16:creationId xmlns:a16="http://schemas.microsoft.com/office/drawing/2014/main" id="{89A6D373-77AF-44E6-B883-0B26ADB5000C}"/>
                  </a:ext>
                </a:extLst>
              </p:cNvPr>
              <p:cNvSpPr/>
              <p:nvPr/>
            </p:nvSpPr>
            <p:spPr bwMode="auto">
              <a:xfrm flipV="1">
                <a:off x="7978115" y="5672161"/>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0" name="Oval 1209">
                <a:extLst>
                  <a:ext uri="{FF2B5EF4-FFF2-40B4-BE49-F238E27FC236}">
                    <a16:creationId xmlns:a16="http://schemas.microsoft.com/office/drawing/2014/main" id="{99F311B8-6B06-4ED1-8F14-63C3BFE19F31}"/>
                  </a:ext>
                </a:extLst>
              </p:cNvPr>
              <p:cNvSpPr/>
              <p:nvPr/>
            </p:nvSpPr>
            <p:spPr bwMode="auto">
              <a:xfrm flipV="1">
                <a:off x="7914409" y="606824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1" name="Oval 1210">
                <a:extLst>
                  <a:ext uri="{FF2B5EF4-FFF2-40B4-BE49-F238E27FC236}">
                    <a16:creationId xmlns:a16="http://schemas.microsoft.com/office/drawing/2014/main" id="{FC2386F0-0F19-4315-93C5-F102E9EA3FB2}"/>
                  </a:ext>
                </a:extLst>
              </p:cNvPr>
              <p:cNvSpPr/>
              <p:nvPr/>
            </p:nvSpPr>
            <p:spPr bwMode="auto">
              <a:xfrm flipV="1">
                <a:off x="8476681" y="5192535"/>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2" name="Oval 1211">
                <a:extLst>
                  <a:ext uri="{FF2B5EF4-FFF2-40B4-BE49-F238E27FC236}">
                    <a16:creationId xmlns:a16="http://schemas.microsoft.com/office/drawing/2014/main" id="{8224A17B-2B1D-4611-8921-4CDABA57A0AF}"/>
                  </a:ext>
                </a:extLst>
              </p:cNvPr>
              <p:cNvSpPr/>
              <p:nvPr/>
            </p:nvSpPr>
            <p:spPr bwMode="auto">
              <a:xfrm flipV="1">
                <a:off x="8223573" y="5576162"/>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3" name="Oval 1212">
                <a:extLst>
                  <a:ext uri="{FF2B5EF4-FFF2-40B4-BE49-F238E27FC236}">
                    <a16:creationId xmlns:a16="http://schemas.microsoft.com/office/drawing/2014/main" id="{A4F36D30-3FD6-40B4-8ED9-D7411F556C7C}"/>
                  </a:ext>
                </a:extLst>
              </p:cNvPr>
              <p:cNvSpPr/>
              <p:nvPr/>
            </p:nvSpPr>
            <p:spPr bwMode="auto">
              <a:xfrm flipV="1">
                <a:off x="8482220" y="571049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4" name="Oval 1213">
                <a:extLst>
                  <a:ext uri="{FF2B5EF4-FFF2-40B4-BE49-F238E27FC236}">
                    <a16:creationId xmlns:a16="http://schemas.microsoft.com/office/drawing/2014/main" id="{059F98B5-F24E-485B-9680-87725DF05B4B}"/>
                  </a:ext>
                </a:extLst>
              </p:cNvPr>
              <p:cNvSpPr/>
              <p:nvPr/>
            </p:nvSpPr>
            <p:spPr bwMode="auto">
              <a:xfrm flipV="1">
                <a:off x="7698365" y="5416890"/>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5" name="Oval 1214">
                <a:extLst>
                  <a:ext uri="{FF2B5EF4-FFF2-40B4-BE49-F238E27FC236}">
                    <a16:creationId xmlns:a16="http://schemas.microsoft.com/office/drawing/2014/main" id="{B5D46F5F-2B97-44C2-8A3C-30FE4AC6F5D8}"/>
                  </a:ext>
                </a:extLst>
              </p:cNvPr>
              <p:cNvSpPr/>
              <p:nvPr/>
            </p:nvSpPr>
            <p:spPr bwMode="auto">
              <a:xfrm flipV="1">
                <a:off x="7741690" y="5642402"/>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6" name="Oval 1215">
                <a:extLst>
                  <a:ext uri="{FF2B5EF4-FFF2-40B4-BE49-F238E27FC236}">
                    <a16:creationId xmlns:a16="http://schemas.microsoft.com/office/drawing/2014/main" id="{8AC91063-228F-4BEE-9A5B-7AAF6CFB74DC}"/>
                  </a:ext>
                </a:extLst>
              </p:cNvPr>
              <p:cNvSpPr/>
              <p:nvPr/>
            </p:nvSpPr>
            <p:spPr bwMode="auto">
              <a:xfrm flipV="1">
                <a:off x="8116606" y="5505524"/>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7" name="Oval 1216">
                <a:extLst>
                  <a:ext uri="{FF2B5EF4-FFF2-40B4-BE49-F238E27FC236}">
                    <a16:creationId xmlns:a16="http://schemas.microsoft.com/office/drawing/2014/main" id="{0808DAAF-EA9E-4CD2-BE7E-EDA1097F7EFD}"/>
                  </a:ext>
                </a:extLst>
              </p:cNvPr>
              <p:cNvSpPr/>
              <p:nvPr/>
            </p:nvSpPr>
            <p:spPr bwMode="auto">
              <a:xfrm flipV="1">
                <a:off x="8371366" y="5450003"/>
                <a:ext cx="39449" cy="39449"/>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8" name="Oval 1217">
                <a:extLst>
                  <a:ext uri="{FF2B5EF4-FFF2-40B4-BE49-F238E27FC236}">
                    <a16:creationId xmlns:a16="http://schemas.microsoft.com/office/drawing/2014/main" id="{7E522202-8D9D-4935-BD65-1D0470E7033C}"/>
                  </a:ext>
                </a:extLst>
              </p:cNvPr>
              <p:cNvSpPr/>
              <p:nvPr/>
            </p:nvSpPr>
            <p:spPr bwMode="auto">
              <a:xfrm flipV="1">
                <a:off x="8594997" y="550285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19" name="Oval 1218">
                <a:extLst>
                  <a:ext uri="{FF2B5EF4-FFF2-40B4-BE49-F238E27FC236}">
                    <a16:creationId xmlns:a16="http://schemas.microsoft.com/office/drawing/2014/main" id="{42444A81-26FB-48D0-B2A5-D3241FA858D0}"/>
                  </a:ext>
                </a:extLst>
              </p:cNvPr>
              <p:cNvSpPr/>
              <p:nvPr/>
            </p:nvSpPr>
            <p:spPr bwMode="auto">
              <a:xfrm flipV="1">
                <a:off x="8282794" y="5782953"/>
                <a:ext cx="24046" cy="24046"/>
              </a:xfrm>
              <a:prstGeom prst="ellipse">
                <a:avLst/>
              </a:prstGeom>
              <a:solidFill>
                <a:schemeClr val="bg2">
                  <a:lumMod val="60000"/>
                  <a:lumOff val="40000"/>
                  <a:alpha val="7000"/>
                </a:schemeClr>
              </a:solidFill>
              <a:ln w="6350">
                <a:solidFill>
                  <a:srgbClr val="FFB900">
                    <a:alpha val="7000"/>
                  </a:srgb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cxnSp>
            <p:nvCxnSpPr>
              <p:cNvPr id="1220" name="Straight Connector 1219">
                <a:extLst>
                  <a:ext uri="{FF2B5EF4-FFF2-40B4-BE49-F238E27FC236}">
                    <a16:creationId xmlns:a16="http://schemas.microsoft.com/office/drawing/2014/main" id="{566E0FB4-AB48-4DE6-9EC1-BFC6489FBAE9}"/>
                  </a:ext>
                </a:extLst>
              </p:cNvPr>
              <p:cNvCxnSpPr>
                <a:cxnSpLocks/>
                <a:stCxn id="1217" idx="5"/>
                <a:endCxn id="1211" idx="1"/>
              </p:cNvCxnSpPr>
              <p:nvPr/>
            </p:nvCxnSpPr>
            <p:spPr bwMode="auto">
              <a:xfrm flipV="1">
                <a:off x="8405038" y="5213060"/>
                <a:ext cx="75164" cy="242720"/>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221" name="Straight Connector 1220">
                <a:extLst>
                  <a:ext uri="{FF2B5EF4-FFF2-40B4-BE49-F238E27FC236}">
                    <a16:creationId xmlns:a16="http://schemas.microsoft.com/office/drawing/2014/main" id="{C87781A7-B766-4C39-B0A1-B419FC29F93A}"/>
                  </a:ext>
                </a:extLst>
              </p:cNvPr>
              <p:cNvCxnSpPr>
                <a:cxnSpLocks/>
                <a:endCxn id="1201" idx="3"/>
              </p:cNvCxnSpPr>
              <p:nvPr/>
            </p:nvCxnSpPr>
            <p:spPr bwMode="auto">
              <a:xfrm flipV="1">
                <a:off x="7574772" y="5849617"/>
                <a:ext cx="500350" cy="153101"/>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cxnSp>
            <p:nvCxnSpPr>
              <p:cNvPr id="1222" name="Straight Connector 1221">
                <a:extLst>
                  <a:ext uri="{FF2B5EF4-FFF2-40B4-BE49-F238E27FC236}">
                    <a16:creationId xmlns:a16="http://schemas.microsoft.com/office/drawing/2014/main" id="{5B0C9DF1-E82E-4461-8908-66028864DED9}"/>
                  </a:ext>
                </a:extLst>
              </p:cNvPr>
              <p:cNvCxnSpPr>
                <a:cxnSpLocks/>
                <a:endCxn id="1202" idx="1"/>
              </p:cNvCxnSpPr>
              <p:nvPr/>
            </p:nvCxnSpPr>
            <p:spPr bwMode="auto">
              <a:xfrm flipH="1" flipV="1">
                <a:off x="8039101" y="5513380"/>
                <a:ext cx="335634" cy="412788"/>
              </a:xfrm>
              <a:prstGeom prst="line">
                <a:avLst/>
              </a:prstGeom>
              <a:ln w="9525">
                <a:solidFill>
                  <a:srgbClr val="FFB900">
                    <a:alpha val="7000"/>
                  </a:srgbClr>
                </a:solidFill>
                <a:headEnd type="none" w="med" len="med"/>
                <a:tailEnd type="none" w="med" len="med"/>
              </a:ln>
              <a:effectLst>
                <a:outerShdw blurRad="25400" algn="ctr" rotWithShape="0">
                  <a:schemeClr val="tx1">
                    <a:alpha val="44000"/>
                  </a:schemeClr>
                </a:outerShdw>
              </a:effectLst>
            </p:spPr>
            <p:style>
              <a:lnRef idx="1">
                <a:schemeClr val="accent4"/>
              </a:lnRef>
              <a:fillRef idx="0">
                <a:schemeClr val="accent4"/>
              </a:fillRef>
              <a:effectRef idx="0">
                <a:schemeClr val="accent4"/>
              </a:effectRef>
              <a:fontRef idx="minor">
                <a:schemeClr val="tx1"/>
              </a:fontRef>
            </p:style>
          </p:cxnSp>
          <p:sp>
            <p:nvSpPr>
              <p:cNvPr id="1223" name="Oval 1222">
                <a:extLst>
                  <a:ext uri="{FF2B5EF4-FFF2-40B4-BE49-F238E27FC236}">
                    <a16:creationId xmlns:a16="http://schemas.microsoft.com/office/drawing/2014/main" id="{7DCB767A-7562-4ECB-A370-16567AFFFBEB}"/>
                  </a:ext>
                </a:extLst>
              </p:cNvPr>
              <p:cNvSpPr>
                <a:spLocks noChangeAspect="1"/>
              </p:cNvSpPr>
              <p:nvPr/>
            </p:nvSpPr>
            <p:spPr bwMode="auto">
              <a:xfrm>
                <a:off x="5014928" y="4206352"/>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4" name="Oval 1223">
                <a:extLst>
                  <a:ext uri="{FF2B5EF4-FFF2-40B4-BE49-F238E27FC236}">
                    <a16:creationId xmlns:a16="http://schemas.microsoft.com/office/drawing/2014/main" id="{B59F7EEF-EE9E-4C66-BB1C-84FD6958660D}"/>
                  </a:ext>
                </a:extLst>
              </p:cNvPr>
              <p:cNvSpPr>
                <a:spLocks noChangeAspect="1"/>
              </p:cNvSpPr>
              <p:nvPr/>
            </p:nvSpPr>
            <p:spPr bwMode="auto">
              <a:xfrm>
                <a:off x="3116579" y="5202678"/>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5" name="Oval 1224">
                <a:extLst>
                  <a:ext uri="{FF2B5EF4-FFF2-40B4-BE49-F238E27FC236}">
                    <a16:creationId xmlns:a16="http://schemas.microsoft.com/office/drawing/2014/main" id="{CA401395-1C3D-4462-86FF-C488B3E6AA5E}"/>
                  </a:ext>
                </a:extLst>
              </p:cNvPr>
              <p:cNvSpPr>
                <a:spLocks noChangeAspect="1"/>
              </p:cNvSpPr>
              <p:nvPr/>
            </p:nvSpPr>
            <p:spPr bwMode="auto">
              <a:xfrm>
                <a:off x="3108379" y="5612688"/>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6" name="Oval 1225">
                <a:extLst>
                  <a:ext uri="{FF2B5EF4-FFF2-40B4-BE49-F238E27FC236}">
                    <a16:creationId xmlns:a16="http://schemas.microsoft.com/office/drawing/2014/main" id="{E4A54F42-9A4C-47F4-A17D-139A248CEE82}"/>
                  </a:ext>
                </a:extLst>
              </p:cNvPr>
              <p:cNvSpPr>
                <a:spLocks noChangeAspect="1"/>
              </p:cNvSpPr>
              <p:nvPr/>
            </p:nvSpPr>
            <p:spPr bwMode="auto">
              <a:xfrm>
                <a:off x="6273661" y="3628237"/>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7" name="Oval 1226">
                <a:extLst>
                  <a:ext uri="{FF2B5EF4-FFF2-40B4-BE49-F238E27FC236}">
                    <a16:creationId xmlns:a16="http://schemas.microsoft.com/office/drawing/2014/main" id="{3F6A6956-6988-44E7-B52B-06F1457102BF}"/>
                  </a:ext>
                </a:extLst>
              </p:cNvPr>
              <p:cNvSpPr>
                <a:spLocks noChangeAspect="1"/>
              </p:cNvSpPr>
              <p:nvPr/>
            </p:nvSpPr>
            <p:spPr bwMode="auto">
              <a:xfrm>
                <a:off x="7483192" y="438265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8" name="Oval 1227">
                <a:extLst>
                  <a:ext uri="{FF2B5EF4-FFF2-40B4-BE49-F238E27FC236}">
                    <a16:creationId xmlns:a16="http://schemas.microsoft.com/office/drawing/2014/main" id="{4452ED87-C0CA-4AE4-8B69-0B663DAF9F37}"/>
                  </a:ext>
                </a:extLst>
              </p:cNvPr>
              <p:cNvSpPr>
                <a:spLocks noChangeAspect="1"/>
              </p:cNvSpPr>
              <p:nvPr/>
            </p:nvSpPr>
            <p:spPr bwMode="auto">
              <a:xfrm>
                <a:off x="7967005" y="4661464"/>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29" name="Oval 1228">
                <a:extLst>
                  <a:ext uri="{FF2B5EF4-FFF2-40B4-BE49-F238E27FC236}">
                    <a16:creationId xmlns:a16="http://schemas.microsoft.com/office/drawing/2014/main" id="{B5641347-0E9F-4A20-BB29-8B3DEBF2F733}"/>
                  </a:ext>
                </a:extLst>
              </p:cNvPr>
              <p:cNvSpPr>
                <a:spLocks noChangeAspect="1"/>
              </p:cNvSpPr>
              <p:nvPr/>
            </p:nvSpPr>
            <p:spPr bwMode="auto">
              <a:xfrm>
                <a:off x="8282713" y="600219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0" name="Oval 1229">
                <a:extLst>
                  <a:ext uri="{FF2B5EF4-FFF2-40B4-BE49-F238E27FC236}">
                    <a16:creationId xmlns:a16="http://schemas.microsoft.com/office/drawing/2014/main" id="{AF3CBA2A-F19E-46B9-9881-20DAAD93BE43}"/>
                  </a:ext>
                </a:extLst>
              </p:cNvPr>
              <p:cNvSpPr>
                <a:spLocks noChangeAspect="1"/>
              </p:cNvSpPr>
              <p:nvPr/>
            </p:nvSpPr>
            <p:spPr bwMode="auto">
              <a:xfrm>
                <a:off x="7889103" y="5829994"/>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1" name="Oval 1230">
                <a:extLst>
                  <a:ext uri="{FF2B5EF4-FFF2-40B4-BE49-F238E27FC236}">
                    <a16:creationId xmlns:a16="http://schemas.microsoft.com/office/drawing/2014/main" id="{A1D93482-0D45-4BCC-8E35-1DA8B4BEA19E}"/>
                  </a:ext>
                </a:extLst>
              </p:cNvPr>
              <p:cNvSpPr>
                <a:spLocks noChangeAspect="1"/>
              </p:cNvSpPr>
              <p:nvPr/>
            </p:nvSpPr>
            <p:spPr bwMode="auto">
              <a:xfrm>
                <a:off x="9106834" y="461636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2" name="Oval 1231">
                <a:extLst>
                  <a:ext uri="{FF2B5EF4-FFF2-40B4-BE49-F238E27FC236}">
                    <a16:creationId xmlns:a16="http://schemas.microsoft.com/office/drawing/2014/main" id="{12CF901F-14C0-45BB-AE8D-29944DD9E966}"/>
                  </a:ext>
                </a:extLst>
              </p:cNvPr>
              <p:cNvSpPr>
                <a:spLocks noChangeAspect="1"/>
              </p:cNvSpPr>
              <p:nvPr/>
            </p:nvSpPr>
            <p:spPr bwMode="auto">
              <a:xfrm>
                <a:off x="8914129" y="5157577"/>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3" name="Oval 1232">
                <a:extLst>
                  <a:ext uri="{FF2B5EF4-FFF2-40B4-BE49-F238E27FC236}">
                    <a16:creationId xmlns:a16="http://schemas.microsoft.com/office/drawing/2014/main" id="{0ECFB733-849A-4444-AA36-9DE20CFBEAC4}"/>
                  </a:ext>
                </a:extLst>
              </p:cNvPr>
              <p:cNvSpPr>
                <a:spLocks noChangeAspect="1"/>
              </p:cNvSpPr>
              <p:nvPr/>
            </p:nvSpPr>
            <p:spPr bwMode="auto">
              <a:xfrm>
                <a:off x="8717324" y="514117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4" name="Oval 1233">
                <a:extLst>
                  <a:ext uri="{FF2B5EF4-FFF2-40B4-BE49-F238E27FC236}">
                    <a16:creationId xmlns:a16="http://schemas.microsoft.com/office/drawing/2014/main" id="{20B1710A-0DB5-4782-A074-CA26512A1856}"/>
                  </a:ext>
                </a:extLst>
              </p:cNvPr>
              <p:cNvSpPr>
                <a:spLocks noChangeAspect="1"/>
              </p:cNvSpPr>
              <p:nvPr/>
            </p:nvSpPr>
            <p:spPr bwMode="auto">
              <a:xfrm>
                <a:off x="6015354" y="3669238"/>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5" name="Oval 1234">
                <a:extLst>
                  <a:ext uri="{FF2B5EF4-FFF2-40B4-BE49-F238E27FC236}">
                    <a16:creationId xmlns:a16="http://schemas.microsoft.com/office/drawing/2014/main" id="{18B15221-E974-4DA0-BD66-AF45CC9D8CE8}"/>
                  </a:ext>
                </a:extLst>
              </p:cNvPr>
              <p:cNvSpPr>
                <a:spLocks noChangeAspect="1"/>
              </p:cNvSpPr>
              <p:nvPr/>
            </p:nvSpPr>
            <p:spPr bwMode="auto">
              <a:xfrm>
                <a:off x="4859124" y="426375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6" name="Oval 1235">
                <a:extLst>
                  <a:ext uri="{FF2B5EF4-FFF2-40B4-BE49-F238E27FC236}">
                    <a16:creationId xmlns:a16="http://schemas.microsoft.com/office/drawing/2014/main" id="{F6942415-7C8D-447A-B525-5C3B449887DE}"/>
                  </a:ext>
                </a:extLst>
              </p:cNvPr>
              <p:cNvSpPr>
                <a:spLocks noChangeAspect="1"/>
              </p:cNvSpPr>
              <p:nvPr/>
            </p:nvSpPr>
            <p:spPr bwMode="auto">
              <a:xfrm>
                <a:off x="5863650" y="409564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7" name="Oval 1236">
                <a:extLst>
                  <a:ext uri="{FF2B5EF4-FFF2-40B4-BE49-F238E27FC236}">
                    <a16:creationId xmlns:a16="http://schemas.microsoft.com/office/drawing/2014/main" id="{AAC9595B-E8D0-479A-AAD2-8A6A1B6119EB}"/>
                  </a:ext>
                </a:extLst>
              </p:cNvPr>
              <p:cNvSpPr>
                <a:spLocks noChangeAspect="1"/>
              </p:cNvSpPr>
              <p:nvPr/>
            </p:nvSpPr>
            <p:spPr bwMode="auto">
              <a:xfrm>
                <a:off x="6531968" y="370613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8" name="Oval 1237">
                <a:extLst>
                  <a:ext uri="{FF2B5EF4-FFF2-40B4-BE49-F238E27FC236}">
                    <a16:creationId xmlns:a16="http://schemas.microsoft.com/office/drawing/2014/main" id="{64AED7EF-DB99-4E3E-B2AC-0277D285F06E}"/>
                  </a:ext>
                </a:extLst>
              </p:cNvPr>
              <p:cNvSpPr>
                <a:spLocks noChangeAspect="1"/>
              </p:cNvSpPr>
              <p:nvPr/>
            </p:nvSpPr>
            <p:spPr bwMode="auto">
              <a:xfrm>
                <a:off x="6396664" y="416125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39" name="Oval 1238">
                <a:extLst>
                  <a:ext uri="{FF2B5EF4-FFF2-40B4-BE49-F238E27FC236}">
                    <a16:creationId xmlns:a16="http://schemas.microsoft.com/office/drawing/2014/main" id="{09C63903-60AC-4D76-9261-CA7710BDC305}"/>
                  </a:ext>
                </a:extLst>
              </p:cNvPr>
              <p:cNvSpPr>
                <a:spLocks noChangeAspect="1"/>
              </p:cNvSpPr>
              <p:nvPr/>
            </p:nvSpPr>
            <p:spPr bwMode="auto">
              <a:xfrm>
                <a:off x="6556568" y="386604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0" name="Oval 1239">
                <a:extLst>
                  <a:ext uri="{FF2B5EF4-FFF2-40B4-BE49-F238E27FC236}">
                    <a16:creationId xmlns:a16="http://schemas.microsoft.com/office/drawing/2014/main" id="{DC93D592-5F02-40E8-A026-A6B26D98AD81}"/>
                  </a:ext>
                </a:extLst>
              </p:cNvPr>
              <p:cNvSpPr>
                <a:spLocks noChangeAspect="1"/>
              </p:cNvSpPr>
              <p:nvPr/>
            </p:nvSpPr>
            <p:spPr bwMode="auto">
              <a:xfrm>
                <a:off x="4317910" y="501817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1" name="Oval 1240">
                <a:extLst>
                  <a:ext uri="{FF2B5EF4-FFF2-40B4-BE49-F238E27FC236}">
                    <a16:creationId xmlns:a16="http://schemas.microsoft.com/office/drawing/2014/main" id="{B40813DC-82F8-415F-9C0B-8CF597EE3E51}"/>
                  </a:ext>
                </a:extLst>
              </p:cNvPr>
              <p:cNvSpPr>
                <a:spLocks noChangeAspect="1"/>
              </p:cNvSpPr>
              <p:nvPr/>
            </p:nvSpPr>
            <p:spPr bwMode="auto">
              <a:xfrm>
                <a:off x="4346611" y="4505660"/>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2" name="Oval 1241">
                <a:extLst>
                  <a:ext uri="{FF2B5EF4-FFF2-40B4-BE49-F238E27FC236}">
                    <a16:creationId xmlns:a16="http://schemas.microsoft.com/office/drawing/2014/main" id="{41ECE368-21D2-4A84-8298-CCB0C84F90F3}"/>
                  </a:ext>
                </a:extLst>
              </p:cNvPr>
              <p:cNvSpPr>
                <a:spLocks noChangeAspect="1"/>
              </p:cNvSpPr>
              <p:nvPr/>
            </p:nvSpPr>
            <p:spPr bwMode="auto">
              <a:xfrm>
                <a:off x="5773448" y="388244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3" name="Oval 1242">
                <a:extLst>
                  <a:ext uri="{FF2B5EF4-FFF2-40B4-BE49-F238E27FC236}">
                    <a16:creationId xmlns:a16="http://schemas.microsoft.com/office/drawing/2014/main" id="{92F265DE-DA54-4D5D-A064-2E99F757FFB8}"/>
                  </a:ext>
                </a:extLst>
              </p:cNvPr>
              <p:cNvSpPr>
                <a:spLocks noChangeAspect="1"/>
              </p:cNvSpPr>
              <p:nvPr/>
            </p:nvSpPr>
            <p:spPr bwMode="auto">
              <a:xfrm>
                <a:off x="6244960" y="4271954"/>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4" name="Oval 1243">
                <a:extLst>
                  <a:ext uri="{FF2B5EF4-FFF2-40B4-BE49-F238E27FC236}">
                    <a16:creationId xmlns:a16="http://schemas.microsoft.com/office/drawing/2014/main" id="{B13E89FB-70FA-4653-8167-37BCF4ECFD64}"/>
                  </a:ext>
                </a:extLst>
              </p:cNvPr>
              <p:cNvSpPr>
                <a:spLocks noChangeAspect="1"/>
              </p:cNvSpPr>
              <p:nvPr/>
            </p:nvSpPr>
            <p:spPr bwMode="auto">
              <a:xfrm>
                <a:off x="4043203" y="502637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5" name="Oval 1244">
                <a:extLst>
                  <a:ext uri="{FF2B5EF4-FFF2-40B4-BE49-F238E27FC236}">
                    <a16:creationId xmlns:a16="http://schemas.microsoft.com/office/drawing/2014/main" id="{31E1F7C8-255A-429F-94EB-BA0568AA4C97}"/>
                  </a:ext>
                </a:extLst>
              </p:cNvPr>
              <p:cNvSpPr>
                <a:spLocks noChangeAspect="1"/>
              </p:cNvSpPr>
              <p:nvPr/>
            </p:nvSpPr>
            <p:spPr bwMode="auto">
              <a:xfrm>
                <a:off x="3460988" y="5087875"/>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6" name="Oval 1245">
                <a:extLst>
                  <a:ext uri="{FF2B5EF4-FFF2-40B4-BE49-F238E27FC236}">
                    <a16:creationId xmlns:a16="http://schemas.microsoft.com/office/drawing/2014/main" id="{CA6E810A-2F52-4D8E-8FDA-79B2A56C1D64}"/>
                  </a:ext>
                </a:extLst>
              </p:cNvPr>
              <p:cNvSpPr>
                <a:spLocks noChangeAspect="1"/>
              </p:cNvSpPr>
              <p:nvPr/>
            </p:nvSpPr>
            <p:spPr bwMode="auto">
              <a:xfrm>
                <a:off x="3366686" y="571109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7" name="Oval 1246">
                <a:extLst>
                  <a:ext uri="{FF2B5EF4-FFF2-40B4-BE49-F238E27FC236}">
                    <a16:creationId xmlns:a16="http://schemas.microsoft.com/office/drawing/2014/main" id="{A54F5314-295E-4E72-BE70-16C5F41DF519}"/>
                  </a:ext>
                </a:extLst>
              </p:cNvPr>
              <p:cNvSpPr>
                <a:spLocks noChangeAspect="1"/>
              </p:cNvSpPr>
              <p:nvPr/>
            </p:nvSpPr>
            <p:spPr bwMode="auto">
              <a:xfrm>
                <a:off x="4732021" y="580129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8" name="Oval 1247">
                <a:extLst>
                  <a:ext uri="{FF2B5EF4-FFF2-40B4-BE49-F238E27FC236}">
                    <a16:creationId xmlns:a16="http://schemas.microsoft.com/office/drawing/2014/main" id="{2AA0B5DC-FA72-4261-B151-87C4D43830F3}"/>
                  </a:ext>
                </a:extLst>
              </p:cNvPr>
              <p:cNvSpPr>
                <a:spLocks noChangeAspect="1"/>
              </p:cNvSpPr>
              <p:nvPr/>
            </p:nvSpPr>
            <p:spPr bwMode="auto">
              <a:xfrm>
                <a:off x="4481915" y="572339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49" name="Oval 1248">
                <a:extLst>
                  <a:ext uri="{FF2B5EF4-FFF2-40B4-BE49-F238E27FC236}">
                    <a16:creationId xmlns:a16="http://schemas.microsoft.com/office/drawing/2014/main" id="{FDEB7CC3-1B43-434B-B40C-D0BB8823D26B}"/>
                  </a:ext>
                </a:extLst>
              </p:cNvPr>
              <p:cNvSpPr>
                <a:spLocks noChangeAspect="1"/>
              </p:cNvSpPr>
              <p:nvPr/>
            </p:nvSpPr>
            <p:spPr bwMode="auto">
              <a:xfrm>
                <a:off x="4244108" y="539538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0" name="Oval 1249">
                <a:extLst>
                  <a:ext uri="{FF2B5EF4-FFF2-40B4-BE49-F238E27FC236}">
                    <a16:creationId xmlns:a16="http://schemas.microsoft.com/office/drawing/2014/main" id="{8226C52D-8DDB-47DF-9BCB-52F9F97E8EDF}"/>
                  </a:ext>
                </a:extLst>
              </p:cNvPr>
              <p:cNvSpPr>
                <a:spLocks noChangeAspect="1"/>
              </p:cNvSpPr>
              <p:nvPr/>
            </p:nvSpPr>
            <p:spPr bwMode="auto">
              <a:xfrm>
                <a:off x="4112905" y="4710665"/>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1" name="Oval 1250">
                <a:extLst>
                  <a:ext uri="{FF2B5EF4-FFF2-40B4-BE49-F238E27FC236}">
                    <a16:creationId xmlns:a16="http://schemas.microsoft.com/office/drawing/2014/main" id="{08CFDDE4-BD94-432C-AD7B-3270910EFFCB}"/>
                  </a:ext>
                </a:extLst>
              </p:cNvPr>
              <p:cNvSpPr>
                <a:spLocks noChangeAspect="1"/>
              </p:cNvSpPr>
              <p:nvPr/>
            </p:nvSpPr>
            <p:spPr bwMode="auto">
              <a:xfrm>
                <a:off x="4477815" y="503047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2" name="Oval 1251">
                <a:extLst>
                  <a:ext uri="{FF2B5EF4-FFF2-40B4-BE49-F238E27FC236}">
                    <a16:creationId xmlns:a16="http://schemas.microsoft.com/office/drawing/2014/main" id="{1DC72ABB-9CEC-42FF-A524-6113A34C27F6}"/>
                  </a:ext>
                </a:extLst>
              </p:cNvPr>
              <p:cNvSpPr>
                <a:spLocks noChangeAspect="1"/>
              </p:cNvSpPr>
              <p:nvPr/>
            </p:nvSpPr>
            <p:spPr bwMode="auto">
              <a:xfrm>
                <a:off x="8147410" y="601039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3" name="Oval 1252">
                <a:extLst>
                  <a:ext uri="{FF2B5EF4-FFF2-40B4-BE49-F238E27FC236}">
                    <a16:creationId xmlns:a16="http://schemas.microsoft.com/office/drawing/2014/main" id="{8B328213-7F09-49F2-A0FD-DAB41E1C9AD8}"/>
                  </a:ext>
                </a:extLst>
              </p:cNvPr>
              <p:cNvSpPr>
                <a:spLocks noChangeAspect="1"/>
              </p:cNvSpPr>
              <p:nvPr/>
            </p:nvSpPr>
            <p:spPr bwMode="auto">
              <a:xfrm>
                <a:off x="7794800" y="4476959"/>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4" name="Oval 1253">
                <a:extLst>
                  <a:ext uri="{FF2B5EF4-FFF2-40B4-BE49-F238E27FC236}">
                    <a16:creationId xmlns:a16="http://schemas.microsoft.com/office/drawing/2014/main" id="{571C82A2-3AC2-47D9-B2AA-ED446B2D8528}"/>
                  </a:ext>
                </a:extLst>
              </p:cNvPr>
              <p:cNvSpPr>
                <a:spLocks noChangeAspect="1"/>
              </p:cNvSpPr>
              <p:nvPr/>
            </p:nvSpPr>
            <p:spPr bwMode="auto">
              <a:xfrm>
                <a:off x="7876803" y="5985798"/>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5" name="Oval 1254">
                <a:extLst>
                  <a:ext uri="{FF2B5EF4-FFF2-40B4-BE49-F238E27FC236}">
                    <a16:creationId xmlns:a16="http://schemas.microsoft.com/office/drawing/2014/main" id="{0E8EC089-BE41-47A3-B36D-0C610C8F13BB}"/>
                  </a:ext>
                </a:extLst>
              </p:cNvPr>
              <p:cNvSpPr>
                <a:spLocks noChangeAspect="1"/>
              </p:cNvSpPr>
              <p:nvPr/>
            </p:nvSpPr>
            <p:spPr bwMode="auto">
              <a:xfrm>
                <a:off x="8483618" y="553888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6" name="Oval 1255">
                <a:extLst>
                  <a:ext uri="{FF2B5EF4-FFF2-40B4-BE49-F238E27FC236}">
                    <a16:creationId xmlns:a16="http://schemas.microsoft.com/office/drawing/2014/main" id="{5FF7656B-4748-49AB-BFE1-FE7CCDDAAF86}"/>
                  </a:ext>
                </a:extLst>
              </p:cNvPr>
              <p:cNvSpPr>
                <a:spLocks noChangeAspect="1"/>
              </p:cNvSpPr>
              <p:nvPr/>
            </p:nvSpPr>
            <p:spPr bwMode="auto">
              <a:xfrm>
                <a:off x="8430317" y="5768492"/>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7" name="Oval 1256">
                <a:extLst>
                  <a:ext uri="{FF2B5EF4-FFF2-40B4-BE49-F238E27FC236}">
                    <a16:creationId xmlns:a16="http://schemas.microsoft.com/office/drawing/2014/main" id="{253972F7-198A-47AD-BBA0-C97145EB5AAF}"/>
                  </a:ext>
                </a:extLst>
              </p:cNvPr>
              <p:cNvSpPr>
                <a:spLocks noChangeAspect="1"/>
              </p:cNvSpPr>
              <p:nvPr/>
            </p:nvSpPr>
            <p:spPr bwMode="auto">
              <a:xfrm>
                <a:off x="8495919" y="475166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8" name="Oval 1257">
                <a:extLst>
                  <a:ext uri="{FF2B5EF4-FFF2-40B4-BE49-F238E27FC236}">
                    <a16:creationId xmlns:a16="http://schemas.microsoft.com/office/drawing/2014/main" id="{430D0D3F-8E54-411D-893D-403DC8B3DCA6}"/>
                  </a:ext>
                </a:extLst>
              </p:cNvPr>
              <p:cNvSpPr>
                <a:spLocks noChangeAspect="1"/>
              </p:cNvSpPr>
              <p:nvPr/>
            </p:nvSpPr>
            <p:spPr bwMode="auto">
              <a:xfrm>
                <a:off x="3883299" y="5534786"/>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59" name="Oval 1258">
                <a:extLst>
                  <a:ext uri="{FF2B5EF4-FFF2-40B4-BE49-F238E27FC236}">
                    <a16:creationId xmlns:a16="http://schemas.microsoft.com/office/drawing/2014/main" id="{1A40CB7C-35AC-4778-AF7C-AD9940C1A8DF}"/>
                  </a:ext>
                </a:extLst>
              </p:cNvPr>
              <p:cNvSpPr>
                <a:spLocks noChangeAspect="1"/>
              </p:cNvSpPr>
              <p:nvPr/>
            </p:nvSpPr>
            <p:spPr bwMode="auto">
              <a:xfrm>
                <a:off x="4342511" y="4714765"/>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0" name="Oval 1259">
                <a:extLst>
                  <a:ext uri="{FF2B5EF4-FFF2-40B4-BE49-F238E27FC236}">
                    <a16:creationId xmlns:a16="http://schemas.microsoft.com/office/drawing/2014/main" id="{19665694-B3A3-42C3-A513-AE8258FA9A67}"/>
                  </a:ext>
                </a:extLst>
              </p:cNvPr>
              <p:cNvSpPr>
                <a:spLocks noChangeAspect="1"/>
              </p:cNvSpPr>
              <p:nvPr/>
            </p:nvSpPr>
            <p:spPr bwMode="auto">
              <a:xfrm>
                <a:off x="5941552" y="4222752"/>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1" name="Oval 1260">
                <a:extLst>
                  <a:ext uri="{FF2B5EF4-FFF2-40B4-BE49-F238E27FC236}">
                    <a16:creationId xmlns:a16="http://schemas.microsoft.com/office/drawing/2014/main" id="{6BA1A2C2-294D-46EB-993E-7B1EE0A2683E}"/>
                  </a:ext>
                </a:extLst>
              </p:cNvPr>
              <p:cNvSpPr>
                <a:spLocks noChangeAspect="1"/>
              </p:cNvSpPr>
              <p:nvPr/>
            </p:nvSpPr>
            <p:spPr bwMode="auto">
              <a:xfrm>
                <a:off x="7663597" y="494027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2" name="Oval 1261">
                <a:extLst>
                  <a:ext uri="{FF2B5EF4-FFF2-40B4-BE49-F238E27FC236}">
                    <a16:creationId xmlns:a16="http://schemas.microsoft.com/office/drawing/2014/main" id="{5FB6642B-F71F-4E0E-A8E2-9871EE6A5600}"/>
                  </a:ext>
                </a:extLst>
              </p:cNvPr>
              <p:cNvSpPr>
                <a:spLocks noChangeAspect="1"/>
              </p:cNvSpPr>
              <p:nvPr/>
            </p:nvSpPr>
            <p:spPr bwMode="auto">
              <a:xfrm>
                <a:off x="7520093" y="4780367"/>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3" name="Oval 1262">
                <a:extLst>
                  <a:ext uri="{FF2B5EF4-FFF2-40B4-BE49-F238E27FC236}">
                    <a16:creationId xmlns:a16="http://schemas.microsoft.com/office/drawing/2014/main" id="{E185F966-9F24-4904-BAE4-DD7CED741497}"/>
                  </a:ext>
                </a:extLst>
              </p:cNvPr>
              <p:cNvSpPr>
                <a:spLocks noChangeAspect="1"/>
              </p:cNvSpPr>
              <p:nvPr/>
            </p:nvSpPr>
            <p:spPr bwMode="auto">
              <a:xfrm>
                <a:off x="8545120" y="503047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4" name="Oval 1263">
                <a:extLst>
                  <a:ext uri="{FF2B5EF4-FFF2-40B4-BE49-F238E27FC236}">
                    <a16:creationId xmlns:a16="http://schemas.microsoft.com/office/drawing/2014/main" id="{19A13E29-D21D-42DC-81CE-69D5B31531A4}"/>
                  </a:ext>
                </a:extLst>
              </p:cNvPr>
              <p:cNvSpPr>
                <a:spLocks noChangeAspect="1"/>
              </p:cNvSpPr>
              <p:nvPr/>
            </p:nvSpPr>
            <p:spPr bwMode="auto">
              <a:xfrm>
                <a:off x="8536920" y="494027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5" name="Oval 1264">
                <a:extLst>
                  <a:ext uri="{FF2B5EF4-FFF2-40B4-BE49-F238E27FC236}">
                    <a16:creationId xmlns:a16="http://schemas.microsoft.com/office/drawing/2014/main" id="{AA766F29-57E3-4AAD-827E-40BB501FA4E5}"/>
                  </a:ext>
                </a:extLst>
              </p:cNvPr>
              <p:cNvSpPr>
                <a:spLocks noChangeAspect="1"/>
              </p:cNvSpPr>
              <p:nvPr/>
            </p:nvSpPr>
            <p:spPr bwMode="auto">
              <a:xfrm>
                <a:off x="8807527" y="4653263"/>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266" name="Oval 1265">
                <a:extLst>
                  <a:ext uri="{FF2B5EF4-FFF2-40B4-BE49-F238E27FC236}">
                    <a16:creationId xmlns:a16="http://schemas.microsoft.com/office/drawing/2014/main" id="{DF3C1710-E85E-4803-8CA6-0EDBC54FAF08}"/>
                  </a:ext>
                </a:extLst>
              </p:cNvPr>
              <p:cNvSpPr>
                <a:spLocks noChangeAspect="1"/>
              </p:cNvSpPr>
              <p:nvPr/>
            </p:nvSpPr>
            <p:spPr bwMode="auto">
              <a:xfrm>
                <a:off x="5109231" y="4554861"/>
                <a:ext cx="29521" cy="29521"/>
              </a:xfrm>
              <a:prstGeom prst="ellipse">
                <a:avLst/>
              </a:prstGeom>
              <a:solidFill>
                <a:schemeClr val="bg2">
                  <a:lumMod val="60000"/>
                  <a:lumOff val="40000"/>
                  <a:alpha val="7000"/>
                </a:schemeClr>
              </a:solidFill>
              <a:ln w="3175">
                <a:solidFill>
                  <a:srgbClr val="FFB900">
                    <a:alpha val="7000"/>
                  </a:srgb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grpSp>
        <p:sp>
          <p:nvSpPr>
            <p:cNvPr id="409" name="Oval 408">
              <a:extLst>
                <a:ext uri="{FF2B5EF4-FFF2-40B4-BE49-F238E27FC236}">
                  <a16:creationId xmlns:a16="http://schemas.microsoft.com/office/drawing/2014/main" id="{70450C10-8420-4F66-84BC-AF6130383F16}"/>
                </a:ext>
              </a:extLst>
            </p:cNvPr>
            <p:cNvSpPr/>
            <p:nvPr/>
          </p:nvSpPr>
          <p:spPr bwMode="auto">
            <a:xfrm flipV="1">
              <a:off x="2832615" y="3813648"/>
              <a:ext cx="65868" cy="65868"/>
            </a:xfrm>
            <a:prstGeom prst="ellipse">
              <a:avLst/>
            </a:prstGeom>
            <a:solidFill>
              <a:schemeClr val="bg2">
                <a:lumMod val="40000"/>
                <a:lumOff val="60000"/>
                <a:alpha val="1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0" name="Oval 409">
              <a:extLst>
                <a:ext uri="{FF2B5EF4-FFF2-40B4-BE49-F238E27FC236}">
                  <a16:creationId xmlns:a16="http://schemas.microsoft.com/office/drawing/2014/main" id="{16441F34-A416-4D32-A31E-548F99BF317C}"/>
                </a:ext>
              </a:extLst>
            </p:cNvPr>
            <p:cNvSpPr/>
            <p:nvPr/>
          </p:nvSpPr>
          <p:spPr bwMode="auto">
            <a:xfrm flipV="1">
              <a:off x="3619579" y="4071010"/>
              <a:ext cx="55603" cy="55603"/>
            </a:xfrm>
            <a:prstGeom prst="ellipse">
              <a:avLst/>
            </a:prstGeom>
            <a:solidFill>
              <a:schemeClr val="bg2">
                <a:lumMod val="40000"/>
                <a:lumOff val="60000"/>
                <a:alpha val="33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1" name="Oval 410">
              <a:extLst>
                <a:ext uri="{FF2B5EF4-FFF2-40B4-BE49-F238E27FC236}">
                  <a16:creationId xmlns:a16="http://schemas.microsoft.com/office/drawing/2014/main" id="{7393FD0A-6079-4AF4-BC9E-C10A5391019B}"/>
                </a:ext>
              </a:extLst>
            </p:cNvPr>
            <p:cNvSpPr/>
            <p:nvPr/>
          </p:nvSpPr>
          <p:spPr bwMode="auto">
            <a:xfrm flipV="1">
              <a:off x="4847974" y="4752521"/>
              <a:ext cx="89811" cy="89811"/>
            </a:xfrm>
            <a:prstGeom prst="ellipse">
              <a:avLst/>
            </a:prstGeom>
            <a:solidFill>
              <a:schemeClr val="tx1">
                <a:alpha val="4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2" name="Oval 411">
              <a:extLst>
                <a:ext uri="{FF2B5EF4-FFF2-40B4-BE49-F238E27FC236}">
                  <a16:creationId xmlns:a16="http://schemas.microsoft.com/office/drawing/2014/main" id="{C3F71FE7-CD43-4E03-AF7D-5F4666C79EA5}"/>
                </a:ext>
              </a:extLst>
            </p:cNvPr>
            <p:cNvSpPr/>
            <p:nvPr/>
          </p:nvSpPr>
          <p:spPr bwMode="auto">
            <a:xfrm flipV="1">
              <a:off x="5036239" y="4175250"/>
              <a:ext cx="89811" cy="89811"/>
            </a:xfrm>
            <a:prstGeom prst="ellipse">
              <a:avLst/>
            </a:prstGeom>
            <a:solidFill>
              <a:schemeClr val="bg2">
                <a:lumMod val="40000"/>
                <a:lumOff val="60000"/>
                <a:alpha val="23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3" name="Oval 412">
              <a:extLst>
                <a:ext uri="{FF2B5EF4-FFF2-40B4-BE49-F238E27FC236}">
                  <a16:creationId xmlns:a16="http://schemas.microsoft.com/office/drawing/2014/main" id="{AE819A30-AFAE-4705-8AB8-ACD7D8593263}"/>
                </a:ext>
              </a:extLst>
            </p:cNvPr>
            <p:cNvSpPr/>
            <p:nvPr/>
          </p:nvSpPr>
          <p:spPr bwMode="auto">
            <a:xfrm flipV="1">
              <a:off x="4336585" y="4163840"/>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4" name="Oval 413">
              <a:extLst>
                <a:ext uri="{FF2B5EF4-FFF2-40B4-BE49-F238E27FC236}">
                  <a16:creationId xmlns:a16="http://schemas.microsoft.com/office/drawing/2014/main" id="{D9EA143D-254A-4CCF-AEA1-D78F6F2F449C}"/>
                </a:ext>
              </a:extLst>
            </p:cNvPr>
            <p:cNvSpPr/>
            <p:nvPr/>
          </p:nvSpPr>
          <p:spPr bwMode="auto">
            <a:xfrm flipV="1">
              <a:off x="4822880" y="3989273"/>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5" name="Oval 414">
              <a:extLst>
                <a:ext uri="{FF2B5EF4-FFF2-40B4-BE49-F238E27FC236}">
                  <a16:creationId xmlns:a16="http://schemas.microsoft.com/office/drawing/2014/main" id="{83F3C282-9929-4D95-BD1A-11027E9D7965}"/>
                </a:ext>
              </a:extLst>
            </p:cNvPr>
            <p:cNvSpPr/>
            <p:nvPr/>
          </p:nvSpPr>
          <p:spPr bwMode="auto">
            <a:xfrm flipV="1">
              <a:off x="5731108" y="4215644"/>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6" name="Oval 415">
              <a:extLst>
                <a:ext uri="{FF2B5EF4-FFF2-40B4-BE49-F238E27FC236}">
                  <a16:creationId xmlns:a16="http://schemas.microsoft.com/office/drawing/2014/main" id="{6284D586-CB26-43B4-99E0-0926BC89551F}"/>
                </a:ext>
              </a:extLst>
            </p:cNvPr>
            <p:cNvSpPr/>
            <p:nvPr/>
          </p:nvSpPr>
          <p:spPr bwMode="auto">
            <a:xfrm flipV="1">
              <a:off x="3708975" y="3536229"/>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7" name="Oval 416">
              <a:extLst>
                <a:ext uri="{FF2B5EF4-FFF2-40B4-BE49-F238E27FC236}">
                  <a16:creationId xmlns:a16="http://schemas.microsoft.com/office/drawing/2014/main" id="{A816A985-5EFA-47A7-9460-61735112DFCE}"/>
                </a:ext>
              </a:extLst>
            </p:cNvPr>
            <p:cNvSpPr/>
            <p:nvPr/>
          </p:nvSpPr>
          <p:spPr bwMode="auto">
            <a:xfrm flipV="1">
              <a:off x="6051148" y="3974575"/>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8" name="Oval 417">
              <a:extLst>
                <a:ext uri="{FF2B5EF4-FFF2-40B4-BE49-F238E27FC236}">
                  <a16:creationId xmlns:a16="http://schemas.microsoft.com/office/drawing/2014/main" id="{61D1CBFE-B0A7-4183-9B75-D90B244DB00C}"/>
                </a:ext>
              </a:extLst>
            </p:cNvPr>
            <p:cNvSpPr/>
            <p:nvPr/>
          </p:nvSpPr>
          <p:spPr bwMode="auto">
            <a:xfrm flipV="1">
              <a:off x="2491160" y="4059931"/>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19" name="Oval 418">
              <a:extLst>
                <a:ext uri="{FF2B5EF4-FFF2-40B4-BE49-F238E27FC236}">
                  <a16:creationId xmlns:a16="http://schemas.microsoft.com/office/drawing/2014/main" id="{CEE2DB3F-7F66-424E-A4A4-5FB228601064}"/>
                </a:ext>
              </a:extLst>
            </p:cNvPr>
            <p:cNvSpPr/>
            <p:nvPr/>
          </p:nvSpPr>
          <p:spPr bwMode="auto">
            <a:xfrm flipV="1">
              <a:off x="2574288" y="4101494"/>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0" name="Oval 419">
              <a:extLst>
                <a:ext uri="{FF2B5EF4-FFF2-40B4-BE49-F238E27FC236}">
                  <a16:creationId xmlns:a16="http://schemas.microsoft.com/office/drawing/2014/main" id="{ED3FAD1E-B860-4113-9980-BF66554A67E9}"/>
                </a:ext>
              </a:extLst>
            </p:cNvPr>
            <p:cNvSpPr/>
            <p:nvPr/>
          </p:nvSpPr>
          <p:spPr bwMode="auto">
            <a:xfrm flipV="1">
              <a:off x="3256564" y="4462040"/>
              <a:ext cx="65868" cy="65868"/>
            </a:xfrm>
            <a:prstGeom prst="ellipse">
              <a:avLst/>
            </a:prstGeom>
            <a:solidFill>
              <a:schemeClr val="tx1">
                <a:alpha val="1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1" name="Oval 420">
              <a:extLst>
                <a:ext uri="{FF2B5EF4-FFF2-40B4-BE49-F238E27FC236}">
                  <a16:creationId xmlns:a16="http://schemas.microsoft.com/office/drawing/2014/main" id="{2C630579-CD76-433E-924A-F8B138C927D5}"/>
                </a:ext>
              </a:extLst>
            </p:cNvPr>
            <p:cNvSpPr/>
            <p:nvPr/>
          </p:nvSpPr>
          <p:spPr bwMode="auto">
            <a:xfrm flipV="1">
              <a:off x="3167376" y="5040133"/>
              <a:ext cx="45719" cy="45719"/>
            </a:xfrm>
            <a:prstGeom prst="ellipse">
              <a:avLst/>
            </a:prstGeom>
            <a:solidFill>
              <a:schemeClr val="tx1">
                <a:alpha val="57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2" name="Oval 421">
              <a:extLst>
                <a:ext uri="{FF2B5EF4-FFF2-40B4-BE49-F238E27FC236}">
                  <a16:creationId xmlns:a16="http://schemas.microsoft.com/office/drawing/2014/main" id="{EE5C1BAD-D8B8-4AA5-A3C7-AE7AB8D84825}"/>
                </a:ext>
              </a:extLst>
            </p:cNvPr>
            <p:cNvSpPr/>
            <p:nvPr/>
          </p:nvSpPr>
          <p:spPr bwMode="auto">
            <a:xfrm flipV="1">
              <a:off x="5525986" y="4176625"/>
              <a:ext cx="65868" cy="65868"/>
            </a:xfrm>
            <a:prstGeom prst="ellipse">
              <a:avLst/>
            </a:prstGeom>
            <a:solidFill>
              <a:schemeClr val="tx1">
                <a:alpha val="14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3" name="Freeform: Shape 115">
              <a:extLst>
                <a:ext uri="{FF2B5EF4-FFF2-40B4-BE49-F238E27FC236}">
                  <a16:creationId xmlns:a16="http://schemas.microsoft.com/office/drawing/2014/main" id="{E28A11F1-9DF3-48C0-A1B2-E018BBDD76EE}"/>
                </a:ext>
              </a:extLst>
            </p:cNvPr>
            <p:cNvSpPr/>
            <p:nvPr/>
          </p:nvSpPr>
          <p:spPr>
            <a:xfrm>
              <a:off x="4748240" y="3924650"/>
              <a:ext cx="843614" cy="262049"/>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524446 w 524446"/>
                <a:gd name="connsiteY0" fmla="*/ 162907 h 162907"/>
                <a:gd name="connsiteX1" fmla="*/ 0 w 524446"/>
                <a:gd name="connsiteY1" fmla="*/ 0 h 162907"/>
                <a:gd name="connsiteX0" fmla="*/ 524446 w 524446"/>
                <a:gd name="connsiteY0" fmla="*/ 162907 h 162907"/>
                <a:gd name="connsiteX1" fmla="*/ 0 w 524446"/>
                <a:gd name="connsiteY1" fmla="*/ 0 h 162907"/>
                <a:gd name="connsiteX0" fmla="*/ 524446 w 524446"/>
                <a:gd name="connsiteY0" fmla="*/ 162907 h 162907"/>
                <a:gd name="connsiteX1" fmla="*/ 0 w 524446"/>
                <a:gd name="connsiteY1" fmla="*/ 0 h 162907"/>
              </a:gdLst>
              <a:ahLst/>
              <a:cxnLst>
                <a:cxn ang="0">
                  <a:pos x="connsiteX0" y="connsiteY0"/>
                </a:cxn>
                <a:cxn ang="0">
                  <a:pos x="connsiteX1" y="connsiteY1"/>
                </a:cxn>
              </a:cxnLst>
              <a:rect l="l" t="t" r="r" b="b"/>
              <a:pathLst>
                <a:path w="524446" h="162907">
                  <a:moveTo>
                    <a:pt x="524446" y="162907"/>
                  </a:moveTo>
                  <a:cubicBezTo>
                    <a:pt x="339359" y="133924"/>
                    <a:pt x="149923" y="47041"/>
                    <a:pt x="0" y="0"/>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24" name="Oval 423">
              <a:extLst>
                <a:ext uri="{FF2B5EF4-FFF2-40B4-BE49-F238E27FC236}">
                  <a16:creationId xmlns:a16="http://schemas.microsoft.com/office/drawing/2014/main" id="{E55BB241-FBED-4251-88A9-EDA42E16185F}"/>
                </a:ext>
              </a:extLst>
            </p:cNvPr>
            <p:cNvSpPr/>
            <p:nvPr/>
          </p:nvSpPr>
          <p:spPr bwMode="auto">
            <a:xfrm flipV="1">
              <a:off x="4590762" y="5259635"/>
              <a:ext cx="89811" cy="89811"/>
            </a:xfrm>
            <a:prstGeom prst="ellipse">
              <a:avLst/>
            </a:prstGeom>
            <a:solidFill>
              <a:schemeClr val="tx1">
                <a:alpha val="44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5" name="Oval 424">
              <a:extLst>
                <a:ext uri="{FF2B5EF4-FFF2-40B4-BE49-F238E27FC236}">
                  <a16:creationId xmlns:a16="http://schemas.microsoft.com/office/drawing/2014/main" id="{5BE87263-A8A8-4A2E-B6F9-37E2A2432F2A}"/>
                </a:ext>
              </a:extLst>
            </p:cNvPr>
            <p:cNvSpPr/>
            <p:nvPr/>
          </p:nvSpPr>
          <p:spPr bwMode="auto">
            <a:xfrm flipV="1">
              <a:off x="4828745" y="5313980"/>
              <a:ext cx="45719" cy="45719"/>
            </a:xfrm>
            <a:prstGeom prst="ellipse">
              <a:avLst/>
            </a:prstGeom>
            <a:solidFill>
              <a:schemeClr val="tx1">
                <a:alpha val="39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6" name="Oval 425">
              <a:extLst>
                <a:ext uri="{FF2B5EF4-FFF2-40B4-BE49-F238E27FC236}">
                  <a16:creationId xmlns:a16="http://schemas.microsoft.com/office/drawing/2014/main" id="{B1B90B43-9527-4A83-89A8-95DCCD0F26CD}"/>
                </a:ext>
              </a:extLst>
            </p:cNvPr>
            <p:cNvSpPr/>
            <p:nvPr/>
          </p:nvSpPr>
          <p:spPr bwMode="auto">
            <a:xfrm flipV="1">
              <a:off x="4696165" y="5344140"/>
              <a:ext cx="45719" cy="45719"/>
            </a:xfrm>
            <a:prstGeom prst="ellipse">
              <a:avLst/>
            </a:prstGeom>
            <a:solidFill>
              <a:schemeClr val="tx1">
                <a:alpha val="4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7" name="Oval 426">
              <a:extLst>
                <a:ext uri="{FF2B5EF4-FFF2-40B4-BE49-F238E27FC236}">
                  <a16:creationId xmlns:a16="http://schemas.microsoft.com/office/drawing/2014/main" id="{5B076CAE-1D79-42A5-900F-4371B56BE526}"/>
                </a:ext>
              </a:extLst>
            </p:cNvPr>
            <p:cNvSpPr/>
            <p:nvPr/>
          </p:nvSpPr>
          <p:spPr bwMode="auto">
            <a:xfrm flipV="1">
              <a:off x="6186391" y="4309641"/>
              <a:ext cx="45719" cy="45719"/>
            </a:xfrm>
            <a:prstGeom prst="ellipse">
              <a:avLst/>
            </a:prstGeom>
            <a:solidFill>
              <a:schemeClr val="tx1">
                <a:alpha val="48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8" name="Oval 427">
              <a:extLst>
                <a:ext uri="{FF2B5EF4-FFF2-40B4-BE49-F238E27FC236}">
                  <a16:creationId xmlns:a16="http://schemas.microsoft.com/office/drawing/2014/main" id="{61AA410D-80C5-4EC9-8BD3-8B484F06896D}"/>
                </a:ext>
              </a:extLst>
            </p:cNvPr>
            <p:cNvSpPr/>
            <p:nvPr/>
          </p:nvSpPr>
          <p:spPr bwMode="auto">
            <a:xfrm flipV="1">
              <a:off x="5840133" y="4044913"/>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29" name="Oval 428">
              <a:extLst>
                <a:ext uri="{FF2B5EF4-FFF2-40B4-BE49-F238E27FC236}">
                  <a16:creationId xmlns:a16="http://schemas.microsoft.com/office/drawing/2014/main" id="{486D0C60-089E-4A43-965A-778491AA6604}"/>
                </a:ext>
              </a:extLst>
            </p:cNvPr>
            <p:cNvSpPr/>
            <p:nvPr/>
          </p:nvSpPr>
          <p:spPr bwMode="auto">
            <a:xfrm flipV="1">
              <a:off x="4488772" y="4176843"/>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0" name="Oval 429">
              <a:extLst>
                <a:ext uri="{FF2B5EF4-FFF2-40B4-BE49-F238E27FC236}">
                  <a16:creationId xmlns:a16="http://schemas.microsoft.com/office/drawing/2014/main" id="{D7459373-61EA-4991-9E38-4A268848A694}"/>
                </a:ext>
              </a:extLst>
            </p:cNvPr>
            <p:cNvSpPr/>
            <p:nvPr/>
          </p:nvSpPr>
          <p:spPr bwMode="auto">
            <a:xfrm flipV="1">
              <a:off x="4002052" y="4327537"/>
              <a:ext cx="45719" cy="45719"/>
            </a:xfrm>
            <a:prstGeom prst="ellipse">
              <a:avLst/>
            </a:prstGeom>
            <a:solidFill>
              <a:schemeClr val="tx1">
                <a:alpha val="12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1" name="Oval 430">
              <a:extLst>
                <a:ext uri="{FF2B5EF4-FFF2-40B4-BE49-F238E27FC236}">
                  <a16:creationId xmlns:a16="http://schemas.microsoft.com/office/drawing/2014/main" id="{1CABBA4D-743D-4758-BC62-77988A204EF8}"/>
                </a:ext>
              </a:extLst>
            </p:cNvPr>
            <p:cNvSpPr/>
            <p:nvPr/>
          </p:nvSpPr>
          <p:spPr bwMode="auto">
            <a:xfrm flipV="1">
              <a:off x="4646993" y="3846582"/>
              <a:ext cx="98343" cy="98343"/>
            </a:xfrm>
            <a:prstGeom prst="ellipse">
              <a:avLst/>
            </a:prstGeom>
            <a:solidFill>
              <a:srgbClr val="FFB900">
                <a:alpha val="40000"/>
              </a:srgb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2" name="Oval 431">
              <a:extLst>
                <a:ext uri="{FF2B5EF4-FFF2-40B4-BE49-F238E27FC236}">
                  <a16:creationId xmlns:a16="http://schemas.microsoft.com/office/drawing/2014/main" id="{8C37D5C0-DBB5-48C7-B857-EAFDA7296862}"/>
                </a:ext>
              </a:extLst>
            </p:cNvPr>
            <p:cNvSpPr/>
            <p:nvPr/>
          </p:nvSpPr>
          <p:spPr bwMode="auto">
            <a:xfrm flipV="1">
              <a:off x="6187458" y="4905675"/>
              <a:ext cx="51885" cy="51885"/>
            </a:xfrm>
            <a:prstGeom prst="ellipse">
              <a:avLst/>
            </a:prstGeom>
            <a:solidFill>
              <a:schemeClr val="tx1">
                <a:alpha val="40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3" name="Oval 432">
              <a:extLst>
                <a:ext uri="{FF2B5EF4-FFF2-40B4-BE49-F238E27FC236}">
                  <a16:creationId xmlns:a16="http://schemas.microsoft.com/office/drawing/2014/main" id="{65CFB46C-7AA8-4CA5-822C-5E2C94196F71}"/>
                </a:ext>
              </a:extLst>
            </p:cNvPr>
            <p:cNvSpPr/>
            <p:nvPr/>
          </p:nvSpPr>
          <p:spPr bwMode="auto">
            <a:xfrm flipV="1">
              <a:off x="4481378" y="4898282"/>
              <a:ext cx="51885" cy="51885"/>
            </a:xfrm>
            <a:prstGeom prst="ellipse">
              <a:avLst/>
            </a:prstGeom>
            <a:solidFill>
              <a:schemeClr val="tx1">
                <a:alpha val="50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4" name="Oval 433">
              <a:extLst>
                <a:ext uri="{FF2B5EF4-FFF2-40B4-BE49-F238E27FC236}">
                  <a16:creationId xmlns:a16="http://schemas.microsoft.com/office/drawing/2014/main" id="{064D1943-8886-4186-8DDE-681966053D16}"/>
                </a:ext>
              </a:extLst>
            </p:cNvPr>
            <p:cNvSpPr/>
            <p:nvPr/>
          </p:nvSpPr>
          <p:spPr bwMode="auto">
            <a:xfrm flipV="1">
              <a:off x="3379408" y="4868975"/>
              <a:ext cx="51885" cy="51885"/>
            </a:xfrm>
            <a:prstGeom prst="ellipse">
              <a:avLst/>
            </a:prstGeom>
            <a:solidFill>
              <a:schemeClr val="tx1">
                <a:alpha val="66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5" name="Oval 434">
              <a:extLst>
                <a:ext uri="{FF2B5EF4-FFF2-40B4-BE49-F238E27FC236}">
                  <a16:creationId xmlns:a16="http://schemas.microsoft.com/office/drawing/2014/main" id="{F0576F4A-E835-4A22-9F23-BB1D73EA7FFE}"/>
                </a:ext>
              </a:extLst>
            </p:cNvPr>
            <p:cNvSpPr/>
            <p:nvPr/>
          </p:nvSpPr>
          <p:spPr bwMode="auto">
            <a:xfrm flipV="1">
              <a:off x="3930393" y="4558313"/>
              <a:ext cx="51885" cy="51885"/>
            </a:xfrm>
            <a:prstGeom prst="ellipse">
              <a:avLst/>
            </a:prstGeom>
            <a:solidFill>
              <a:schemeClr val="tx1">
                <a:alpha val="57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6" name="Oval 435">
              <a:extLst>
                <a:ext uri="{FF2B5EF4-FFF2-40B4-BE49-F238E27FC236}">
                  <a16:creationId xmlns:a16="http://schemas.microsoft.com/office/drawing/2014/main" id="{407EE412-2BE2-4466-99C2-0F7B9C3F54BA}"/>
                </a:ext>
              </a:extLst>
            </p:cNvPr>
            <p:cNvSpPr/>
            <p:nvPr/>
          </p:nvSpPr>
          <p:spPr bwMode="auto">
            <a:xfrm flipV="1">
              <a:off x="4299670" y="4382467"/>
              <a:ext cx="51885" cy="51885"/>
            </a:xfrm>
            <a:prstGeom prst="ellipse">
              <a:avLst/>
            </a:prstGeom>
            <a:solidFill>
              <a:schemeClr val="tx1">
                <a:alpha val="57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7" name="Oval 436">
              <a:extLst>
                <a:ext uri="{FF2B5EF4-FFF2-40B4-BE49-F238E27FC236}">
                  <a16:creationId xmlns:a16="http://schemas.microsoft.com/office/drawing/2014/main" id="{87C3BBB5-3E85-4A05-8A33-EB9F4489C8AF}"/>
                </a:ext>
              </a:extLst>
            </p:cNvPr>
            <p:cNvSpPr/>
            <p:nvPr/>
          </p:nvSpPr>
          <p:spPr bwMode="auto">
            <a:xfrm flipV="1">
              <a:off x="3166754" y="4216019"/>
              <a:ext cx="45720" cy="45720"/>
            </a:xfrm>
            <a:prstGeom prst="ellipse">
              <a:avLst/>
            </a:prstGeom>
            <a:solidFill>
              <a:schemeClr val="bg2">
                <a:lumMod val="40000"/>
                <a:lumOff val="60000"/>
                <a:alpha val="27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38" name="Freeform: Shape 115">
              <a:extLst>
                <a:ext uri="{FF2B5EF4-FFF2-40B4-BE49-F238E27FC236}">
                  <a16:creationId xmlns:a16="http://schemas.microsoft.com/office/drawing/2014/main" id="{B925B947-34B3-4FE0-902C-522D1B2B8DE3}"/>
                </a:ext>
              </a:extLst>
            </p:cNvPr>
            <p:cNvSpPr/>
            <p:nvPr/>
          </p:nvSpPr>
          <p:spPr>
            <a:xfrm>
              <a:off x="4341310" y="3915507"/>
              <a:ext cx="2831517" cy="490428"/>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1760257 w 1760257"/>
                <a:gd name="connsiteY0" fmla="*/ 0 h 304883"/>
                <a:gd name="connsiteX1" fmla="*/ 0 w 1760257"/>
                <a:gd name="connsiteY1" fmla="*/ 304883 h 304883"/>
                <a:gd name="connsiteX0" fmla="*/ 1760257 w 1760257"/>
                <a:gd name="connsiteY0" fmla="*/ 0 h 304883"/>
                <a:gd name="connsiteX1" fmla="*/ 0 w 1760257"/>
                <a:gd name="connsiteY1" fmla="*/ 304883 h 304883"/>
              </a:gdLst>
              <a:ahLst/>
              <a:cxnLst>
                <a:cxn ang="0">
                  <a:pos x="connsiteX0" y="connsiteY0"/>
                </a:cxn>
                <a:cxn ang="0">
                  <a:pos x="connsiteX1" y="connsiteY1"/>
                </a:cxn>
              </a:cxnLst>
              <a:rect l="l" t="t" r="r" b="b"/>
              <a:pathLst>
                <a:path w="1760257" h="304883">
                  <a:moveTo>
                    <a:pt x="1760257" y="0"/>
                  </a:moveTo>
                  <a:cubicBezTo>
                    <a:pt x="1652719" y="6018"/>
                    <a:pt x="305751" y="241523"/>
                    <a:pt x="0" y="304883"/>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39" name="Oval 438">
              <a:extLst>
                <a:ext uri="{FF2B5EF4-FFF2-40B4-BE49-F238E27FC236}">
                  <a16:creationId xmlns:a16="http://schemas.microsoft.com/office/drawing/2014/main" id="{D5782985-2D11-4FD8-A249-DC5D94E0F5CC}"/>
                </a:ext>
              </a:extLst>
            </p:cNvPr>
            <p:cNvSpPr/>
            <p:nvPr/>
          </p:nvSpPr>
          <p:spPr bwMode="auto">
            <a:xfrm flipV="1">
              <a:off x="2642962" y="2837005"/>
              <a:ext cx="79163" cy="79163"/>
            </a:xfrm>
            <a:prstGeom prst="ellipse">
              <a:avLst/>
            </a:prstGeom>
            <a:solidFill>
              <a:schemeClr val="bg2">
                <a:lumMod val="20000"/>
                <a:lumOff val="80000"/>
                <a:alpha val="61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40" name="Oval 439">
              <a:extLst>
                <a:ext uri="{FF2B5EF4-FFF2-40B4-BE49-F238E27FC236}">
                  <a16:creationId xmlns:a16="http://schemas.microsoft.com/office/drawing/2014/main" id="{0231F776-8CC1-4BA5-A646-2791A230FA96}"/>
                </a:ext>
              </a:extLst>
            </p:cNvPr>
            <p:cNvSpPr/>
            <p:nvPr/>
          </p:nvSpPr>
          <p:spPr bwMode="auto">
            <a:xfrm flipV="1">
              <a:off x="3689126" y="2872521"/>
              <a:ext cx="113159" cy="113159"/>
            </a:xfrm>
            <a:prstGeom prst="ellipse">
              <a:avLst/>
            </a:prstGeom>
            <a:solidFill>
              <a:schemeClr val="tx1">
                <a:alpha val="21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41" name="Oval 440">
              <a:extLst>
                <a:ext uri="{FF2B5EF4-FFF2-40B4-BE49-F238E27FC236}">
                  <a16:creationId xmlns:a16="http://schemas.microsoft.com/office/drawing/2014/main" id="{FC65889C-E4DC-439E-A9AD-60CA7942A4F3}"/>
                </a:ext>
              </a:extLst>
            </p:cNvPr>
            <p:cNvSpPr/>
            <p:nvPr/>
          </p:nvSpPr>
          <p:spPr bwMode="auto">
            <a:xfrm flipV="1">
              <a:off x="4061776" y="2523348"/>
              <a:ext cx="45719" cy="45719"/>
            </a:xfrm>
            <a:prstGeom prst="ellipse">
              <a:avLst/>
            </a:prstGeom>
            <a:solidFill>
              <a:schemeClr val="bg2">
                <a:lumMod val="20000"/>
                <a:lumOff val="80000"/>
                <a:alpha val="33000"/>
              </a:scheme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42" name="Oval 441">
              <a:extLst>
                <a:ext uri="{FF2B5EF4-FFF2-40B4-BE49-F238E27FC236}">
                  <a16:creationId xmlns:a16="http://schemas.microsoft.com/office/drawing/2014/main" id="{9142F4E8-A19E-4123-81F0-08A064A0BAA6}"/>
                </a:ext>
              </a:extLst>
            </p:cNvPr>
            <p:cNvSpPr/>
            <p:nvPr/>
          </p:nvSpPr>
          <p:spPr bwMode="auto">
            <a:xfrm flipV="1">
              <a:off x="3240719" y="3444021"/>
              <a:ext cx="92208" cy="92208"/>
            </a:xfrm>
            <a:prstGeom prst="ellipse">
              <a:avLst/>
            </a:prstGeom>
            <a:solidFill>
              <a:srgbClr val="FFB900">
                <a:alpha val="36000"/>
              </a:srgbClr>
            </a:solidFill>
            <a:ln w="635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443" name="Freeform: Shape 115">
              <a:extLst>
                <a:ext uri="{FF2B5EF4-FFF2-40B4-BE49-F238E27FC236}">
                  <a16:creationId xmlns:a16="http://schemas.microsoft.com/office/drawing/2014/main" id="{1419C67F-ADE6-459E-894F-161327E7CE07}"/>
                </a:ext>
              </a:extLst>
            </p:cNvPr>
            <p:cNvSpPr/>
            <p:nvPr/>
          </p:nvSpPr>
          <p:spPr>
            <a:xfrm>
              <a:off x="2724972" y="2886816"/>
              <a:ext cx="616152" cy="104022"/>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546833 w 546833"/>
                <a:gd name="connsiteY0" fmla="*/ 170650 h 170650"/>
                <a:gd name="connsiteX1" fmla="*/ 0 w 546833"/>
                <a:gd name="connsiteY1" fmla="*/ 0 h 170650"/>
                <a:gd name="connsiteX0" fmla="*/ 546833 w 546833"/>
                <a:gd name="connsiteY0" fmla="*/ 170650 h 170650"/>
                <a:gd name="connsiteX1" fmla="*/ 0 w 546833"/>
                <a:gd name="connsiteY1" fmla="*/ 0 h 170650"/>
                <a:gd name="connsiteX0" fmla="*/ 546833 w 546833"/>
                <a:gd name="connsiteY0" fmla="*/ 170650 h 170650"/>
                <a:gd name="connsiteX1" fmla="*/ 0 w 546833"/>
                <a:gd name="connsiteY1" fmla="*/ 0 h 170650"/>
                <a:gd name="connsiteX0" fmla="*/ 383041 w 383041"/>
                <a:gd name="connsiteY0" fmla="*/ 64667 h 64667"/>
                <a:gd name="connsiteX1" fmla="*/ 0 w 383041"/>
                <a:gd name="connsiteY1" fmla="*/ 0 h 64667"/>
                <a:gd name="connsiteX0" fmla="*/ 383041 w 383041"/>
                <a:gd name="connsiteY0" fmla="*/ 64667 h 64667"/>
                <a:gd name="connsiteX1" fmla="*/ 0 w 383041"/>
                <a:gd name="connsiteY1" fmla="*/ 0 h 64667"/>
                <a:gd name="connsiteX0" fmla="*/ 383041 w 383041"/>
                <a:gd name="connsiteY0" fmla="*/ 64667 h 64667"/>
                <a:gd name="connsiteX1" fmla="*/ 0 w 383041"/>
                <a:gd name="connsiteY1" fmla="*/ 0 h 64667"/>
                <a:gd name="connsiteX0" fmla="*/ 383041 w 383041"/>
                <a:gd name="connsiteY0" fmla="*/ 64667 h 64667"/>
                <a:gd name="connsiteX1" fmla="*/ 0 w 383041"/>
                <a:gd name="connsiteY1" fmla="*/ 0 h 64667"/>
              </a:gdLst>
              <a:ahLst/>
              <a:cxnLst>
                <a:cxn ang="0">
                  <a:pos x="connsiteX0" y="connsiteY0"/>
                </a:cxn>
                <a:cxn ang="0">
                  <a:pos x="connsiteX1" y="connsiteY1"/>
                </a:cxn>
              </a:cxnLst>
              <a:rect l="l" t="t" r="r" b="b"/>
              <a:pathLst>
                <a:path w="383041" h="64667">
                  <a:moveTo>
                    <a:pt x="383041" y="64667"/>
                  </a:moveTo>
                  <a:cubicBezTo>
                    <a:pt x="380632" y="64875"/>
                    <a:pt x="24148" y="6889"/>
                    <a:pt x="0" y="0"/>
                  </a:cubicBezTo>
                </a:path>
              </a:pathLst>
            </a:custGeom>
            <a:noFill/>
            <a:ln w="6350" cap="rnd">
              <a:gradFill flip="none" rotWithShape="1">
                <a:gsLst>
                  <a:gs pos="2000">
                    <a:srgbClr val="E0F4FE">
                      <a:alpha val="31000"/>
                    </a:srgbClr>
                  </a:gs>
                  <a:gs pos="100000">
                    <a:srgbClr val="FFB900">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44" name="Freeform: Shape 115">
              <a:extLst>
                <a:ext uri="{FF2B5EF4-FFF2-40B4-BE49-F238E27FC236}">
                  <a16:creationId xmlns:a16="http://schemas.microsoft.com/office/drawing/2014/main" id="{7B70435F-1A9E-4D7C-AE7F-7266B994122A}"/>
                </a:ext>
              </a:extLst>
            </p:cNvPr>
            <p:cNvSpPr/>
            <p:nvPr/>
          </p:nvSpPr>
          <p:spPr>
            <a:xfrm>
              <a:off x="1466226" y="2526321"/>
              <a:ext cx="2611710" cy="2029084"/>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1486964 w 1486964"/>
                <a:gd name="connsiteY0" fmla="*/ 1277 h 667352"/>
                <a:gd name="connsiteX1" fmla="*/ 0 w 1486964"/>
                <a:gd name="connsiteY1" fmla="*/ 666912 h 667352"/>
                <a:gd name="connsiteX0" fmla="*/ 1623611 w 1623611"/>
                <a:gd name="connsiteY0" fmla="*/ 711 h 1262373"/>
                <a:gd name="connsiteX1" fmla="*/ 0 w 1623611"/>
                <a:gd name="connsiteY1" fmla="*/ 1262130 h 1262373"/>
                <a:gd name="connsiteX0" fmla="*/ 1623611 w 1623611"/>
                <a:gd name="connsiteY0" fmla="*/ 1050 h 1262469"/>
                <a:gd name="connsiteX1" fmla="*/ 0 w 1623611"/>
                <a:gd name="connsiteY1" fmla="*/ 1262469 h 1262469"/>
                <a:gd name="connsiteX0" fmla="*/ 1623611 w 1623611"/>
                <a:gd name="connsiteY0" fmla="*/ 0 h 1261419"/>
                <a:gd name="connsiteX1" fmla="*/ 0 w 1623611"/>
                <a:gd name="connsiteY1" fmla="*/ 1261419 h 1261419"/>
              </a:gdLst>
              <a:ahLst/>
              <a:cxnLst>
                <a:cxn ang="0">
                  <a:pos x="connsiteX0" y="connsiteY0"/>
                </a:cxn>
                <a:cxn ang="0">
                  <a:pos x="connsiteX1" y="connsiteY1"/>
                </a:cxn>
              </a:cxnLst>
              <a:rect l="l" t="t" r="r" b="b"/>
              <a:pathLst>
                <a:path w="1623611" h="1261419">
                  <a:moveTo>
                    <a:pt x="1623611" y="0"/>
                  </a:moveTo>
                  <a:cubicBezTo>
                    <a:pt x="1116819" y="325109"/>
                    <a:pt x="524485" y="844941"/>
                    <a:pt x="0" y="1261419"/>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45" name="Freeform: Shape 115">
              <a:extLst>
                <a:ext uri="{FF2B5EF4-FFF2-40B4-BE49-F238E27FC236}">
                  <a16:creationId xmlns:a16="http://schemas.microsoft.com/office/drawing/2014/main" id="{002030D5-9249-4415-A5A0-F3627081AF24}"/>
                </a:ext>
              </a:extLst>
            </p:cNvPr>
            <p:cNvSpPr/>
            <p:nvPr/>
          </p:nvSpPr>
          <p:spPr>
            <a:xfrm>
              <a:off x="3655511" y="4106997"/>
              <a:ext cx="941171" cy="309671"/>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585094 w 585094"/>
                <a:gd name="connsiteY0" fmla="*/ 192513 h 192513"/>
                <a:gd name="connsiteX1" fmla="*/ 0 w 585094"/>
                <a:gd name="connsiteY1" fmla="*/ 0 h 192513"/>
                <a:gd name="connsiteX0" fmla="*/ 585094 w 585094"/>
                <a:gd name="connsiteY0" fmla="*/ 192513 h 192513"/>
                <a:gd name="connsiteX1" fmla="*/ 0 w 585094"/>
                <a:gd name="connsiteY1" fmla="*/ 0 h 192513"/>
              </a:gdLst>
              <a:ahLst/>
              <a:cxnLst>
                <a:cxn ang="0">
                  <a:pos x="connsiteX0" y="connsiteY0"/>
                </a:cxn>
                <a:cxn ang="0">
                  <a:pos x="connsiteX1" y="connsiteY1"/>
                </a:cxn>
              </a:cxnLst>
              <a:rect l="l" t="t" r="r" b="b"/>
              <a:pathLst>
                <a:path w="585094" h="192513">
                  <a:moveTo>
                    <a:pt x="585094" y="192513"/>
                  </a:moveTo>
                  <a:cubicBezTo>
                    <a:pt x="542444" y="173523"/>
                    <a:pt x="93251" y="20795"/>
                    <a:pt x="0" y="0"/>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46" name="Freeform: Shape 115">
              <a:extLst>
                <a:ext uri="{FF2B5EF4-FFF2-40B4-BE49-F238E27FC236}">
                  <a16:creationId xmlns:a16="http://schemas.microsoft.com/office/drawing/2014/main" id="{7D7ACA8F-2CBE-4EB2-8203-EC73712EF499}"/>
                </a:ext>
              </a:extLst>
            </p:cNvPr>
            <p:cNvSpPr/>
            <p:nvPr/>
          </p:nvSpPr>
          <p:spPr>
            <a:xfrm rot="15864931">
              <a:off x="2604534" y="2801074"/>
              <a:ext cx="2877145" cy="2665698"/>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1486964 w 1486964"/>
                <a:gd name="connsiteY0" fmla="*/ 1277 h 667352"/>
                <a:gd name="connsiteX1" fmla="*/ 0 w 1486964"/>
                <a:gd name="connsiteY1" fmla="*/ 666912 h 667352"/>
                <a:gd name="connsiteX0" fmla="*/ 1623611 w 1623611"/>
                <a:gd name="connsiteY0" fmla="*/ 711 h 1262373"/>
                <a:gd name="connsiteX1" fmla="*/ 0 w 1623611"/>
                <a:gd name="connsiteY1" fmla="*/ 1262130 h 1262373"/>
                <a:gd name="connsiteX0" fmla="*/ 1623611 w 1623611"/>
                <a:gd name="connsiteY0" fmla="*/ 1050 h 1262469"/>
                <a:gd name="connsiteX1" fmla="*/ 0 w 1623611"/>
                <a:gd name="connsiteY1" fmla="*/ 1262469 h 1262469"/>
                <a:gd name="connsiteX0" fmla="*/ 1623611 w 1623611"/>
                <a:gd name="connsiteY0" fmla="*/ 0 h 1261419"/>
                <a:gd name="connsiteX1" fmla="*/ 0 w 1623611"/>
                <a:gd name="connsiteY1" fmla="*/ 1261419 h 1261419"/>
                <a:gd name="connsiteX0" fmla="*/ 1788623 w 1788623"/>
                <a:gd name="connsiteY0" fmla="*/ 0 h 1657182"/>
                <a:gd name="connsiteX1" fmla="*/ 0 w 1788623"/>
                <a:gd name="connsiteY1" fmla="*/ 1657182 h 1657182"/>
                <a:gd name="connsiteX0" fmla="*/ 1788623 w 1788623"/>
                <a:gd name="connsiteY0" fmla="*/ 0 h 1657182"/>
                <a:gd name="connsiteX1" fmla="*/ 0 w 1788623"/>
                <a:gd name="connsiteY1" fmla="*/ 1657182 h 1657182"/>
              </a:gdLst>
              <a:ahLst/>
              <a:cxnLst>
                <a:cxn ang="0">
                  <a:pos x="connsiteX0" y="connsiteY0"/>
                </a:cxn>
                <a:cxn ang="0">
                  <a:pos x="connsiteX1" y="connsiteY1"/>
                </a:cxn>
              </a:cxnLst>
              <a:rect l="l" t="t" r="r" b="b"/>
              <a:pathLst>
                <a:path w="1788623" h="1657182">
                  <a:moveTo>
                    <a:pt x="1788623" y="0"/>
                  </a:moveTo>
                  <a:cubicBezTo>
                    <a:pt x="1086550" y="805784"/>
                    <a:pt x="524485" y="1240704"/>
                    <a:pt x="0" y="1657182"/>
                  </a:cubicBezTo>
                </a:path>
              </a:pathLst>
            </a:custGeom>
            <a:noFill/>
            <a:ln w="6350" cap="rnd">
              <a:gradFill flip="none" rotWithShape="1">
                <a:gsLst>
                  <a:gs pos="0">
                    <a:srgbClr val="E0F4FE">
                      <a:alpha val="8000"/>
                    </a:srgbClr>
                  </a:gs>
                  <a:gs pos="51000">
                    <a:srgbClr val="E0F4FE">
                      <a:alpha val="25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sp>
          <p:nvSpPr>
            <p:cNvPr id="447" name="Freeform: Shape 115">
              <a:extLst>
                <a:ext uri="{FF2B5EF4-FFF2-40B4-BE49-F238E27FC236}">
                  <a16:creationId xmlns:a16="http://schemas.microsoft.com/office/drawing/2014/main" id="{AF92E7DC-4620-4075-9F09-6D43370F411B}"/>
                </a:ext>
              </a:extLst>
            </p:cNvPr>
            <p:cNvSpPr/>
            <p:nvPr/>
          </p:nvSpPr>
          <p:spPr>
            <a:xfrm rot="20897507">
              <a:off x="1790305" y="2744087"/>
              <a:ext cx="2611710" cy="2029084"/>
            </a:xfrm>
            <a:custGeom>
              <a:avLst/>
              <a:gdLst>
                <a:gd name="connsiteX0" fmla="*/ 1833 w 511637"/>
                <a:gd name="connsiteY0" fmla="*/ 318006 h 319366"/>
                <a:gd name="connsiteX1" fmla="*/ 512611 w 511637"/>
                <a:gd name="connsiteY1" fmla="*/ 1833 h 319366"/>
                <a:gd name="connsiteX0" fmla="*/ 692845 w 712194"/>
                <a:gd name="connsiteY0" fmla="*/ 436423 h 436423"/>
                <a:gd name="connsiteX1" fmla="*/ 19350 w 712194"/>
                <a:gd name="connsiteY1" fmla="*/ 0 h 436423"/>
                <a:gd name="connsiteX0" fmla="*/ 707139 w 707139"/>
                <a:gd name="connsiteY0" fmla="*/ 436423 h 436423"/>
                <a:gd name="connsiteX1" fmla="*/ 33644 w 707139"/>
                <a:gd name="connsiteY1" fmla="*/ 0 h 436423"/>
                <a:gd name="connsiteX0" fmla="*/ 741832 w 741832"/>
                <a:gd name="connsiteY0" fmla="*/ 421847 h 421847"/>
                <a:gd name="connsiteX1" fmla="*/ 31897 w 741832"/>
                <a:gd name="connsiteY1" fmla="*/ 0 h 421847"/>
                <a:gd name="connsiteX0" fmla="*/ 492491 w 492491"/>
                <a:gd name="connsiteY0" fmla="*/ 157763 h 157763"/>
                <a:gd name="connsiteX1" fmla="*/ 51115 w 492491"/>
                <a:gd name="connsiteY1" fmla="*/ 0 h 157763"/>
                <a:gd name="connsiteX0" fmla="*/ 441376 w 441376"/>
                <a:gd name="connsiteY0" fmla="*/ 157763 h 157763"/>
                <a:gd name="connsiteX1" fmla="*/ 0 w 441376"/>
                <a:gd name="connsiteY1" fmla="*/ 0 h 157763"/>
                <a:gd name="connsiteX0" fmla="*/ 526420 w 526420"/>
                <a:gd name="connsiteY0" fmla="*/ 184619 h 184619"/>
                <a:gd name="connsiteX1" fmla="*/ 0 w 526420"/>
                <a:gd name="connsiteY1" fmla="*/ 0 h 184619"/>
                <a:gd name="connsiteX0" fmla="*/ 526420 w 526420"/>
                <a:gd name="connsiteY0" fmla="*/ 184619 h 184619"/>
                <a:gd name="connsiteX1" fmla="*/ 0 w 526420"/>
                <a:gd name="connsiteY1" fmla="*/ 0 h 184619"/>
                <a:gd name="connsiteX0" fmla="*/ 534315 w 534315"/>
                <a:gd name="connsiteY0" fmla="*/ 172776 h 172776"/>
                <a:gd name="connsiteX1" fmla="*/ 0 w 534315"/>
                <a:gd name="connsiteY1" fmla="*/ 0 h 172776"/>
                <a:gd name="connsiteX0" fmla="*/ 524446 w 524446"/>
                <a:gd name="connsiteY0" fmla="*/ 162907 h 162907"/>
                <a:gd name="connsiteX1" fmla="*/ 0 w 524446"/>
                <a:gd name="connsiteY1" fmla="*/ 0 h 162907"/>
                <a:gd name="connsiteX0" fmla="*/ 710421 w 710421"/>
                <a:gd name="connsiteY0" fmla="*/ 54129 h 54161"/>
                <a:gd name="connsiteX1" fmla="*/ 0 w 710421"/>
                <a:gd name="connsiteY1" fmla="*/ 0 h 54161"/>
                <a:gd name="connsiteX0" fmla="*/ 1770126 w 1770126"/>
                <a:gd name="connsiteY0" fmla="*/ 1040 h 319092"/>
                <a:gd name="connsiteX1" fmla="*/ 0 w 1770126"/>
                <a:gd name="connsiteY1" fmla="*/ 304826 h 319092"/>
                <a:gd name="connsiteX0" fmla="*/ 1770126 w 1770126"/>
                <a:gd name="connsiteY0" fmla="*/ 4623 h 308409"/>
                <a:gd name="connsiteX1" fmla="*/ 0 w 1770126"/>
                <a:gd name="connsiteY1" fmla="*/ 308409 h 308409"/>
                <a:gd name="connsiteX0" fmla="*/ 1770126 w 1770126"/>
                <a:gd name="connsiteY0" fmla="*/ 4348 h 315152"/>
                <a:gd name="connsiteX1" fmla="*/ 0 w 1770126"/>
                <a:gd name="connsiteY1" fmla="*/ 315152 h 315152"/>
                <a:gd name="connsiteX0" fmla="*/ 1760257 w 1760257"/>
                <a:gd name="connsiteY0" fmla="*/ 4579 h 309462"/>
                <a:gd name="connsiteX1" fmla="*/ 0 w 1760257"/>
                <a:gd name="connsiteY1" fmla="*/ 309462 h 309462"/>
                <a:gd name="connsiteX0" fmla="*/ 585094 w 585094"/>
                <a:gd name="connsiteY0" fmla="*/ 275201 h 275201"/>
                <a:gd name="connsiteX1" fmla="*/ 0 w 585094"/>
                <a:gd name="connsiteY1" fmla="*/ 82688 h 275201"/>
                <a:gd name="connsiteX0" fmla="*/ 585094 w 585094"/>
                <a:gd name="connsiteY0" fmla="*/ 276564 h 276564"/>
                <a:gd name="connsiteX1" fmla="*/ 0 w 585094"/>
                <a:gd name="connsiteY1" fmla="*/ 84051 h 276564"/>
                <a:gd name="connsiteX0" fmla="*/ 585094 w 585094"/>
                <a:gd name="connsiteY0" fmla="*/ 193740 h 193740"/>
                <a:gd name="connsiteX1" fmla="*/ 0 w 585094"/>
                <a:gd name="connsiteY1" fmla="*/ 1227 h 193740"/>
                <a:gd name="connsiteX0" fmla="*/ 585094 w 585094"/>
                <a:gd name="connsiteY0" fmla="*/ 192513 h 192513"/>
                <a:gd name="connsiteX1" fmla="*/ 0 w 585094"/>
                <a:gd name="connsiteY1" fmla="*/ 0 h 192513"/>
                <a:gd name="connsiteX0" fmla="*/ 1486964 w 1486964"/>
                <a:gd name="connsiteY0" fmla="*/ 1277 h 667352"/>
                <a:gd name="connsiteX1" fmla="*/ 0 w 1486964"/>
                <a:gd name="connsiteY1" fmla="*/ 666912 h 667352"/>
                <a:gd name="connsiteX0" fmla="*/ 1623611 w 1623611"/>
                <a:gd name="connsiteY0" fmla="*/ 711 h 1262373"/>
                <a:gd name="connsiteX1" fmla="*/ 0 w 1623611"/>
                <a:gd name="connsiteY1" fmla="*/ 1262130 h 1262373"/>
                <a:gd name="connsiteX0" fmla="*/ 1623611 w 1623611"/>
                <a:gd name="connsiteY0" fmla="*/ 1050 h 1262469"/>
                <a:gd name="connsiteX1" fmla="*/ 0 w 1623611"/>
                <a:gd name="connsiteY1" fmla="*/ 1262469 h 1262469"/>
                <a:gd name="connsiteX0" fmla="*/ 1623611 w 1623611"/>
                <a:gd name="connsiteY0" fmla="*/ 0 h 1261419"/>
                <a:gd name="connsiteX1" fmla="*/ 0 w 1623611"/>
                <a:gd name="connsiteY1" fmla="*/ 1261419 h 1261419"/>
              </a:gdLst>
              <a:ahLst/>
              <a:cxnLst>
                <a:cxn ang="0">
                  <a:pos x="connsiteX0" y="connsiteY0"/>
                </a:cxn>
                <a:cxn ang="0">
                  <a:pos x="connsiteX1" y="connsiteY1"/>
                </a:cxn>
              </a:cxnLst>
              <a:rect l="l" t="t" r="r" b="b"/>
              <a:pathLst>
                <a:path w="1623611" h="1261419">
                  <a:moveTo>
                    <a:pt x="1623611" y="0"/>
                  </a:moveTo>
                  <a:cubicBezTo>
                    <a:pt x="1116819" y="325109"/>
                    <a:pt x="524485" y="844941"/>
                    <a:pt x="0" y="1261419"/>
                  </a:cubicBezTo>
                </a:path>
              </a:pathLst>
            </a:custGeom>
            <a:noFill/>
            <a:ln w="6350" cap="rnd">
              <a:gradFill flip="none" rotWithShape="1">
                <a:gsLst>
                  <a:gs pos="0">
                    <a:srgbClr val="E0F4FE">
                      <a:alpha val="8000"/>
                    </a:srgbClr>
                  </a:gs>
                  <a:gs pos="51000">
                    <a:srgbClr val="E0F4FE">
                      <a:alpha val="11000"/>
                    </a:srgbClr>
                  </a:gs>
                  <a:gs pos="100000">
                    <a:srgbClr val="E0F4FE">
                      <a:alpha val="0"/>
                    </a:srgbClr>
                  </a:gs>
                </a:gsLst>
                <a:lin ang="0" scaled="0"/>
                <a:tileRect/>
              </a:gra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Next LT Pro Regular"/>
                <a:ea typeface="+mn-ea"/>
                <a:cs typeface="+mn-cs"/>
              </a:endParaRPr>
            </a:p>
          </p:txBody>
        </p:sp>
      </p:grpSp>
      <p:sp>
        <p:nvSpPr>
          <p:cNvPr id="1267" name="TextBox 1266">
            <a:extLst>
              <a:ext uri="{FF2B5EF4-FFF2-40B4-BE49-F238E27FC236}">
                <a16:creationId xmlns:a16="http://schemas.microsoft.com/office/drawing/2014/main" id="{9390917C-3D01-488D-9B3C-7F053C2E90D7}"/>
              </a:ext>
            </a:extLst>
          </p:cNvPr>
          <p:cNvSpPr txBox="1"/>
          <p:nvPr/>
        </p:nvSpPr>
        <p:spPr>
          <a:xfrm>
            <a:off x="2892896" y="3662468"/>
            <a:ext cx="1314130" cy="249746"/>
          </a:xfrm>
          <a:prstGeom prst="rect">
            <a:avLst/>
          </a:prstGeom>
          <a:noFill/>
          <a:effectLst/>
        </p:spPr>
        <p:txBody>
          <a:bodyPr wrap="square" lIns="0" tIns="0" rIns="0" bIns="0" rtlCol="0">
            <a:noAutofit/>
          </a:bodyPr>
          <a:lstStyle/>
          <a:p>
            <a:pPr algn="l" eaLnBrk="0" hangingPunct="0"/>
            <a:r>
              <a:rPr lang="en-US" sz="1400" dirty="0">
                <a:ea typeface="+mn-ea"/>
                <a:cs typeface="+mn-cs"/>
              </a:rPr>
              <a:t>Space-time analytics</a:t>
            </a:r>
          </a:p>
        </p:txBody>
      </p:sp>
      <p:sp>
        <p:nvSpPr>
          <p:cNvPr id="1271" name="TextBox 1270">
            <a:extLst>
              <a:ext uri="{FF2B5EF4-FFF2-40B4-BE49-F238E27FC236}">
                <a16:creationId xmlns:a16="http://schemas.microsoft.com/office/drawing/2014/main" id="{3FF3AE11-C684-4B03-B6B4-622414E59D3E}"/>
              </a:ext>
            </a:extLst>
          </p:cNvPr>
          <p:cNvSpPr txBox="1"/>
          <p:nvPr/>
        </p:nvSpPr>
        <p:spPr>
          <a:xfrm>
            <a:off x="5223665" y="2434070"/>
            <a:ext cx="1932856" cy="249746"/>
          </a:xfrm>
          <a:prstGeom prst="rect">
            <a:avLst/>
          </a:prstGeom>
          <a:noFill/>
          <a:effectLst/>
        </p:spPr>
        <p:txBody>
          <a:bodyPr wrap="square" lIns="0" tIns="0" rIns="0" bIns="0" rtlCol="0">
            <a:noAutofit/>
          </a:bodyPr>
          <a:lstStyle/>
          <a:p>
            <a:pPr algn="l" eaLnBrk="0" hangingPunct="0"/>
            <a:r>
              <a:rPr lang="en-US" sz="1400" dirty="0">
                <a:ea typeface="+mn-ea"/>
                <a:cs typeface="+mn-cs"/>
              </a:rPr>
              <a:t>Suitability modeling</a:t>
            </a:r>
          </a:p>
        </p:txBody>
      </p:sp>
      <p:sp>
        <p:nvSpPr>
          <p:cNvPr id="1272" name="TextBox 1271">
            <a:extLst>
              <a:ext uri="{FF2B5EF4-FFF2-40B4-BE49-F238E27FC236}">
                <a16:creationId xmlns:a16="http://schemas.microsoft.com/office/drawing/2014/main" id="{D3AE4413-799F-4434-836D-393EFC8BE95D}"/>
              </a:ext>
            </a:extLst>
          </p:cNvPr>
          <p:cNvSpPr txBox="1"/>
          <p:nvPr/>
        </p:nvSpPr>
        <p:spPr>
          <a:xfrm>
            <a:off x="8707233" y="3548865"/>
            <a:ext cx="1028973" cy="249746"/>
          </a:xfrm>
          <a:prstGeom prst="rect">
            <a:avLst/>
          </a:prstGeom>
          <a:noFill/>
          <a:effectLst/>
        </p:spPr>
        <p:txBody>
          <a:bodyPr wrap="square" lIns="0" tIns="0" rIns="0" bIns="0" rtlCol="0">
            <a:noAutofit/>
          </a:bodyPr>
          <a:lstStyle/>
          <a:p>
            <a:pPr algn="l" eaLnBrk="0" hangingPunct="0"/>
            <a:r>
              <a:rPr lang="en-US" sz="1400" dirty="0">
                <a:ea typeface="+mn-ea"/>
                <a:cs typeface="+mn-cs"/>
              </a:rPr>
              <a:t>Routing </a:t>
            </a:r>
          </a:p>
          <a:p>
            <a:pPr algn="l" eaLnBrk="0" hangingPunct="0"/>
            <a:r>
              <a:rPr lang="en-US" sz="1400" dirty="0">
                <a:ea typeface="+mn-ea"/>
                <a:cs typeface="+mn-cs"/>
              </a:rPr>
              <a:t>&amp; </a:t>
            </a:r>
            <a:r>
              <a:rPr lang="en-US" sz="1400" dirty="0"/>
              <a:t>L</a:t>
            </a:r>
            <a:r>
              <a:rPr lang="en-US" sz="1400" dirty="0">
                <a:ea typeface="+mn-ea"/>
                <a:cs typeface="+mn-cs"/>
              </a:rPr>
              <a:t>ogistics</a:t>
            </a:r>
          </a:p>
        </p:txBody>
      </p:sp>
      <p:sp>
        <p:nvSpPr>
          <p:cNvPr id="1273" name="TextBox 1272">
            <a:extLst>
              <a:ext uri="{FF2B5EF4-FFF2-40B4-BE49-F238E27FC236}">
                <a16:creationId xmlns:a16="http://schemas.microsoft.com/office/drawing/2014/main" id="{D48A12E1-6A56-4635-BBF5-8A6DE6D5C41A}"/>
              </a:ext>
            </a:extLst>
          </p:cNvPr>
          <p:cNvSpPr txBox="1"/>
          <p:nvPr/>
        </p:nvSpPr>
        <p:spPr>
          <a:xfrm>
            <a:off x="9423949" y="4567475"/>
            <a:ext cx="1932856" cy="249746"/>
          </a:xfrm>
          <a:prstGeom prst="rect">
            <a:avLst/>
          </a:prstGeom>
          <a:noFill/>
          <a:effectLst/>
        </p:spPr>
        <p:txBody>
          <a:bodyPr wrap="square" lIns="0" tIns="0" rIns="0" bIns="0" rtlCol="0">
            <a:noAutofit/>
          </a:bodyPr>
          <a:lstStyle/>
          <a:p>
            <a:pPr algn="l" eaLnBrk="0" hangingPunct="0"/>
            <a:r>
              <a:rPr lang="en-US" sz="1400" dirty="0">
                <a:ea typeface="+mn-ea"/>
                <a:cs typeface="+mn-cs"/>
              </a:rPr>
              <a:t>Terrain analysis</a:t>
            </a:r>
          </a:p>
        </p:txBody>
      </p:sp>
      <p:sp>
        <p:nvSpPr>
          <p:cNvPr id="1277" name="TextBox 1276">
            <a:extLst>
              <a:ext uri="{FF2B5EF4-FFF2-40B4-BE49-F238E27FC236}">
                <a16:creationId xmlns:a16="http://schemas.microsoft.com/office/drawing/2014/main" id="{8B65D79A-4287-41CE-B95E-6E3F317E3E39}"/>
              </a:ext>
            </a:extLst>
          </p:cNvPr>
          <p:cNvSpPr txBox="1"/>
          <p:nvPr/>
        </p:nvSpPr>
        <p:spPr>
          <a:xfrm>
            <a:off x="7864988" y="2801643"/>
            <a:ext cx="1932856" cy="249746"/>
          </a:xfrm>
          <a:prstGeom prst="rect">
            <a:avLst/>
          </a:prstGeom>
          <a:noFill/>
          <a:effectLst/>
        </p:spPr>
        <p:txBody>
          <a:bodyPr wrap="square" lIns="0" tIns="0" rIns="0" bIns="0" rtlCol="0">
            <a:noAutofit/>
          </a:bodyPr>
          <a:lstStyle/>
          <a:p>
            <a:pPr algn="l" eaLnBrk="0" hangingPunct="0"/>
            <a:r>
              <a:rPr lang="en-US" sz="1400" dirty="0">
                <a:ea typeface="+mn-ea"/>
                <a:cs typeface="+mn-cs"/>
              </a:rPr>
              <a:t>Location optimization</a:t>
            </a:r>
          </a:p>
        </p:txBody>
      </p:sp>
      <p:sp>
        <p:nvSpPr>
          <p:cNvPr id="5" name="TextBox 4">
            <a:extLst>
              <a:ext uri="{FF2B5EF4-FFF2-40B4-BE49-F238E27FC236}">
                <a16:creationId xmlns:a16="http://schemas.microsoft.com/office/drawing/2014/main" id="{A63E5351-3EAC-4AFA-847D-C016E820A365}"/>
              </a:ext>
            </a:extLst>
          </p:cNvPr>
          <p:cNvSpPr txBox="1"/>
          <p:nvPr/>
        </p:nvSpPr>
        <p:spPr>
          <a:xfrm>
            <a:off x="1762232" y="4613845"/>
            <a:ext cx="1612507" cy="249746"/>
          </a:xfrm>
          <a:prstGeom prst="rect">
            <a:avLst/>
          </a:prstGeom>
          <a:noFill/>
          <a:effectLst/>
        </p:spPr>
        <p:txBody>
          <a:bodyPr wrap="square" lIns="0" tIns="0" rIns="0" bIns="0" rtlCol="0">
            <a:noAutofit/>
          </a:bodyPr>
          <a:lstStyle/>
          <a:p>
            <a:pPr algn="l" eaLnBrk="0" hangingPunct="0"/>
            <a:r>
              <a:rPr lang="en-US" sz="1400" dirty="0">
                <a:ea typeface="+mn-ea"/>
                <a:cs typeface="+mn-cs"/>
              </a:rPr>
              <a:t>Pattern detection</a:t>
            </a:r>
          </a:p>
        </p:txBody>
      </p:sp>
      <p:sp>
        <p:nvSpPr>
          <p:cNvPr id="1283" name="Title 3">
            <a:extLst>
              <a:ext uri="{FF2B5EF4-FFF2-40B4-BE49-F238E27FC236}">
                <a16:creationId xmlns:a16="http://schemas.microsoft.com/office/drawing/2014/main" id="{1EF96C5E-37B6-4F12-82F9-AC14A1D1E23F}"/>
              </a:ext>
            </a:extLst>
          </p:cNvPr>
          <p:cNvSpPr txBox="1">
            <a:spLocks/>
          </p:cNvSpPr>
          <p:nvPr/>
        </p:nvSpPr>
        <p:spPr>
          <a:xfrm>
            <a:off x="676967" y="555503"/>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Dimensions of spatial analysis</a:t>
            </a:r>
          </a:p>
        </p:txBody>
      </p:sp>
      <p:pic>
        <p:nvPicPr>
          <p:cNvPr id="1287" name="Picture 1286">
            <a:extLst>
              <a:ext uri="{FF2B5EF4-FFF2-40B4-BE49-F238E27FC236}">
                <a16:creationId xmlns:a16="http://schemas.microsoft.com/office/drawing/2014/main" id="{96F321BB-008D-425E-B534-287A635650A8}"/>
              </a:ext>
            </a:extLst>
          </p:cNvPr>
          <p:cNvPicPr>
            <a:picLocks noChangeAspect="1"/>
          </p:cNvPicPr>
          <p:nvPr/>
        </p:nvPicPr>
        <p:blipFill>
          <a:blip r:embed="rId9" cstate="screen">
            <a:extLst>
              <a:ext uri="{BEBA8EAE-BF5A-486C-A8C5-ECC9F3942E4B}">
                <a14:imgProps xmlns:a14="http://schemas.microsoft.com/office/drawing/2010/main">
                  <a14:imgLayer r:embed="rId10">
                    <a14:imgEffect>
                      <a14:backgroundRemoval t="9939" b="98896" l="530" r="98182">
                        <a14:foregroundMark x1="3409" y1="32025" x2="9848" y2="26871"/>
                        <a14:foregroundMark x1="9848" y1="26871" x2="10606" y2="50920"/>
                        <a14:foregroundMark x1="10606" y1="50920" x2="22879" y2="63313"/>
                        <a14:foregroundMark x1="22879" y1="63313" x2="30530" y2="65767"/>
                        <a14:foregroundMark x1="30530" y1="65767" x2="35909" y2="73129"/>
                        <a14:foregroundMark x1="35909" y1="73129" x2="36742" y2="85031"/>
                        <a14:foregroundMark x1="36742" y1="85031" x2="43712" y2="92638"/>
                        <a14:foregroundMark x1="43712" y1="92638" x2="58712" y2="94601"/>
                        <a14:foregroundMark x1="58712" y1="94601" x2="65682" y2="89325"/>
                        <a14:foregroundMark x1="65682" y1="89325" x2="67045" y2="78037"/>
                        <a14:foregroundMark x1="67045" y1="78037" x2="64394" y2="67607"/>
                        <a14:foregroundMark x1="64394" y1="67607" x2="78409" y2="70552"/>
                        <a14:foregroundMark x1="78409" y1="70552" x2="75303" y2="80982"/>
                        <a14:foregroundMark x1="75303" y1="80982" x2="64015" y2="95583"/>
                        <a14:foregroundMark x1="64015" y1="95583" x2="56818" y2="97914"/>
                        <a14:foregroundMark x1="56818" y1="97914" x2="10758" y2="93865"/>
                        <a14:foregroundMark x1="10758" y1="93865" x2="4091" y2="88834"/>
                        <a14:foregroundMark x1="4091" y1="88834" x2="1136" y2="37914"/>
                        <a14:foregroundMark x1="1136" y1="37914" x2="5606" y2="28589"/>
                        <a14:foregroundMark x1="5606" y1="28589" x2="7727" y2="27239"/>
                        <a14:foregroundMark x1="36591" y1="10920" x2="51818" y2="7975"/>
                        <a14:foregroundMark x1="51818" y1="7975" x2="58788" y2="8221"/>
                        <a14:foregroundMark x1="58788" y1="8221" x2="66667" y2="7853"/>
                        <a14:foregroundMark x1="66667" y1="7853" x2="92045" y2="11779"/>
                        <a14:foregroundMark x1="92045" y1="11779" x2="92576" y2="37914"/>
                        <a14:foregroundMark x1="92576" y1="37914" x2="87879" y2="28221"/>
                        <a14:foregroundMark x1="87879" y1="28221" x2="80227" y2="28589"/>
                        <a14:foregroundMark x1="80227" y1="28589" x2="65455" y2="17423"/>
                        <a14:foregroundMark x1="65455" y1="17423" x2="62273" y2="16442"/>
                        <a14:foregroundMark x1="92273" y1="7362" x2="96742" y2="16319"/>
                        <a14:foregroundMark x1="96742" y1="16319" x2="96970" y2="28344"/>
                        <a14:foregroundMark x1="96970" y1="28344" x2="98182" y2="16687"/>
                        <a14:foregroundMark x1="98182" y1="16687" x2="97500" y2="11043"/>
                        <a14:foregroundMark x1="530" y1="30552" x2="1667" y2="89448"/>
                        <a14:foregroundMark x1="1667" y1="89448" x2="6818" y2="97546"/>
                        <a14:foregroundMark x1="6818" y1="97546" x2="21364" y2="98773"/>
                        <a14:foregroundMark x1="21364" y1="98773" x2="43030" y2="97669"/>
                        <a14:foregroundMark x1="43030" y1="97669" x2="50152" y2="98773"/>
                        <a14:foregroundMark x1="50152" y1="98773" x2="64394" y2="98037"/>
                        <a14:foregroundMark x1="64394" y1="98037" x2="64394" y2="97546"/>
                        <a14:foregroundMark x1="530" y1="30184" x2="985" y2="98896"/>
                      </a14:backgroundRemoval>
                    </a14:imgEffect>
                  </a14:imgLayer>
                </a14:imgProps>
              </a:ext>
              <a:ext uri="{28A0092B-C50C-407E-A947-70E740481C1C}">
                <a14:useLocalDpi xmlns:a14="http://schemas.microsoft.com/office/drawing/2010/main"/>
              </a:ext>
            </a:extLst>
          </a:blip>
          <a:stretch>
            <a:fillRect/>
          </a:stretch>
        </p:blipFill>
        <p:spPr>
          <a:xfrm>
            <a:off x="9073744" y="4817901"/>
            <a:ext cx="3123370" cy="2039226"/>
          </a:xfrm>
          <a:prstGeom prst="rect">
            <a:avLst/>
          </a:prstGeom>
          <a:ln>
            <a:noFill/>
          </a:ln>
          <a:effectLst>
            <a:outerShdw blurRad="165100" dist="165100" dir="2700000" sx="93000" sy="93000" algn="tl" rotWithShape="0">
              <a:schemeClr val="bg1">
                <a:lumMod val="85000"/>
                <a:lumOff val="15000"/>
                <a:alpha val="95000"/>
              </a:schemeClr>
            </a:outerShdw>
          </a:effectLst>
        </p:spPr>
      </p:pic>
      <p:pic>
        <p:nvPicPr>
          <p:cNvPr id="1299" name="Picture 1298" descr="A picture containing cellphone, table, phone, computer&#10;&#10;Description automatically generated">
            <a:extLst>
              <a:ext uri="{FF2B5EF4-FFF2-40B4-BE49-F238E27FC236}">
                <a16:creationId xmlns:a16="http://schemas.microsoft.com/office/drawing/2014/main" id="{1F846CE5-6B57-4CED-941C-6341F5CF430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54096" t="35451" r="8436" b="15814"/>
          <a:stretch/>
        </p:blipFill>
        <p:spPr>
          <a:xfrm>
            <a:off x="2338677" y="1394840"/>
            <a:ext cx="1233096" cy="1246422"/>
          </a:xfrm>
          <a:prstGeom prst="rect">
            <a:avLst/>
          </a:prstGeom>
          <a:ln>
            <a:noFill/>
          </a:ln>
          <a:effectLst>
            <a:outerShdw blurRad="165100" dist="165100" dir="2700000" sx="93000" sy="93000" algn="tl" rotWithShape="0">
              <a:schemeClr val="bg1">
                <a:lumMod val="85000"/>
                <a:lumOff val="15000"/>
                <a:alpha val="95000"/>
              </a:schemeClr>
            </a:outerShdw>
          </a:effectLst>
        </p:spPr>
      </p:pic>
      <p:sp>
        <p:nvSpPr>
          <p:cNvPr id="1269" name="TextBox 1268">
            <a:extLst>
              <a:ext uri="{FF2B5EF4-FFF2-40B4-BE49-F238E27FC236}">
                <a16:creationId xmlns:a16="http://schemas.microsoft.com/office/drawing/2014/main" id="{131C92DB-102C-4270-BC6F-9D2C473E8EF8}"/>
              </a:ext>
            </a:extLst>
          </p:cNvPr>
          <p:cNvSpPr txBox="1"/>
          <p:nvPr/>
        </p:nvSpPr>
        <p:spPr>
          <a:xfrm>
            <a:off x="3047753" y="2752361"/>
            <a:ext cx="1932856" cy="249746"/>
          </a:xfrm>
          <a:prstGeom prst="rect">
            <a:avLst/>
          </a:prstGeom>
          <a:noFill/>
          <a:effectLst>
            <a:glow rad="317500">
              <a:srgbClr val="2D3C1F"/>
            </a:glow>
          </a:effectLst>
        </p:spPr>
        <p:txBody>
          <a:bodyPr wrap="square" lIns="0" tIns="0" rIns="0" bIns="0" rtlCol="0">
            <a:noAutofit/>
          </a:bodyPr>
          <a:lstStyle/>
          <a:p>
            <a:pPr algn="l" eaLnBrk="0" hangingPunct="0"/>
            <a:r>
              <a:rPr lang="en-US" sz="1400" dirty="0">
                <a:effectLst>
                  <a:glow rad="152400">
                    <a:srgbClr val="2D3C1F">
                      <a:alpha val="62000"/>
                    </a:srgbClr>
                  </a:glow>
                </a:effectLst>
                <a:ea typeface="+mn-ea"/>
                <a:cs typeface="+mn-cs"/>
              </a:rPr>
              <a:t>Predictive</a:t>
            </a:r>
            <a:r>
              <a:rPr lang="en-US" sz="1400" dirty="0">
                <a:ea typeface="+mn-ea"/>
                <a:cs typeface="+mn-cs"/>
              </a:rPr>
              <a:t> analytics</a:t>
            </a:r>
          </a:p>
        </p:txBody>
      </p:sp>
      <p:pic>
        <p:nvPicPr>
          <p:cNvPr id="1300" name="Picture 1299">
            <a:extLst>
              <a:ext uri="{FF2B5EF4-FFF2-40B4-BE49-F238E27FC236}">
                <a16:creationId xmlns:a16="http://schemas.microsoft.com/office/drawing/2014/main" id="{35A0C72D-9F15-40B5-BAE6-0C1FE58C4BF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7529" t="9905" r="29167" b="25636"/>
          <a:stretch/>
        </p:blipFill>
        <p:spPr>
          <a:xfrm>
            <a:off x="5279857" y="1376162"/>
            <a:ext cx="1409225" cy="928632"/>
          </a:xfrm>
          <a:prstGeom prst="rect">
            <a:avLst/>
          </a:prstGeom>
          <a:ln>
            <a:noFill/>
          </a:ln>
          <a:effectLst>
            <a:outerShdw blurRad="165100" dist="165100" dir="2700000" sx="93000" sy="93000" algn="tl" rotWithShape="0">
              <a:schemeClr val="bg1">
                <a:lumMod val="85000"/>
                <a:lumOff val="15000"/>
                <a:alpha val="95000"/>
              </a:schemeClr>
            </a:outerShdw>
          </a:effectLst>
        </p:spPr>
      </p:pic>
      <p:pic>
        <p:nvPicPr>
          <p:cNvPr id="1302" name="Picture 1301" descr="A close up of a map&#10;&#10;Description automatically generated">
            <a:extLst>
              <a:ext uri="{FF2B5EF4-FFF2-40B4-BE49-F238E27FC236}">
                <a16:creationId xmlns:a16="http://schemas.microsoft.com/office/drawing/2014/main" id="{557AE838-70EA-424E-AA32-567FAF207972}"/>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rcRect l="23772" t="10969" r="31321" b="14573"/>
          <a:stretch/>
        </p:blipFill>
        <p:spPr>
          <a:xfrm>
            <a:off x="6243798" y="954315"/>
            <a:ext cx="1244910" cy="1447443"/>
          </a:xfrm>
          <a:prstGeom prst="rect">
            <a:avLst/>
          </a:prstGeom>
          <a:ln>
            <a:noFill/>
          </a:ln>
          <a:effectLst>
            <a:outerShdw blurRad="50800" dist="38100" dir="8100000" algn="tr" rotWithShape="0">
              <a:prstClr val="black">
                <a:alpha val="40000"/>
              </a:prstClr>
            </a:outerShdw>
          </a:effectLst>
        </p:spPr>
      </p:pic>
      <p:pic>
        <p:nvPicPr>
          <p:cNvPr id="1305" name="Picture 1304" descr="A picture containing bed&#10;&#10;Description automatically generated">
            <a:extLst>
              <a:ext uri="{FF2B5EF4-FFF2-40B4-BE49-F238E27FC236}">
                <a16:creationId xmlns:a16="http://schemas.microsoft.com/office/drawing/2014/main" id="{9F3B266B-200B-4ED9-99DF-5D6358EB1DDD}"/>
              </a:ext>
            </a:extLst>
          </p:cNvPr>
          <p:cNvPicPr>
            <a:picLocks noChangeAspect="1"/>
          </p:cNvPicPr>
          <p:nvPr/>
        </p:nvPicPr>
        <p:blipFill>
          <a:blip r:embed="rId15"/>
          <a:stretch>
            <a:fillRect/>
          </a:stretch>
        </p:blipFill>
        <p:spPr>
          <a:xfrm>
            <a:off x="3534710" y="1327224"/>
            <a:ext cx="956573" cy="535681"/>
          </a:xfrm>
          <a:prstGeom prst="rect">
            <a:avLst/>
          </a:prstGeom>
        </p:spPr>
      </p:pic>
      <p:pic>
        <p:nvPicPr>
          <p:cNvPr id="1306" name="Picture 1305">
            <a:extLst>
              <a:ext uri="{FF2B5EF4-FFF2-40B4-BE49-F238E27FC236}">
                <a16:creationId xmlns:a16="http://schemas.microsoft.com/office/drawing/2014/main" id="{E8E51B9C-F069-433C-AF91-B1DDD924450E}"/>
              </a:ext>
            </a:extLst>
          </p:cNvPr>
          <p:cNvPicPr>
            <a:picLocks noChangeAspect="1"/>
          </p:cNvPicPr>
          <p:nvPr/>
        </p:nvPicPr>
        <p:blipFill rotWithShape="1">
          <a:blip r:embed="rId16"/>
          <a:srcRect l="19001" t="21017" r="20262"/>
          <a:stretch/>
        </p:blipFill>
        <p:spPr>
          <a:xfrm>
            <a:off x="9763391" y="3221538"/>
            <a:ext cx="1401690" cy="977839"/>
          </a:xfrm>
          <a:prstGeom prst="rect">
            <a:avLst/>
          </a:prstGeom>
        </p:spPr>
      </p:pic>
      <p:pic>
        <p:nvPicPr>
          <p:cNvPr id="1307" name="Picture 1306" descr="A picture containing indoor&#10;&#10;Description automatically generated">
            <a:extLst>
              <a:ext uri="{FF2B5EF4-FFF2-40B4-BE49-F238E27FC236}">
                <a16:creationId xmlns:a16="http://schemas.microsoft.com/office/drawing/2014/main" id="{8409AC46-A953-4C86-9ED6-619D6C02FA8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043262" y="1754529"/>
            <a:ext cx="1588446" cy="1000721"/>
          </a:xfrm>
          <a:prstGeom prst="rect">
            <a:avLst/>
          </a:prstGeom>
          <a:ln>
            <a:noFill/>
          </a:ln>
          <a:effectLst>
            <a:outerShdw blurRad="127000" sx="106000" sy="106000" algn="ctr" rotWithShape="0">
              <a:prstClr val="black">
                <a:alpha val="19000"/>
              </a:prstClr>
            </a:outerShdw>
          </a:effectLst>
        </p:spPr>
      </p:pic>
      <p:pic>
        <p:nvPicPr>
          <p:cNvPr id="1308" name="Picture 1307" descr="A picture containing indoor, computer, row, lined&#10;&#10;Description automatically generated">
            <a:extLst>
              <a:ext uri="{FF2B5EF4-FFF2-40B4-BE49-F238E27FC236}">
                <a16:creationId xmlns:a16="http://schemas.microsoft.com/office/drawing/2014/main" id="{481E52D4-4964-400C-8242-4A2FA1D6444F}"/>
              </a:ext>
            </a:extLst>
          </p:cNvPr>
          <p:cNvPicPr>
            <a:picLocks noChangeAspect="1"/>
          </p:cNvPicPr>
          <p:nvPr/>
        </p:nvPicPr>
        <p:blipFill>
          <a:blip r:embed="rId18"/>
          <a:stretch>
            <a:fillRect/>
          </a:stretch>
        </p:blipFill>
        <p:spPr>
          <a:xfrm>
            <a:off x="611691" y="2883546"/>
            <a:ext cx="1022232" cy="721744"/>
          </a:xfrm>
          <a:prstGeom prst="rect">
            <a:avLst/>
          </a:prstGeom>
        </p:spPr>
      </p:pic>
      <p:pic>
        <p:nvPicPr>
          <p:cNvPr id="1309" name="Picture 1308" descr="A picture containing device&#10;&#10;Description automatically generated">
            <a:extLst>
              <a:ext uri="{FF2B5EF4-FFF2-40B4-BE49-F238E27FC236}">
                <a16:creationId xmlns:a16="http://schemas.microsoft.com/office/drawing/2014/main" id="{8EA66AF1-99E0-4421-881B-82379A0C1173}"/>
              </a:ext>
            </a:extLst>
          </p:cNvPr>
          <p:cNvPicPr>
            <a:picLocks noChangeAspect="1"/>
          </p:cNvPicPr>
          <p:nvPr/>
        </p:nvPicPr>
        <p:blipFill>
          <a:blip r:embed="rId19"/>
          <a:stretch>
            <a:fillRect/>
          </a:stretch>
        </p:blipFill>
        <p:spPr>
          <a:xfrm>
            <a:off x="3054105" y="1780812"/>
            <a:ext cx="1443599" cy="778549"/>
          </a:xfrm>
          <a:prstGeom prst="rect">
            <a:avLst/>
          </a:prstGeom>
          <a:effectLst>
            <a:outerShdw blurRad="50800" dist="38100" dir="18900000" algn="bl" rotWithShape="0">
              <a:prstClr val="black">
                <a:alpha val="40000"/>
              </a:prstClr>
            </a:outerShdw>
          </a:effectLst>
        </p:spPr>
      </p:pic>
      <p:pic>
        <p:nvPicPr>
          <p:cNvPr id="19" name="Picture 18" descr="Map&#10;&#10;Description automatically generated">
            <a:extLst>
              <a:ext uri="{FF2B5EF4-FFF2-40B4-BE49-F238E27FC236}">
                <a16:creationId xmlns:a16="http://schemas.microsoft.com/office/drawing/2014/main" id="{239718CC-A2DE-41FF-A435-E09E34A497A5}"/>
              </a:ext>
            </a:extLst>
          </p:cNvPr>
          <p:cNvPicPr>
            <a:picLocks noChangeAspect="1"/>
          </p:cNvPicPr>
          <p:nvPr/>
        </p:nvPicPr>
        <p:blipFill>
          <a:blip r:embed="rId20"/>
          <a:stretch>
            <a:fillRect/>
          </a:stretch>
        </p:blipFill>
        <p:spPr>
          <a:xfrm>
            <a:off x="2624936" y="5759924"/>
            <a:ext cx="1329423" cy="903287"/>
          </a:xfrm>
          <a:prstGeom prst="rect">
            <a:avLst/>
          </a:prstGeom>
        </p:spPr>
      </p:pic>
      <p:pic>
        <p:nvPicPr>
          <p:cNvPr id="1311" name="Picture 1310">
            <a:extLst>
              <a:ext uri="{FF2B5EF4-FFF2-40B4-BE49-F238E27FC236}">
                <a16:creationId xmlns:a16="http://schemas.microsoft.com/office/drawing/2014/main" id="{C0415232-576C-46BC-934F-CB19AE306FA0}"/>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07733" y="4878963"/>
            <a:ext cx="2708779" cy="1200891"/>
          </a:xfrm>
          <a:prstGeom prst="rect">
            <a:avLst/>
          </a:prstGeom>
          <a:ln>
            <a:noFill/>
          </a:ln>
          <a:effectLst>
            <a:outerShdw blurRad="165100" dist="165100" dir="2700000" sx="93000" sy="93000" algn="tl" rotWithShape="0">
              <a:schemeClr val="bg1">
                <a:lumMod val="85000"/>
                <a:lumOff val="15000"/>
                <a:alpha val="95000"/>
              </a:schemeClr>
            </a:outerShdw>
          </a:effectLst>
        </p:spPr>
      </p:pic>
      <p:pic>
        <p:nvPicPr>
          <p:cNvPr id="1315" name="Picture 1314" descr="A close up of a map&#10;&#10;Description automatically generated">
            <a:extLst>
              <a:ext uri="{FF2B5EF4-FFF2-40B4-BE49-F238E27FC236}">
                <a16:creationId xmlns:a16="http://schemas.microsoft.com/office/drawing/2014/main" id="{74A35C0A-D014-40BC-AF57-568FD35756E6}"/>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ackgroundRemoval t="67663" b="96567" l="2058" r="94342">
                        <a14:foregroundMark x1="45267" y1="97121" x2="39095" y2="91694"/>
                        <a14:foregroundMark x1="39095" y1="91694" x2="6687" y2="83555"/>
                        <a14:foregroundMark x1="6687" y1="83555" x2="4527" y2="75969"/>
                        <a14:foregroundMark x1="4527" y1="75969" x2="7407" y2="69878"/>
                        <a14:foregroundMark x1="7407" y1="69878" x2="35802" y2="70764"/>
                        <a14:foregroundMark x1="35802" y1="70764" x2="49486" y2="70432"/>
                        <a14:foregroundMark x1="54754" y1="73303" x2="57716" y2="74917"/>
                        <a14:foregroundMark x1="49486" y1="70432" x2="54724" y2="73286"/>
                        <a14:foregroundMark x1="57716" y1="74917" x2="60597" y2="75803"/>
                        <a14:foregroundMark x1="6379" y1="68383" x2="8333" y2="68937"/>
                        <a14:foregroundMark x1="76132" y1="91528" x2="82305" y2="96290"/>
                        <a14:foregroundMark x1="55144" y1="71096" x2="57265" y2="70811"/>
                        <a14:foregroundMark x1="50412" y1="70543" x2="48971" y2="70321"/>
                        <a14:foregroundMark x1="50617" y1="70764" x2="50823" y2="69601"/>
                        <a14:foregroundMark x1="58128" y1="72813" x2="66564" y2="72370"/>
                        <a14:foregroundMark x1="66358" y1="72481" x2="67387" y2="72481"/>
                        <a14:foregroundMark x1="66152" y1="72370" x2="68107" y2="72370"/>
                        <a14:foregroundMark x1="69959" y1="76246" x2="70473" y2="75028"/>
                        <a14:foregroundMark x1="77881" y1="76633" x2="87037" y2="72315"/>
                        <a14:foregroundMark x1="86548" y1="81005" x2="86495" y2="81945"/>
                        <a14:foregroundMark x1="87037" y1="72315" x2="86652" y2="79163"/>
                        <a14:foregroundMark x1="87860" y1="72370" x2="91255" y2="70210"/>
                        <a14:foregroundMark x1="92593" y1="70432" x2="94444" y2="70321"/>
                        <a14:foregroundMark x1="47428" y1="70875" x2="46811" y2="70210"/>
                        <a14:foregroundMark x1="46193" y1="70543" x2="46399" y2="70210"/>
                        <a14:foregroundMark x1="35905" y1="93577" x2="34053" y2="91750"/>
                        <a14:foregroundMark x1="2366" y1="79790" x2="3601" y2="75028"/>
                        <a14:foregroundMark x1="90226" y1="69269" x2="91461" y2="68272"/>
                        <a14:foregroundMark x1="84671" y1="84275" x2="85905" y2="83112"/>
                        <a14:foregroundMark x1="83642" y1="84496" x2="86626" y2="83389"/>
                        <a14:foregroundMark x1="11420" y1="67996" x2="11626" y2="67774"/>
                        <a14:foregroundMark x1="85700" y1="80011" x2="85597" y2="80454"/>
                        <a14:foregroundMark x1="85185" y1="84164" x2="86523" y2="83555"/>
                        <a14:foregroundMark x1="86008" y1="83389" x2="84053" y2="82281"/>
                        <a14:foregroundMark x1="58230" y1="70986" x2="55761" y2="71318"/>
                        <a14:foregroundMark x1="6379" y1="68106" x2="6893" y2="67663"/>
                        <a14:foregroundMark x1="61214" y1="71484" x2="60597" y2="71761"/>
                        <a14:foregroundMark x1="60802" y1="71872" x2="61934" y2="71318"/>
                        <a14:foregroundMark x1="70988" y1="76578" x2="70988" y2="74972"/>
                        <a14:backgroundMark x1="85802" y1="82004" x2="86831" y2="80509"/>
                        <a14:backgroundMark x1="85700" y1="82226" x2="86523" y2="81340"/>
                        <a14:backgroundMark x1="86420" y1="81285" x2="86626" y2="82281"/>
                        <a14:backgroundMark x1="86214" y1="81118" x2="86831" y2="81174"/>
                        <a14:backgroundMark x1="85597" y1="82281" x2="85802" y2="82171"/>
                        <a14:backgroundMark x1="86523" y1="82060" x2="86626" y2="82281"/>
                        <a14:backgroundMark x1="86626" y1="82392" x2="86214" y2="82392"/>
                        <a14:backgroundMark x1="86420" y1="81949" x2="86523" y2="82447"/>
                        <a14:backgroundMark x1="86214" y1="82281" x2="86523" y2="82392"/>
                        <a14:backgroundMark x1="86214" y1="79679" x2="86934" y2="79402"/>
                        <a14:backgroundMark x1="86831" y1="80536" x2="86831" y2="80952"/>
                        <a14:backgroundMark x1="86626" y1="82669" x2="86008" y2="82281"/>
                        <a14:backgroundMark x1="60584" y1="71187" x2="61111" y2="70986"/>
                        <a14:backgroundMark x1="59234" y1="71701" x2="59918" y2="71440"/>
                        <a14:backgroundMark x1="55556" y1="72425" x2="56832" y2="72082"/>
                        <a14:backgroundMark x1="61111" y1="70377" x2="56584" y2="70210"/>
                      </a14:backgroundRemoval>
                    </a14:imgEffect>
                  </a14:imgLayer>
                </a14:imgProps>
              </a:ext>
              <a:ext uri="{28A0092B-C50C-407E-A947-70E740481C1C}">
                <a14:useLocalDpi xmlns:a14="http://schemas.microsoft.com/office/drawing/2010/main"/>
              </a:ext>
            </a:extLst>
          </a:blip>
          <a:srcRect l="1238" t="66805" r="4321" b="1240"/>
          <a:stretch/>
        </p:blipFill>
        <p:spPr>
          <a:xfrm>
            <a:off x="1113572" y="3268672"/>
            <a:ext cx="1803154" cy="1133583"/>
          </a:xfrm>
          <a:prstGeom prst="rect">
            <a:avLst/>
          </a:prstGeom>
          <a:ln>
            <a:noFill/>
          </a:ln>
          <a:effectLst>
            <a:outerShdw blurRad="165100" dist="165100" dir="2700000" sx="93000" sy="93000" algn="tl" rotWithShape="0">
              <a:schemeClr val="bg1">
                <a:lumMod val="85000"/>
                <a:lumOff val="15000"/>
                <a:alpha val="95000"/>
              </a:schemeClr>
            </a:outerShdw>
          </a:effectLst>
        </p:spPr>
      </p:pic>
      <p:pic>
        <p:nvPicPr>
          <p:cNvPr id="1317" name="Picture 1316" descr="A group of people on a mountain&#10;&#10;Description automatically generated">
            <a:extLst>
              <a:ext uri="{FF2B5EF4-FFF2-40B4-BE49-F238E27FC236}">
                <a16:creationId xmlns:a16="http://schemas.microsoft.com/office/drawing/2014/main" id="{FDFB217D-6787-4F11-8DF9-2646E8AE266B}"/>
              </a:ext>
            </a:extLst>
          </p:cNvPr>
          <p:cNvPicPr>
            <a:picLocks noChangeAspect="1"/>
          </p:cNvPicPr>
          <p:nvPr/>
        </p:nvPicPr>
        <p:blipFill rotWithShape="1">
          <a:blip r:embed="rId24" cstate="print">
            <a:extLst>
              <a:ext uri="{BEBA8EAE-BF5A-486C-A8C5-ECC9F3942E4B}">
                <a14:imgProps xmlns:a14="http://schemas.microsoft.com/office/drawing/2010/main">
                  <a14:imgLayer r:embed="rId25">
                    <a14:imgEffect>
                      <a14:backgroundRemoval t="1854" b="58267" l="24444" r="65556">
                        <a14:foregroundMark x1="25424" y1="6789" x2="27734" y2="42209"/>
                        <a14:foregroundMark x1="27734" y1="42209" x2="31681" y2="51278"/>
                        <a14:foregroundMark x1="31681" y1="51278" x2="43904" y2="54985"/>
                        <a14:foregroundMark x1="43904" y1="54985" x2="57325" y2="51127"/>
                        <a14:foregroundMark x1="57325" y1="51127" x2="61784" y2="41934"/>
                        <a14:foregroundMark x1="61784" y1="41934" x2="63114" y2="31588"/>
                        <a14:foregroundMark x1="63114" y1="31588" x2="62763" y2="9018"/>
                        <a14:foregroundMark x1="62763" y1="9018" x2="49211" y2="5336"/>
                        <a14:foregroundMark x1="49211" y1="5336" x2="27544" y2="6313"/>
                        <a14:foregroundMark x1="26769" y1="5486" x2="25322" y2="48447"/>
                        <a14:foregroundMark x1="25322" y1="48447" x2="30278" y2="56187"/>
                        <a14:foregroundMark x1="30278" y1="56187" x2="36754" y2="57365"/>
                        <a14:foregroundMark x1="36754" y1="57365" x2="43216" y2="56438"/>
                        <a14:foregroundMark x1="43216" y1="56438" x2="56930" y2="56889"/>
                        <a14:foregroundMark x1="56930" y1="56889" x2="62471" y2="49374"/>
                        <a14:foregroundMark x1="62471" y1="49374" x2="64167" y2="27280"/>
                        <a14:foregroundMark x1="64167" y1="27280" x2="62705" y2="17034"/>
                        <a14:foregroundMark x1="62705" y1="17034" x2="63421" y2="6538"/>
                        <a14:foregroundMark x1="63421" y1="6538" x2="62675" y2="3156"/>
                        <a14:foregroundMark x1="47939" y1="4158" x2="49094" y2="3507"/>
                        <a14:foregroundMark x1="54006" y1="3983" x2="54108" y2="2505"/>
                        <a14:foregroundMark x1="55746" y1="2505" x2="56506" y2="2355"/>
                        <a14:foregroundMark x1="64020" y1="5135" x2="65570" y2="26929"/>
                        <a14:foregroundMark x1="65570" y1="26929" x2="63684" y2="49950"/>
                        <a14:foregroundMark x1="63684" y1="49950" x2="59415" y2="57290"/>
                        <a14:foregroundMark x1="59415" y1="57290" x2="32500" y2="57841"/>
                        <a14:foregroundMark x1="32500" y1="57841" x2="26769" y2="53732"/>
                        <a14:foregroundMark x1="26769" y1="53732" x2="25439" y2="9594"/>
                        <a14:foregroundMark x1="25439" y1="9594" x2="25614" y2="5311"/>
                        <a14:foregroundMark x1="64503" y1="5135" x2="65468" y2="25927"/>
                        <a14:foregroundMark x1="64591" y1="36323" x2="65161" y2="46718"/>
                        <a14:foregroundMark x1="65161" y1="46718" x2="62018" y2="55862"/>
                        <a14:foregroundMark x1="62018" y1="55862" x2="55950" y2="57415"/>
                        <a14:foregroundMark x1="55950" y1="57415" x2="54678" y2="56288"/>
                        <a14:foregroundMark x1="62675" y1="3657" x2="62193" y2="2179"/>
                        <a14:foregroundMark x1="24839" y1="49048" x2="27354" y2="58116"/>
                        <a14:foregroundMark x1="56023" y1="1854" x2="56418" y2="2355"/>
                        <a14:foregroundMark x1="24839" y1="52655" x2="26579" y2="57114"/>
                        <a14:foregroundMark x1="64883" y1="34694" x2="64108" y2="47395"/>
                        <a14:foregroundMark x1="64108" y1="47395" x2="64108" y2="47395"/>
                        <a14:foregroundMark x1="25424" y1="56789" x2="24839" y2="53657"/>
                        <a14:foregroundMark x1="64883" y1="35170" x2="65073" y2="55511"/>
                        <a14:foregroundMark x1="65073" y1="55511" x2="58553" y2="58617"/>
                        <a14:foregroundMark x1="58553" y1="58617" x2="25205" y2="58267"/>
                        <a14:foregroundMark x1="25205" y1="58267" x2="25234" y2="58116"/>
                        <a14:foregroundMark x1="24459" y1="35671" x2="24942" y2="33367"/>
                        <a14:foregroundMark x1="64883" y1="35020" x2="65556" y2="55962"/>
                        <a14:foregroundMark x1="65556" y1="55962" x2="62281" y2="57114"/>
                        <a14:foregroundMark x1="65175" y1="45065" x2="65263" y2="34619"/>
                        <a14:foregroundMark x1="65263" y1="34619" x2="65175" y2="34519"/>
                        <a14:foregroundMark x1="64781" y1="58116" x2="65468" y2="57941"/>
                      </a14:backgroundRemoval>
                    </a14:imgEffect>
                  </a14:imgLayer>
                </a14:imgProps>
              </a:ext>
              <a:ext uri="{28A0092B-C50C-407E-A947-70E740481C1C}">
                <a14:useLocalDpi xmlns:a14="http://schemas.microsoft.com/office/drawing/2010/main"/>
              </a:ext>
            </a:extLst>
          </a:blip>
          <a:srcRect l="27466" r="34445" b="43708"/>
          <a:stretch/>
        </p:blipFill>
        <p:spPr>
          <a:xfrm>
            <a:off x="8005300" y="4888492"/>
            <a:ext cx="1858008" cy="1601786"/>
          </a:xfrm>
          <a:prstGeom prst="rect">
            <a:avLst/>
          </a:prstGeom>
          <a:ln>
            <a:noFill/>
          </a:ln>
          <a:effectLst>
            <a:outerShdw blurRad="165100" dist="165100" dir="2700000" sx="93000" sy="93000" algn="tl" rotWithShape="0">
              <a:schemeClr val="bg1">
                <a:lumMod val="85000"/>
                <a:lumOff val="15000"/>
                <a:alpha val="95000"/>
              </a:schemeClr>
            </a:outerShdw>
          </a:effectLst>
        </p:spPr>
      </p:pic>
    </p:spTree>
    <p:extLst>
      <p:ext uri="{BB962C8B-B14F-4D97-AF65-F5344CB8AC3E}">
        <p14:creationId xmlns:p14="http://schemas.microsoft.com/office/powerpoint/2010/main" val="3548520976"/>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F031471-83D0-4EB0-B7B5-AF19386615EF}"/>
              </a:ext>
            </a:extLst>
          </p:cNvPr>
          <p:cNvGrpSpPr/>
          <p:nvPr/>
        </p:nvGrpSpPr>
        <p:grpSpPr>
          <a:xfrm>
            <a:off x="-127986" y="0"/>
            <a:ext cx="12319986" cy="6906141"/>
            <a:chOff x="-127986" y="0"/>
            <a:chExt cx="12319986" cy="6906141"/>
          </a:xfrm>
        </p:grpSpPr>
        <p:grpSp>
          <p:nvGrpSpPr>
            <p:cNvPr id="11" name="Group 10">
              <a:extLst>
                <a:ext uri="{FF2B5EF4-FFF2-40B4-BE49-F238E27FC236}">
                  <a16:creationId xmlns:a16="http://schemas.microsoft.com/office/drawing/2014/main" id="{65484A85-2D2E-4C38-B41A-4A53CE3D58E8}"/>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825D390B-3BB6-4A6B-BCCA-F6DCC0BD5105}"/>
                  </a:ext>
                </a:extLst>
              </p:cNvPr>
              <p:cNvGrpSpPr/>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E741778A-61C2-4B77-B131-FB9A7E49398F}"/>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D89F9C4B-AF4D-48E8-A971-63183738C32D}"/>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32" name="Picture 31">
                <a:extLst>
                  <a:ext uri="{FF2B5EF4-FFF2-40B4-BE49-F238E27FC236}">
                    <a16:creationId xmlns:a16="http://schemas.microsoft.com/office/drawing/2014/main" id="{01D7495F-ED1D-470E-8D57-E74BCB67806C}"/>
                  </a:ext>
                </a:extLst>
              </p:cNvPr>
              <p:cNvPicPr>
                <a:picLocks noChangeAspect="1"/>
              </p:cNvPicPr>
              <p:nvPr/>
            </p:nvPicPr>
            <p:blipFill rotWithShape="1">
              <a:blip r:embed="rId2" cstate="screen">
                <a:duotone>
                  <a:prstClr val="black"/>
                  <a:schemeClr val="accent4">
                    <a:tint val="45000"/>
                    <a:satMod val="400000"/>
                  </a:schemeClr>
                </a:duotone>
                <a:alphaModFix amt="55000"/>
                <a:extLst>
                  <a:ext uri="{28A0092B-C50C-407E-A947-70E740481C1C}">
                    <a14:useLocalDpi xmlns:a14="http://schemas.microsoft.com/office/drawing/2010/main"/>
                  </a:ext>
                </a:extLst>
              </a:blip>
              <a:srcRect l="29638" t="56969" r="19950" b="1602"/>
              <a:stretch/>
            </p:blipFill>
            <p:spPr>
              <a:xfrm>
                <a:off x="0" y="4016826"/>
                <a:ext cx="6059390" cy="2841174"/>
              </a:xfrm>
              <a:prstGeom prst="rect">
                <a:avLst/>
              </a:prstGeom>
            </p:spPr>
          </p:pic>
        </p:grpSp>
        <p:grpSp>
          <p:nvGrpSpPr>
            <p:cNvPr id="12" name="Group 11">
              <a:extLst>
                <a:ext uri="{FF2B5EF4-FFF2-40B4-BE49-F238E27FC236}">
                  <a16:creationId xmlns:a16="http://schemas.microsoft.com/office/drawing/2014/main" id="{787795E7-A577-44BE-872E-A112CF7A24E8}"/>
                </a:ext>
              </a:extLst>
            </p:cNvPr>
            <p:cNvGrpSpPr/>
            <p:nvPr/>
          </p:nvGrpSpPr>
          <p:grpSpPr>
            <a:xfrm>
              <a:off x="-127986" y="1514613"/>
              <a:ext cx="7246510" cy="5391528"/>
              <a:chOff x="-127986" y="1514613"/>
              <a:chExt cx="7246510" cy="5391528"/>
            </a:xfrm>
          </p:grpSpPr>
          <p:grpSp>
            <p:nvGrpSpPr>
              <p:cNvPr id="13" name="Group 12">
                <a:extLst>
                  <a:ext uri="{FF2B5EF4-FFF2-40B4-BE49-F238E27FC236}">
                    <a16:creationId xmlns:a16="http://schemas.microsoft.com/office/drawing/2014/main" id="{10D61A83-B6A4-4C5D-8B7D-14F9E4E94E7E}"/>
                  </a:ext>
                </a:extLst>
              </p:cNvPr>
              <p:cNvGrpSpPr/>
              <p:nvPr/>
            </p:nvGrpSpPr>
            <p:grpSpPr>
              <a:xfrm>
                <a:off x="-127986" y="4908928"/>
                <a:ext cx="4053890" cy="1997213"/>
                <a:chOff x="-127986" y="4908928"/>
                <a:chExt cx="4053890" cy="1997213"/>
              </a:xfrm>
            </p:grpSpPr>
            <p:pic>
              <p:nvPicPr>
                <p:cNvPr id="29" name="Picture 28">
                  <a:extLst>
                    <a:ext uri="{FF2B5EF4-FFF2-40B4-BE49-F238E27FC236}">
                      <a16:creationId xmlns:a16="http://schemas.microsoft.com/office/drawing/2014/main" id="{0E0BE040-8CF4-4155-95AA-A69684CC7B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986" y="4908928"/>
                  <a:ext cx="1615644" cy="1730229"/>
                </a:xfrm>
                <a:prstGeom prst="rect">
                  <a:avLst/>
                </a:prstGeom>
              </p:spPr>
            </p:pic>
            <p:pic>
              <p:nvPicPr>
                <p:cNvPr id="30" name="Picture 29">
                  <a:extLst>
                    <a:ext uri="{FF2B5EF4-FFF2-40B4-BE49-F238E27FC236}">
                      <a16:creationId xmlns:a16="http://schemas.microsoft.com/office/drawing/2014/main" id="{B8EB1B5A-877C-4BF0-A0D7-77F57E65AE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2098" y="5492335"/>
                  <a:ext cx="1413806" cy="1413806"/>
                </a:xfrm>
                <a:prstGeom prst="rect">
                  <a:avLst/>
                </a:prstGeom>
              </p:spPr>
            </p:pic>
          </p:grpSp>
          <p:pic>
            <p:nvPicPr>
              <p:cNvPr id="14" name="Picture 13">
                <a:extLst>
                  <a:ext uri="{FF2B5EF4-FFF2-40B4-BE49-F238E27FC236}">
                    <a16:creationId xmlns:a16="http://schemas.microsoft.com/office/drawing/2014/main" id="{FE898265-C421-44E2-9313-5E8C670F54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3673" y="5248557"/>
                <a:ext cx="475339" cy="475339"/>
              </a:xfrm>
              <a:prstGeom prst="rect">
                <a:avLst/>
              </a:prstGeom>
            </p:spPr>
          </p:pic>
          <p:pic>
            <p:nvPicPr>
              <p:cNvPr id="15" name="Picture 14">
                <a:extLst>
                  <a:ext uri="{FF2B5EF4-FFF2-40B4-BE49-F238E27FC236}">
                    <a16:creationId xmlns:a16="http://schemas.microsoft.com/office/drawing/2014/main" id="{A9BFDD9F-6AE6-412D-AED5-F06D28C276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1159" y="5561925"/>
                <a:ext cx="972297" cy="972297"/>
              </a:xfrm>
              <a:prstGeom prst="rect">
                <a:avLst/>
              </a:prstGeom>
            </p:spPr>
          </p:pic>
          <p:pic>
            <p:nvPicPr>
              <p:cNvPr id="16" name="Picture 15">
                <a:extLst>
                  <a:ext uri="{FF2B5EF4-FFF2-40B4-BE49-F238E27FC236}">
                    <a16:creationId xmlns:a16="http://schemas.microsoft.com/office/drawing/2014/main" id="{90021E8E-A91E-4194-8739-C325962024C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3569" y="4526249"/>
                <a:ext cx="382679" cy="382679"/>
              </a:xfrm>
              <a:prstGeom prst="rect">
                <a:avLst/>
              </a:prstGeom>
            </p:spPr>
          </p:pic>
          <p:pic>
            <p:nvPicPr>
              <p:cNvPr id="17" name="Picture 16">
                <a:extLst>
                  <a:ext uri="{FF2B5EF4-FFF2-40B4-BE49-F238E27FC236}">
                    <a16:creationId xmlns:a16="http://schemas.microsoft.com/office/drawing/2014/main" id="{4B93D4C1-096B-42A4-A687-73D881D01F73}"/>
                  </a:ext>
                </a:extLst>
              </p:cNvPr>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307722" y="5537094"/>
                <a:ext cx="779918" cy="779918"/>
              </a:xfrm>
              <a:prstGeom prst="rect">
                <a:avLst/>
              </a:prstGeom>
            </p:spPr>
          </p:pic>
          <p:grpSp>
            <p:nvGrpSpPr>
              <p:cNvPr id="18" name="Group 17">
                <a:extLst>
                  <a:ext uri="{FF2B5EF4-FFF2-40B4-BE49-F238E27FC236}">
                    <a16:creationId xmlns:a16="http://schemas.microsoft.com/office/drawing/2014/main" id="{F4183592-EB33-4B0B-AEAE-32DD941F2969}"/>
                  </a:ext>
                </a:extLst>
              </p:cNvPr>
              <p:cNvGrpSpPr/>
              <p:nvPr/>
            </p:nvGrpSpPr>
            <p:grpSpPr>
              <a:xfrm>
                <a:off x="2108301" y="6230360"/>
                <a:ext cx="400895" cy="485499"/>
                <a:chOff x="9240741" y="1285432"/>
                <a:chExt cx="400895" cy="485499"/>
              </a:xfrm>
            </p:grpSpPr>
            <p:pic>
              <p:nvPicPr>
                <p:cNvPr id="26" name="Picture 25">
                  <a:extLst>
                    <a:ext uri="{FF2B5EF4-FFF2-40B4-BE49-F238E27FC236}">
                      <a16:creationId xmlns:a16="http://schemas.microsoft.com/office/drawing/2014/main" id="{957DA1A7-89D5-44FE-8581-858FB71BDC47}"/>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7" name="Picture 26">
                  <a:extLst>
                    <a:ext uri="{FF2B5EF4-FFF2-40B4-BE49-F238E27FC236}">
                      <a16:creationId xmlns:a16="http://schemas.microsoft.com/office/drawing/2014/main" id="{9002D992-C321-4A1A-88B5-790905EFC1A0}"/>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8" name="Picture 27">
                  <a:extLst>
                    <a:ext uri="{FF2B5EF4-FFF2-40B4-BE49-F238E27FC236}">
                      <a16:creationId xmlns:a16="http://schemas.microsoft.com/office/drawing/2014/main" id="{430B095A-85F1-4990-AC4D-AFFC343F7C25}"/>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19" name="Group 18">
                <a:extLst>
                  <a:ext uri="{FF2B5EF4-FFF2-40B4-BE49-F238E27FC236}">
                    <a16:creationId xmlns:a16="http://schemas.microsoft.com/office/drawing/2014/main" id="{7F1866EC-B06D-4E8D-B920-9BAB67C324B3}"/>
                  </a:ext>
                </a:extLst>
              </p:cNvPr>
              <p:cNvGrpSpPr/>
              <p:nvPr/>
            </p:nvGrpSpPr>
            <p:grpSpPr>
              <a:xfrm>
                <a:off x="6717629" y="1514613"/>
                <a:ext cx="400895" cy="485499"/>
                <a:chOff x="9240741" y="1285432"/>
                <a:chExt cx="400895" cy="485499"/>
              </a:xfrm>
            </p:grpSpPr>
            <p:pic>
              <p:nvPicPr>
                <p:cNvPr id="23" name="Picture 22">
                  <a:extLst>
                    <a:ext uri="{FF2B5EF4-FFF2-40B4-BE49-F238E27FC236}">
                      <a16:creationId xmlns:a16="http://schemas.microsoft.com/office/drawing/2014/main" id="{2DABA543-CA02-493E-B407-B5E5C91D5DEE}"/>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4" name="Picture 23">
                  <a:extLst>
                    <a:ext uri="{FF2B5EF4-FFF2-40B4-BE49-F238E27FC236}">
                      <a16:creationId xmlns:a16="http://schemas.microsoft.com/office/drawing/2014/main" id="{1899ED1E-9B16-460F-962C-540A84CC3BFD}"/>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5" name="Picture 24">
                  <a:extLst>
                    <a:ext uri="{FF2B5EF4-FFF2-40B4-BE49-F238E27FC236}">
                      <a16:creationId xmlns:a16="http://schemas.microsoft.com/office/drawing/2014/main" id="{F8EDE044-6243-4B34-B803-A4BE1B2DD80B}"/>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20" name="Group 19">
                <a:extLst>
                  <a:ext uri="{FF2B5EF4-FFF2-40B4-BE49-F238E27FC236}">
                    <a16:creationId xmlns:a16="http://schemas.microsoft.com/office/drawing/2014/main" id="{9C546B25-C3F0-4AD5-8429-D9F409268A54}"/>
                  </a:ext>
                </a:extLst>
              </p:cNvPr>
              <p:cNvGrpSpPr>
                <a:grpSpLocks noChangeAspect="1"/>
              </p:cNvGrpSpPr>
              <p:nvPr/>
            </p:nvGrpSpPr>
            <p:grpSpPr>
              <a:xfrm>
                <a:off x="4295136" y="6101943"/>
                <a:ext cx="482790" cy="458152"/>
                <a:chOff x="9321216" y="1285432"/>
                <a:chExt cx="320420" cy="304069"/>
              </a:xfrm>
            </p:grpSpPr>
            <p:pic>
              <p:nvPicPr>
                <p:cNvPr id="21" name="Picture 20">
                  <a:extLst>
                    <a:ext uri="{FF2B5EF4-FFF2-40B4-BE49-F238E27FC236}">
                      <a16:creationId xmlns:a16="http://schemas.microsoft.com/office/drawing/2014/main" id="{684DE9D5-0817-4658-858D-9097A3423338}"/>
                    </a:ext>
                  </a:extLst>
                </p:cNvPr>
                <p:cNvPicPr>
                  <a:picLocks noChangeAspect="1"/>
                </p:cNvPicPr>
                <p:nvPr/>
              </p:nvPicPr>
              <p:blipFill>
                <a:blip r:embed="rId12"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2" name="Picture 21">
                  <a:extLst>
                    <a:ext uri="{FF2B5EF4-FFF2-40B4-BE49-F238E27FC236}">
                      <a16:creationId xmlns:a16="http://schemas.microsoft.com/office/drawing/2014/main" id="{CED913CD-5A1A-41C8-AC7D-CBDA152C8C95}"/>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4" name="Text Placeholder 3">
            <a:extLst>
              <a:ext uri="{FF2B5EF4-FFF2-40B4-BE49-F238E27FC236}">
                <a16:creationId xmlns:a16="http://schemas.microsoft.com/office/drawing/2014/main" id="{5EFE3262-9787-4228-BBBA-27CE82C7F6CB}"/>
              </a:ext>
            </a:extLst>
          </p:cNvPr>
          <p:cNvSpPr>
            <a:spLocks noGrp="1"/>
          </p:cNvSpPr>
          <p:nvPr>
            <p:ph type="body" idx="1"/>
          </p:nvPr>
        </p:nvSpPr>
        <p:spPr/>
        <p:txBody>
          <a:bodyPr/>
          <a:lstStyle/>
          <a:p>
            <a:r>
              <a:rPr lang="en-US" dirty="0"/>
              <a:t>https://arcg.is/C514b</a:t>
            </a:r>
          </a:p>
        </p:txBody>
      </p:sp>
      <p:sp>
        <p:nvSpPr>
          <p:cNvPr id="3" name="Title 2">
            <a:extLst>
              <a:ext uri="{FF2B5EF4-FFF2-40B4-BE49-F238E27FC236}">
                <a16:creationId xmlns:a16="http://schemas.microsoft.com/office/drawing/2014/main" id="{FA7EE2F5-D736-47AF-9A47-72DAE873F87D}"/>
              </a:ext>
            </a:extLst>
          </p:cNvPr>
          <p:cNvSpPr>
            <a:spLocks noGrp="1"/>
          </p:cNvSpPr>
          <p:nvPr>
            <p:ph type="title"/>
          </p:nvPr>
        </p:nvSpPr>
        <p:spPr>
          <a:xfrm>
            <a:off x="6976871" y="2932886"/>
            <a:ext cx="4527741" cy="584775"/>
          </a:xfrm>
        </p:spPr>
        <p:txBody>
          <a:bodyPr/>
          <a:lstStyle/>
          <a:p>
            <a:r>
              <a:rPr lang="en-US" dirty="0"/>
              <a:t>Spatial analysis</a:t>
            </a:r>
          </a:p>
        </p:txBody>
      </p:sp>
      <p:pic>
        <p:nvPicPr>
          <p:cNvPr id="6" name="Picture Placeholder 5" descr="Graphical user interface, application&#10;&#10;Description automatically generated">
            <a:extLst>
              <a:ext uri="{FF2B5EF4-FFF2-40B4-BE49-F238E27FC236}">
                <a16:creationId xmlns:a16="http://schemas.microsoft.com/office/drawing/2014/main" id="{C99A1EE0-33B9-43C3-AF08-A2F019C9C1D2}"/>
              </a:ext>
            </a:extLst>
          </p:cNvPr>
          <p:cNvPicPr>
            <a:picLocks noGrp="1" noChangeAspect="1"/>
          </p:cNvPicPr>
          <p:nvPr>
            <p:ph type="pic" sz="quarter" idx="12"/>
          </p:nvPr>
        </p:nvPicPr>
        <p:blipFill>
          <a:blip r:embed="rId14"/>
          <a:srcRect l="6342" r="6342"/>
          <a:stretch>
            <a:fillRect/>
          </a:stretch>
        </p:blipFill>
        <p:spPr/>
      </p:pic>
    </p:spTree>
    <p:extLst>
      <p:ext uri="{BB962C8B-B14F-4D97-AF65-F5344CB8AC3E}">
        <p14:creationId xmlns:p14="http://schemas.microsoft.com/office/powerpoint/2010/main" val="418360059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3305F270-62FF-4670-89EA-D91F7A5BB4FF}"/>
              </a:ext>
            </a:extLst>
          </p:cNvPr>
          <p:cNvGrpSpPr/>
          <p:nvPr/>
        </p:nvGrpSpPr>
        <p:grpSpPr>
          <a:xfrm>
            <a:off x="0" y="0"/>
            <a:ext cx="12192000" cy="6858000"/>
            <a:chOff x="0" y="0"/>
            <a:chExt cx="12192000" cy="6858000"/>
          </a:xfrm>
        </p:grpSpPr>
        <p:grpSp>
          <p:nvGrpSpPr>
            <p:cNvPr id="82" name="Group 81">
              <a:extLst>
                <a:ext uri="{FF2B5EF4-FFF2-40B4-BE49-F238E27FC236}">
                  <a16:creationId xmlns:a16="http://schemas.microsoft.com/office/drawing/2014/main" id="{E7C49627-8178-4778-AD85-6CF2AEFC2AAF}"/>
                </a:ext>
              </a:extLst>
            </p:cNvPr>
            <p:cNvGrpSpPr/>
            <p:nvPr/>
          </p:nvGrpSpPr>
          <p:grpSpPr>
            <a:xfrm>
              <a:off x="0" y="0"/>
              <a:ext cx="12192000" cy="6858000"/>
              <a:chOff x="0" y="0"/>
              <a:chExt cx="12192000" cy="6858000"/>
            </a:xfrm>
          </p:grpSpPr>
          <p:sp>
            <p:nvSpPr>
              <p:cNvPr id="100" name="Rectangle 99">
                <a:extLst>
                  <a:ext uri="{FF2B5EF4-FFF2-40B4-BE49-F238E27FC236}">
                    <a16:creationId xmlns:a16="http://schemas.microsoft.com/office/drawing/2014/main" id="{B705AB1F-5BAE-4301-8568-D3D272182CA3}"/>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1" name="Picture 100">
                <a:extLst>
                  <a:ext uri="{FF2B5EF4-FFF2-40B4-BE49-F238E27FC236}">
                    <a16:creationId xmlns:a16="http://schemas.microsoft.com/office/drawing/2014/main" id="{DD488AC8-B1FA-4874-9EBF-3816F503BD4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83" name="Group 82">
              <a:extLst>
                <a:ext uri="{FF2B5EF4-FFF2-40B4-BE49-F238E27FC236}">
                  <a16:creationId xmlns:a16="http://schemas.microsoft.com/office/drawing/2014/main" id="{989CD312-9F72-4F06-A307-44AE85EF3ED7}"/>
                </a:ext>
              </a:extLst>
            </p:cNvPr>
            <p:cNvGrpSpPr/>
            <p:nvPr/>
          </p:nvGrpSpPr>
          <p:grpSpPr>
            <a:xfrm>
              <a:off x="208303" y="146055"/>
              <a:ext cx="11731071" cy="6595922"/>
              <a:chOff x="208303" y="146055"/>
              <a:chExt cx="11731071" cy="6595922"/>
            </a:xfrm>
          </p:grpSpPr>
          <p:grpSp>
            <p:nvGrpSpPr>
              <p:cNvPr id="84" name="Group 83">
                <a:extLst>
                  <a:ext uri="{FF2B5EF4-FFF2-40B4-BE49-F238E27FC236}">
                    <a16:creationId xmlns:a16="http://schemas.microsoft.com/office/drawing/2014/main" id="{944FDFD9-25FA-4DCE-B1F8-AE088DD54D63}"/>
                  </a:ext>
                </a:extLst>
              </p:cNvPr>
              <p:cNvGrpSpPr/>
              <p:nvPr/>
            </p:nvGrpSpPr>
            <p:grpSpPr>
              <a:xfrm>
                <a:off x="11604987" y="146055"/>
                <a:ext cx="334387" cy="435843"/>
                <a:chOff x="11604987" y="146055"/>
                <a:chExt cx="334387" cy="435843"/>
              </a:xfrm>
            </p:grpSpPr>
            <p:grpSp>
              <p:nvGrpSpPr>
                <p:cNvPr id="92" name="Group 91">
                  <a:extLst>
                    <a:ext uri="{FF2B5EF4-FFF2-40B4-BE49-F238E27FC236}">
                      <a16:creationId xmlns:a16="http://schemas.microsoft.com/office/drawing/2014/main" id="{E1F0EFDD-C6D5-4E29-8675-DF1E14843F37}"/>
                    </a:ext>
                  </a:extLst>
                </p:cNvPr>
                <p:cNvGrpSpPr>
                  <a:grpSpLocks noChangeAspect="1"/>
                </p:cNvGrpSpPr>
                <p:nvPr/>
              </p:nvGrpSpPr>
              <p:grpSpPr>
                <a:xfrm>
                  <a:off x="11770125" y="399018"/>
                  <a:ext cx="169249" cy="182880"/>
                  <a:chOff x="7310041" y="760941"/>
                  <a:chExt cx="1043386" cy="1127422"/>
                </a:xfrm>
              </p:grpSpPr>
              <p:sp>
                <p:nvSpPr>
                  <p:cNvPr id="97" name="Freeform 33">
                    <a:extLst>
                      <a:ext uri="{FF2B5EF4-FFF2-40B4-BE49-F238E27FC236}">
                        <a16:creationId xmlns:a16="http://schemas.microsoft.com/office/drawing/2014/main" id="{2A824CC5-1D8B-4D07-81F4-60425EB8B74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8" name="Rectangle 97">
                    <a:extLst>
                      <a:ext uri="{FF2B5EF4-FFF2-40B4-BE49-F238E27FC236}">
                        <a16:creationId xmlns:a16="http://schemas.microsoft.com/office/drawing/2014/main" id="{354E9EC4-17C8-4EC0-9C71-2CCBCAC92E0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9" name="Rectangle 98">
                    <a:extLst>
                      <a:ext uri="{FF2B5EF4-FFF2-40B4-BE49-F238E27FC236}">
                        <a16:creationId xmlns:a16="http://schemas.microsoft.com/office/drawing/2014/main" id="{F4149AE8-07BF-4E34-863A-E03008C8B2D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93" name="Group 92">
                  <a:extLst>
                    <a:ext uri="{FF2B5EF4-FFF2-40B4-BE49-F238E27FC236}">
                      <a16:creationId xmlns:a16="http://schemas.microsoft.com/office/drawing/2014/main" id="{A9F2F9B9-5C83-4786-B061-B4E090E665FB}"/>
                    </a:ext>
                  </a:extLst>
                </p:cNvPr>
                <p:cNvGrpSpPr>
                  <a:grpSpLocks noChangeAspect="1"/>
                </p:cNvGrpSpPr>
                <p:nvPr/>
              </p:nvGrpSpPr>
              <p:grpSpPr>
                <a:xfrm>
                  <a:off x="11604987" y="146055"/>
                  <a:ext cx="73152" cy="73152"/>
                  <a:chOff x="7310041" y="760941"/>
                  <a:chExt cx="1043386" cy="1127422"/>
                </a:xfrm>
              </p:grpSpPr>
              <p:sp>
                <p:nvSpPr>
                  <p:cNvPr id="94" name="Freeform 30">
                    <a:extLst>
                      <a:ext uri="{FF2B5EF4-FFF2-40B4-BE49-F238E27FC236}">
                        <a16:creationId xmlns:a16="http://schemas.microsoft.com/office/drawing/2014/main" id="{ABEEC526-C587-4922-8CC0-0823DDD2481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5" name="Rectangle 94">
                    <a:extLst>
                      <a:ext uri="{FF2B5EF4-FFF2-40B4-BE49-F238E27FC236}">
                        <a16:creationId xmlns:a16="http://schemas.microsoft.com/office/drawing/2014/main" id="{83D20827-462F-4F0B-99FA-581D7D09851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6" name="Rectangle 95">
                    <a:extLst>
                      <a:ext uri="{FF2B5EF4-FFF2-40B4-BE49-F238E27FC236}">
                        <a16:creationId xmlns:a16="http://schemas.microsoft.com/office/drawing/2014/main" id="{D13B11FF-70F4-4AFE-B4D4-8D8F92DB8F1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85" name="Group 84">
                <a:extLst>
                  <a:ext uri="{FF2B5EF4-FFF2-40B4-BE49-F238E27FC236}">
                    <a16:creationId xmlns:a16="http://schemas.microsoft.com/office/drawing/2014/main" id="{7BFE71D2-DCBA-44A9-9239-8B50678B3B0E}"/>
                  </a:ext>
                </a:extLst>
              </p:cNvPr>
              <p:cNvGrpSpPr/>
              <p:nvPr/>
            </p:nvGrpSpPr>
            <p:grpSpPr>
              <a:xfrm>
                <a:off x="208303" y="5787704"/>
                <a:ext cx="437544" cy="389381"/>
                <a:chOff x="9178262" y="1315181"/>
                <a:chExt cx="437544" cy="389381"/>
              </a:xfrm>
            </p:grpSpPr>
            <p:pic>
              <p:nvPicPr>
                <p:cNvPr id="90" name="Picture 89">
                  <a:extLst>
                    <a:ext uri="{FF2B5EF4-FFF2-40B4-BE49-F238E27FC236}">
                      <a16:creationId xmlns:a16="http://schemas.microsoft.com/office/drawing/2014/main" id="{2C7FD35E-1729-4882-AB8B-342850F575C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91" name="Picture 90">
                  <a:extLst>
                    <a:ext uri="{FF2B5EF4-FFF2-40B4-BE49-F238E27FC236}">
                      <a16:creationId xmlns:a16="http://schemas.microsoft.com/office/drawing/2014/main" id="{D6CDE6DC-AC7C-4373-BFEF-15EEC3B015B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86" name="Group 85">
                <a:extLst>
                  <a:ext uri="{FF2B5EF4-FFF2-40B4-BE49-F238E27FC236}">
                    <a16:creationId xmlns:a16="http://schemas.microsoft.com/office/drawing/2014/main" id="{1D323416-8181-4704-A170-E4F6ACCC7C65}"/>
                  </a:ext>
                </a:extLst>
              </p:cNvPr>
              <p:cNvGrpSpPr/>
              <p:nvPr/>
            </p:nvGrpSpPr>
            <p:grpSpPr>
              <a:xfrm>
                <a:off x="250899" y="6421937"/>
                <a:ext cx="669934" cy="274320"/>
                <a:chOff x="9445759" y="1430242"/>
                <a:chExt cx="669934" cy="274320"/>
              </a:xfrm>
            </p:grpSpPr>
            <p:pic>
              <p:nvPicPr>
                <p:cNvPr id="88" name="Picture 87">
                  <a:extLst>
                    <a:ext uri="{FF2B5EF4-FFF2-40B4-BE49-F238E27FC236}">
                      <a16:creationId xmlns:a16="http://schemas.microsoft.com/office/drawing/2014/main" id="{4C817F56-4369-4D8B-9ED9-84D60FA7B30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89" name="Picture 88">
                  <a:extLst>
                    <a:ext uri="{FF2B5EF4-FFF2-40B4-BE49-F238E27FC236}">
                      <a16:creationId xmlns:a16="http://schemas.microsoft.com/office/drawing/2014/main" id="{14E5E0F7-EDF3-4CE9-AA57-38985B14732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87" name="Picture 86">
                <a:extLst>
                  <a:ext uri="{FF2B5EF4-FFF2-40B4-BE49-F238E27FC236}">
                    <a16:creationId xmlns:a16="http://schemas.microsoft.com/office/drawing/2014/main" id="{E614D09A-B146-48DF-9FA9-2FD7056788C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0" name="Rectangle: Rounded Corners 79">
            <a:extLst>
              <a:ext uri="{FF2B5EF4-FFF2-40B4-BE49-F238E27FC236}">
                <a16:creationId xmlns:a16="http://schemas.microsoft.com/office/drawing/2014/main" id="{70F96684-DD77-492F-A196-2E6F0A7689C4}"/>
              </a:ext>
            </a:extLst>
          </p:cNvPr>
          <p:cNvSpPr/>
          <p:nvPr/>
        </p:nvSpPr>
        <p:spPr bwMode="auto">
          <a:xfrm>
            <a:off x="5272467" y="1322686"/>
            <a:ext cx="1691443" cy="2905494"/>
          </a:xfrm>
          <a:prstGeom prst="roundRect">
            <a:avLst/>
          </a:prstGeom>
          <a:gradFill flip="none" rotWithShape="1">
            <a:gsLst>
              <a:gs pos="0">
                <a:schemeClr val="accent4">
                  <a:alpha val="55000"/>
                </a:schemeClr>
              </a:gs>
              <a:gs pos="100000">
                <a:schemeClr val="accent4">
                  <a:alpha val="2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37" name="Title 11">
            <a:extLst>
              <a:ext uri="{FF2B5EF4-FFF2-40B4-BE49-F238E27FC236}">
                <a16:creationId xmlns:a16="http://schemas.microsoft.com/office/drawing/2014/main" id="{CC526985-5FEB-4183-B6D9-EBE0CB54F65B}"/>
              </a:ext>
            </a:extLst>
          </p:cNvPr>
          <p:cNvSpPr txBox="1">
            <a:spLocks/>
          </p:cNvSpPr>
          <p:nvPr/>
        </p:nvSpPr>
        <p:spPr>
          <a:xfrm>
            <a:off x="1504917" y="4555363"/>
            <a:ext cx="4290081" cy="72560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Ink Free" panose="03080402000500000000" pitchFamily="66" charset="0"/>
              </a:rPr>
              <a:t>New opportunities through innovation</a:t>
            </a:r>
          </a:p>
        </p:txBody>
      </p:sp>
      <p:pic>
        <p:nvPicPr>
          <p:cNvPr id="38" name="Picture 37">
            <a:extLst>
              <a:ext uri="{FF2B5EF4-FFF2-40B4-BE49-F238E27FC236}">
                <a16:creationId xmlns:a16="http://schemas.microsoft.com/office/drawing/2014/main" id="{8DFB7B1B-9DF3-4FE2-B7D7-79750227DB8B}"/>
              </a:ext>
            </a:extLst>
          </p:cNvPr>
          <p:cNvPicPr>
            <a:picLocks noChangeAspect="1"/>
          </p:cNvPicPr>
          <p:nvPr/>
        </p:nvPicPr>
        <p:blipFill rotWithShape="1">
          <a:blip r:embed="rId6">
            <a:alphaModFix amt="20000"/>
          </a:blip>
          <a:srcRect l="2222" t="14183" r="85886" b="16574"/>
          <a:stretch/>
        </p:blipFill>
        <p:spPr>
          <a:xfrm>
            <a:off x="346127" y="1725461"/>
            <a:ext cx="1744849" cy="1828800"/>
          </a:xfrm>
          <a:prstGeom prst="rect">
            <a:avLst/>
          </a:prstGeom>
        </p:spPr>
      </p:pic>
      <p:pic>
        <p:nvPicPr>
          <p:cNvPr id="39" name="Picture 38">
            <a:extLst>
              <a:ext uri="{FF2B5EF4-FFF2-40B4-BE49-F238E27FC236}">
                <a16:creationId xmlns:a16="http://schemas.microsoft.com/office/drawing/2014/main" id="{D3A3BF60-E7F8-4BB8-96E0-D32E9204840C}"/>
              </a:ext>
            </a:extLst>
          </p:cNvPr>
          <p:cNvPicPr>
            <a:picLocks noChangeAspect="1"/>
          </p:cNvPicPr>
          <p:nvPr/>
        </p:nvPicPr>
        <p:blipFill rotWithShape="1">
          <a:blip r:embed="rId6">
            <a:alphaModFix amt="20000"/>
          </a:blip>
          <a:srcRect l="25978" t="14183" r="62536" b="16574"/>
          <a:stretch/>
        </p:blipFill>
        <p:spPr>
          <a:xfrm>
            <a:off x="2045246" y="1725461"/>
            <a:ext cx="1685276" cy="1828800"/>
          </a:xfrm>
          <a:prstGeom prst="rect">
            <a:avLst/>
          </a:prstGeom>
        </p:spPr>
      </p:pic>
      <p:pic>
        <p:nvPicPr>
          <p:cNvPr id="40" name="Picture 39">
            <a:extLst>
              <a:ext uri="{FF2B5EF4-FFF2-40B4-BE49-F238E27FC236}">
                <a16:creationId xmlns:a16="http://schemas.microsoft.com/office/drawing/2014/main" id="{90BD3BD8-B4DA-4FA3-B4E6-CC96A0528D5D}"/>
              </a:ext>
            </a:extLst>
          </p:cNvPr>
          <p:cNvPicPr>
            <a:picLocks noChangeAspect="1"/>
          </p:cNvPicPr>
          <p:nvPr/>
        </p:nvPicPr>
        <p:blipFill rotWithShape="1">
          <a:blip r:embed="rId6">
            <a:alphaModFix amt="20000"/>
          </a:blip>
          <a:srcRect l="14607" t="14183" r="73907" b="16574"/>
          <a:stretch/>
        </p:blipFill>
        <p:spPr>
          <a:xfrm>
            <a:off x="3676916" y="1725461"/>
            <a:ext cx="1685276" cy="1828800"/>
          </a:xfrm>
          <a:prstGeom prst="rect">
            <a:avLst/>
          </a:prstGeom>
        </p:spPr>
      </p:pic>
      <p:pic>
        <p:nvPicPr>
          <p:cNvPr id="41" name="Picture 40">
            <a:extLst>
              <a:ext uri="{FF2B5EF4-FFF2-40B4-BE49-F238E27FC236}">
                <a16:creationId xmlns:a16="http://schemas.microsoft.com/office/drawing/2014/main" id="{B316E198-22D4-4C37-B6A4-C3DB8AB6AB5F}"/>
              </a:ext>
            </a:extLst>
          </p:cNvPr>
          <p:cNvPicPr>
            <a:picLocks noChangeAspect="1"/>
          </p:cNvPicPr>
          <p:nvPr/>
        </p:nvPicPr>
        <p:blipFill rotWithShape="1">
          <a:blip r:embed="rId6">
            <a:alphaModFix amt="20000"/>
          </a:blip>
          <a:srcRect l="36938" t="14183" r="51576" b="16574"/>
          <a:stretch/>
        </p:blipFill>
        <p:spPr>
          <a:xfrm>
            <a:off x="5306426" y="1725461"/>
            <a:ext cx="1685276" cy="1828800"/>
          </a:xfrm>
          <a:prstGeom prst="rect">
            <a:avLst/>
          </a:prstGeom>
        </p:spPr>
      </p:pic>
      <p:pic>
        <p:nvPicPr>
          <p:cNvPr id="42" name="Picture 41">
            <a:extLst>
              <a:ext uri="{FF2B5EF4-FFF2-40B4-BE49-F238E27FC236}">
                <a16:creationId xmlns:a16="http://schemas.microsoft.com/office/drawing/2014/main" id="{500CC714-6F62-44E4-BC12-C19348482D14}"/>
              </a:ext>
            </a:extLst>
          </p:cNvPr>
          <p:cNvPicPr>
            <a:picLocks noChangeAspect="1"/>
          </p:cNvPicPr>
          <p:nvPr/>
        </p:nvPicPr>
        <p:blipFill rotWithShape="1">
          <a:blip r:embed="rId6">
            <a:alphaModFix amt="20000"/>
          </a:blip>
          <a:srcRect l="73219" t="14008" r="15295" b="16750"/>
          <a:stretch/>
        </p:blipFill>
        <p:spPr>
          <a:xfrm>
            <a:off x="6959276" y="1725461"/>
            <a:ext cx="1685276" cy="1828800"/>
          </a:xfrm>
          <a:prstGeom prst="rect">
            <a:avLst/>
          </a:prstGeom>
        </p:spPr>
      </p:pic>
      <p:pic>
        <p:nvPicPr>
          <p:cNvPr id="43" name="Picture 42">
            <a:extLst>
              <a:ext uri="{FF2B5EF4-FFF2-40B4-BE49-F238E27FC236}">
                <a16:creationId xmlns:a16="http://schemas.microsoft.com/office/drawing/2014/main" id="{FD899F40-83B4-4C05-B444-CCC6F31EC841}"/>
              </a:ext>
            </a:extLst>
          </p:cNvPr>
          <p:cNvPicPr>
            <a:picLocks noChangeAspect="1"/>
          </p:cNvPicPr>
          <p:nvPr/>
        </p:nvPicPr>
        <p:blipFill rotWithShape="1">
          <a:blip r:embed="rId6">
            <a:alphaModFix amt="20000"/>
          </a:blip>
          <a:srcRect l="60971" t="14183" r="27543" b="16574"/>
          <a:stretch/>
        </p:blipFill>
        <p:spPr>
          <a:xfrm>
            <a:off x="8539488" y="1725461"/>
            <a:ext cx="1685276" cy="1828800"/>
          </a:xfrm>
          <a:prstGeom prst="rect">
            <a:avLst/>
          </a:prstGeom>
        </p:spPr>
      </p:pic>
      <p:pic>
        <p:nvPicPr>
          <p:cNvPr id="44" name="Picture 43">
            <a:extLst>
              <a:ext uri="{FF2B5EF4-FFF2-40B4-BE49-F238E27FC236}">
                <a16:creationId xmlns:a16="http://schemas.microsoft.com/office/drawing/2014/main" id="{84B43A47-2BE9-4E72-8670-5BC6F4F41985}"/>
              </a:ext>
            </a:extLst>
          </p:cNvPr>
          <p:cNvPicPr>
            <a:picLocks noChangeAspect="1"/>
          </p:cNvPicPr>
          <p:nvPr/>
        </p:nvPicPr>
        <p:blipFill rotWithShape="1">
          <a:blip r:embed="rId6">
            <a:alphaModFix amt="20000"/>
          </a:blip>
          <a:srcRect l="84702" t="14183" r="3812" b="16574"/>
          <a:stretch/>
        </p:blipFill>
        <p:spPr>
          <a:xfrm>
            <a:off x="10210570" y="1725461"/>
            <a:ext cx="1685276" cy="1828800"/>
          </a:xfrm>
          <a:prstGeom prst="rect">
            <a:avLst/>
          </a:prstGeom>
        </p:spPr>
      </p:pic>
      <p:pic>
        <p:nvPicPr>
          <p:cNvPr id="45" name="Graphic 44">
            <a:extLst>
              <a:ext uri="{FF2B5EF4-FFF2-40B4-BE49-F238E27FC236}">
                <a16:creationId xmlns:a16="http://schemas.microsoft.com/office/drawing/2014/main" id="{293C9B5D-7D61-411F-AD10-EBAA26F66443}"/>
              </a:ext>
            </a:extLst>
          </p:cNvPr>
          <p:cNvPicPr>
            <a:picLocks noChangeAspect="1"/>
          </p:cNvPicPr>
          <p:nvPr/>
        </p:nvPicPr>
        <p:blipFill>
          <a:blip r:embed="rId7">
            <a:alphaModFix amt="20000"/>
            <a:extLst>
              <a:ext uri="{96DAC541-7B7A-43D3-8B79-37D633B846F1}">
                <asvg:svgBlip xmlns:asvg="http://schemas.microsoft.com/office/drawing/2016/SVG/main" r:embed="rId8"/>
              </a:ext>
            </a:extLst>
          </a:blip>
          <a:stretch>
            <a:fillRect/>
          </a:stretch>
        </p:blipFill>
        <p:spPr>
          <a:xfrm>
            <a:off x="912279" y="2320288"/>
            <a:ext cx="659418" cy="659418"/>
          </a:xfrm>
          <a:prstGeom prst="rect">
            <a:avLst/>
          </a:prstGeom>
        </p:spPr>
      </p:pic>
      <p:pic>
        <p:nvPicPr>
          <p:cNvPr id="46" name="Graphic 45">
            <a:extLst>
              <a:ext uri="{FF2B5EF4-FFF2-40B4-BE49-F238E27FC236}">
                <a16:creationId xmlns:a16="http://schemas.microsoft.com/office/drawing/2014/main" id="{7DFBC55F-CA42-4A88-A4EA-466DE413EE90}"/>
              </a:ext>
            </a:extLst>
          </p:cNvPr>
          <p:cNvPicPr>
            <a:picLocks noChangeAspect="1"/>
          </p:cNvPicPr>
          <p:nvPr/>
        </p:nvPicPr>
        <p:blipFill>
          <a:blip r:embed="rId9">
            <a:alphaModFix amt="20000"/>
            <a:extLst>
              <a:ext uri="{96DAC541-7B7A-43D3-8B79-37D633B846F1}">
                <asvg:svgBlip xmlns:asvg="http://schemas.microsoft.com/office/drawing/2016/SVG/main" r:embed="rId10"/>
              </a:ext>
            </a:extLst>
          </a:blip>
          <a:stretch>
            <a:fillRect/>
          </a:stretch>
        </p:blipFill>
        <p:spPr>
          <a:xfrm>
            <a:off x="5797831" y="2320288"/>
            <a:ext cx="659418" cy="659418"/>
          </a:xfrm>
          <a:prstGeom prst="rect">
            <a:avLst/>
          </a:prstGeom>
        </p:spPr>
      </p:pic>
      <p:pic>
        <p:nvPicPr>
          <p:cNvPr id="47" name="Graphic 46">
            <a:extLst>
              <a:ext uri="{FF2B5EF4-FFF2-40B4-BE49-F238E27FC236}">
                <a16:creationId xmlns:a16="http://schemas.microsoft.com/office/drawing/2014/main" id="{6ACD636B-B877-4609-864A-E04A6338BE58}"/>
              </a:ext>
            </a:extLst>
          </p:cNvPr>
          <p:cNvPicPr>
            <a:picLocks noChangeAspect="1"/>
          </p:cNvPicPr>
          <p:nvPr/>
        </p:nvPicPr>
        <p:blipFill>
          <a:blip r:embed="rId11">
            <a:alphaModFix amt="20000"/>
            <a:extLst>
              <a:ext uri="{96DAC541-7B7A-43D3-8B79-37D633B846F1}">
                <asvg:svgBlip xmlns:asvg="http://schemas.microsoft.com/office/drawing/2016/SVG/main" r:embed="rId12"/>
              </a:ext>
            </a:extLst>
          </a:blip>
          <a:stretch>
            <a:fillRect/>
          </a:stretch>
        </p:blipFill>
        <p:spPr>
          <a:xfrm>
            <a:off x="10714476" y="2320289"/>
            <a:ext cx="659418" cy="659418"/>
          </a:xfrm>
          <a:prstGeom prst="rect">
            <a:avLst/>
          </a:prstGeom>
        </p:spPr>
      </p:pic>
      <p:pic>
        <p:nvPicPr>
          <p:cNvPr id="48" name="Graphic 47">
            <a:extLst>
              <a:ext uri="{FF2B5EF4-FFF2-40B4-BE49-F238E27FC236}">
                <a16:creationId xmlns:a16="http://schemas.microsoft.com/office/drawing/2014/main" id="{39DEC6CB-0697-47BF-A9FD-BE6E897E20F2}"/>
              </a:ext>
            </a:extLst>
          </p:cNvPr>
          <p:cNvPicPr>
            <a:picLocks noChangeAspect="1"/>
          </p:cNvPicPr>
          <p:nvPr/>
        </p:nvPicPr>
        <p:blipFill>
          <a:blip r:embed="rId13">
            <a:alphaModFix amt="20000"/>
            <a:extLst>
              <a:ext uri="{96DAC541-7B7A-43D3-8B79-37D633B846F1}">
                <asvg:svgBlip xmlns:asvg="http://schemas.microsoft.com/office/drawing/2016/SVG/main" r:embed="rId14"/>
              </a:ext>
            </a:extLst>
          </a:blip>
          <a:stretch>
            <a:fillRect/>
          </a:stretch>
        </p:blipFill>
        <p:spPr>
          <a:xfrm>
            <a:off x="7380461" y="2310152"/>
            <a:ext cx="659418" cy="659418"/>
          </a:xfrm>
          <a:prstGeom prst="rect">
            <a:avLst/>
          </a:prstGeom>
        </p:spPr>
      </p:pic>
      <p:pic>
        <p:nvPicPr>
          <p:cNvPr id="49" name="Graphic 48">
            <a:extLst>
              <a:ext uri="{FF2B5EF4-FFF2-40B4-BE49-F238E27FC236}">
                <a16:creationId xmlns:a16="http://schemas.microsoft.com/office/drawing/2014/main" id="{11DEE803-09D3-498D-B0AC-5F955300CF7A}"/>
              </a:ext>
            </a:extLst>
          </p:cNvPr>
          <p:cNvPicPr>
            <a:picLocks noChangeAspect="1"/>
          </p:cNvPicPr>
          <p:nvPr/>
        </p:nvPicPr>
        <p:blipFill>
          <a:blip r:embed="rId15">
            <a:alphaModFix amt="20000"/>
            <a:extLst>
              <a:ext uri="{96DAC541-7B7A-43D3-8B79-37D633B846F1}">
                <asvg:svgBlip xmlns:asvg="http://schemas.microsoft.com/office/drawing/2016/SVG/main" r:embed="rId16"/>
              </a:ext>
            </a:extLst>
          </a:blip>
          <a:stretch>
            <a:fillRect/>
          </a:stretch>
        </p:blipFill>
        <p:spPr>
          <a:xfrm>
            <a:off x="8992960" y="2310152"/>
            <a:ext cx="659418" cy="659418"/>
          </a:xfrm>
          <a:prstGeom prst="rect">
            <a:avLst/>
          </a:prstGeom>
        </p:spPr>
      </p:pic>
      <p:pic>
        <p:nvPicPr>
          <p:cNvPr id="50" name="Graphic 49">
            <a:extLst>
              <a:ext uri="{FF2B5EF4-FFF2-40B4-BE49-F238E27FC236}">
                <a16:creationId xmlns:a16="http://schemas.microsoft.com/office/drawing/2014/main" id="{277CD4EA-2D51-4EDB-8BDE-7DF163A41FD1}"/>
              </a:ext>
            </a:extLst>
          </p:cNvPr>
          <p:cNvPicPr>
            <a:picLocks noChangeAspect="1"/>
          </p:cNvPicPr>
          <p:nvPr/>
        </p:nvPicPr>
        <p:blipFill>
          <a:blip r:embed="rId17">
            <a:alphaModFix amt="20000"/>
            <a:extLst>
              <a:ext uri="{96DAC541-7B7A-43D3-8B79-37D633B846F1}">
                <asvg:svgBlip xmlns:asvg="http://schemas.microsoft.com/office/drawing/2016/SVG/main" r:embed="rId18"/>
              </a:ext>
            </a:extLst>
          </a:blip>
          <a:stretch>
            <a:fillRect/>
          </a:stretch>
        </p:blipFill>
        <p:spPr>
          <a:xfrm>
            <a:off x="4191007" y="2344079"/>
            <a:ext cx="659418" cy="659418"/>
          </a:xfrm>
          <a:prstGeom prst="rect">
            <a:avLst/>
          </a:prstGeom>
        </p:spPr>
      </p:pic>
      <p:pic>
        <p:nvPicPr>
          <p:cNvPr id="51" name="Graphic 50">
            <a:extLst>
              <a:ext uri="{FF2B5EF4-FFF2-40B4-BE49-F238E27FC236}">
                <a16:creationId xmlns:a16="http://schemas.microsoft.com/office/drawing/2014/main" id="{1C280440-00C8-4B44-B332-F9C20F0D8C7A}"/>
              </a:ext>
            </a:extLst>
          </p:cNvPr>
          <p:cNvPicPr>
            <a:picLocks noChangeAspect="1"/>
          </p:cNvPicPr>
          <p:nvPr/>
        </p:nvPicPr>
        <p:blipFill>
          <a:blip r:embed="rId19">
            <a:alphaModFix amt="20000"/>
            <a:extLst>
              <a:ext uri="{96DAC541-7B7A-43D3-8B79-37D633B846F1}">
                <asvg:svgBlip xmlns:asvg="http://schemas.microsoft.com/office/drawing/2016/SVG/main" r:embed="rId20"/>
              </a:ext>
            </a:extLst>
          </a:blip>
          <a:stretch>
            <a:fillRect/>
          </a:stretch>
        </p:blipFill>
        <p:spPr>
          <a:xfrm>
            <a:off x="2529646" y="2320288"/>
            <a:ext cx="659418" cy="659418"/>
          </a:xfrm>
          <a:prstGeom prst="rect">
            <a:avLst/>
          </a:prstGeom>
        </p:spPr>
      </p:pic>
      <p:grpSp>
        <p:nvGrpSpPr>
          <p:cNvPr id="52" name="Group 51">
            <a:extLst>
              <a:ext uri="{FF2B5EF4-FFF2-40B4-BE49-F238E27FC236}">
                <a16:creationId xmlns:a16="http://schemas.microsoft.com/office/drawing/2014/main" id="{67C260F2-C50E-4779-9588-43F165F5104C}"/>
              </a:ext>
            </a:extLst>
          </p:cNvPr>
          <p:cNvGrpSpPr/>
          <p:nvPr/>
        </p:nvGrpSpPr>
        <p:grpSpPr>
          <a:xfrm>
            <a:off x="343294" y="1725461"/>
            <a:ext cx="1744849" cy="2292774"/>
            <a:chOff x="263164" y="2480673"/>
            <a:chExt cx="1744849" cy="2292774"/>
          </a:xfrm>
        </p:grpSpPr>
        <p:pic>
          <p:nvPicPr>
            <p:cNvPr id="53" name="Picture 52">
              <a:extLst>
                <a:ext uri="{FF2B5EF4-FFF2-40B4-BE49-F238E27FC236}">
                  <a16:creationId xmlns:a16="http://schemas.microsoft.com/office/drawing/2014/main" id="{3616EE1C-A70E-47A2-94CB-7076289F4E2C}"/>
                </a:ext>
              </a:extLst>
            </p:cNvPr>
            <p:cNvPicPr>
              <a:picLocks noChangeAspect="1"/>
            </p:cNvPicPr>
            <p:nvPr/>
          </p:nvPicPr>
          <p:blipFill rotWithShape="1">
            <a:blip r:embed="rId6">
              <a:alphaModFix amt="60000"/>
            </a:blip>
            <a:srcRect l="2222" t="14183" r="85886" b="16574"/>
            <a:stretch/>
          </p:blipFill>
          <p:spPr>
            <a:xfrm>
              <a:off x="263164" y="2480673"/>
              <a:ext cx="1744849" cy="1828800"/>
            </a:xfrm>
            <a:prstGeom prst="rect">
              <a:avLst/>
            </a:prstGeom>
          </p:spPr>
        </p:pic>
        <p:pic>
          <p:nvPicPr>
            <p:cNvPr id="54" name="Graphic 4">
              <a:extLst>
                <a:ext uri="{FF2B5EF4-FFF2-40B4-BE49-F238E27FC236}">
                  <a16:creationId xmlns:a16="http://schemas.microsoft.com/office/drawing/2014/main" id="{698DF0F8-A4BC-4AB9-BE58-A7E36A6C1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316" y="3075500"/>
              <a:ext cx="659418" cy="659418"/>
            </a:xfrm>
            <a:prstGeom prst="rect">
              <a:avLst/>
            </a:prstGeom>
          </p:spPr>
        </p:pic>
        <p:sp>
          <p:nvSpPr>
            <p:cNvPr id="55" name="TextBox 29">
              <a:extLst>
                <a:ext uri="{FF2B5EF4-FFF2-40B4-BE49-F238E27FC236}">
                  <a16:creationId xmlns:a16="http://schemas.microsoft.com/office/drawing/2014/main" id="{940BF7E4-2A7C-4E9B-9977-68E0C8086922}"/>
                </a:ext>
              </a:extLst>
            </p:cNvPr>
            <p:cNvSpPr txBox="1"/>
            <p:nvPr/>
          </p:nvSpPr>
          <p:spPr>
            <a:xfrm>
              <a:off x="320346"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Engineering</a:t>
              </a:r>
            </a:p>
          </p:txBody>
        </p:sp>
      </p:grpSp>
      <p:grpSp>
        <p:nvGrpSpPr>
          <p:cNvPr id="56" name="Group 55">
            <a:extLst>
              <a:ext uri="{FF2B5EF4-FFF2-40B4-BE49-F238E27FC236}">
                <a16:creationId xmlns:a16="http://schemas.microsoft.com/office/drawing/2014/main" id="{179DDE9E-B5CB-457B-B2EC-5B19AAFBCAB3}"/>
              </a:ext>
            </a:extLst>
          </p:cNvPr>
          <p:cNvGrpSpPr/>
          <p:nvPr/>
        </p:nvGrpSpPr>
        <p:grpSpPr>
          <a:xfrm>
            <a:off x="2042413" y="1725461"/>
            <a:ext cx="1685276" cy="2292774"/>
            <a:chOff x="1962283" y="2480673"/>
            <a:chExt cx="1685276" cy="2292774"/>
          </a:xfrm>
        </p:grpSpPr>
        <p:pic>
          <p:nvPicPr>
            <p:cNvPr id="57" name="Picture 56">
              <a:extLst>
                <a:ext uri="{FF2B5EF4-FFF2-40B4-BE49-F238E27FC236}">
                  <a16:creationId xmlns:a16="http://schemas.microsoft.com/office/drawing/2014/main" id="{B6483F09-842D-435C-A7EE-C8DC7B908BDE}"/>
                </a:ext>
              </a:extLst>
            </p:cNvPr>
            <p:cNvPicPr>
              <a:picLocks noChangeAspect="1"/>
            </p:cNvPicPr>
            <p:nvPr/>
          </p:nvPicPr>
          <p:blipFill rotWithShape="1">
            <a:blip r:embed="rId6">
              <a:alphaModFix amt="60000"/>
            </a:blip>
            <a:srcRect l="25978" t="14183" r="62536" b="16574"/>
            <a:stretch/>
          </p:blipFill>
          <p:spPr>
            <a:xfrm>
              <a:off x="1962283" y="2480673"/>
              <a:ext cx="1685276" cy="1828800"/>
            </a:xfrm>
            <a:prstGeom prst="rect">
              <a:avLst/>
            </a:prstGeom>
          </p:spPr>
        </p:pic>
        <p:pic>
          <p:nvPicPr>
            <p:cNvPr id="58" name="Graphic 16">
              <a:extLst>
                <a:ext uri="{FF2B5EF4-FFF2-40B4-BE49-F238E27FC236}">
                  <a16:creationId xmlns:a16="http://schemas.microsoft.com/office/drawing/2014/main" id="{D035641D-4EA6-417B-B883-96714E1442A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46683" y="3075500"/>
              <a:ext cx="659418" cy="659418"/>
            </a:xfrm>
            <a:prstGeom prst="rect">
              <a:avLst/>
            </a:prstGeom>
          </p:spPr>
        </p:pic>
        <p:sp>
          <p:nvSpPr>
            <p:cNvPr id="59" name="TextBox 30">
              <a:extLst>
                <a:ext uri="{FF2B5EF4-FFF2-40B4-BE49-F238E27FC236}">
                  <a16:creationId xmlns:a16="http://schemas.microsoft.com/office/drawing/2014/main" id="{B180455B-B866-4711-B836-531C2A841762}"/>
                </a:ext>
              </a:extLst>
            </p:cNvPr>
            <p:cNvSpPr txBox="1"/>
            <p:nvPr/>
          </p:nvSpPr>
          <p:spPr>
            <a:xfrm>
              <a:off x="2033692"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Visualization</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Exploration</a:t>
              </a:r>
            </a:p>
          </p:txBody>
        </p:sp>
      </p:grpSp>
      <p:grpSp>
        <p:nvGrpSpPr>
          <p:cNvPr id="60" name="Group 59">
            <a:extLst>
              <a:ext uri="{FF2B5EF4-FFF2-40B4-BE49-F238E27FC236}">
                <a16:creationId xmlns:a16="http://schemas.microsoft.com/office/drawing/2014/main" id="{4BDAEAF8-C3B7-4976-AB29-02190FB5E865}"/>
              </a:ext>
            </a:extLst>
          </p:cNvPr>
          <p:cNvGrpSpPr/>
          <p:nvPr/>
        </p:nvGrpSpPr>
        <p:grpSpPr>
          <a:xfrm>
            <a:off x="3674083" y="1725461"/>
            <a:ext cx="1685276" cy="2292774"/>
            <a:chOff x="3593953" y="2480673"/>
            <a:chExt cx="1685276" cy="2292774"/>
          </a:xfrm>
        </p:grpSpPr>
        <p:pic>
          <p:nvPicPr>
            <p:cNvPr id="61" name="Picture 60">
              <a:extLst>
                <a:ext uri="{FF2B5EF4-FFF2-40B4-BE49-F238E27FC236}">
                  <a16:creationId xmlns:a16="http://schemas.microsoft.com/office/drawing/2014/main" id="{1E3616A0-59FE-47F8-ADCB-D16C25DC160E}"/>
                </a:ext>
              </a:extLst>
            </p:cNvPr>
            <p:cNvPicPr>
              <a:picLocks noChangeAspect="1"/>
            </p:cNvPicPr>
            <p:nvPr/>
          </p:nvPicPr>
          <p:blipFill rotWithShape="1">
            <a:blip r:embed="rId6">
              <a:alphaModFix amt="60000"/>
            </a:blip>
            <a:srcRect l="14607" t="14183" r="73907" b="16574"/>
            <a:stretch/>
          </p:blipFill>
          <p:spPr>
            <a:xfrm>
              <a:off x="3593953" y="2480673"/>
              <a:ext cx="1685276" cy="1828800"/>
            </a:xfrm>
            <a:prstGeom prst="rect">
              <a:avLst/>
            </a:prstGeom>
          </p:spPr>
        </p:pic>
        <p:pic>
          <p:nvPicPr>
            <p:cNvPr id="62" name="Graphic 14">
              <a:extLst>
                <a:ext uri="{FF2B5EF4-FFF2-40B4-BE49-F238E27FC236}">
                  <a16:creationId xmlns:a16="http://schemas.microsoft.com/office/drawing/2014/main" id="{D44D488D-6230-4748-B41F-1F2DC6E51B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8044" y="3099291"/>
              <a:ext cx="659418" cy="659418"/>
            </a:xfrm>
            <a:prstGeom prst="rect">
              <a:avLst/>
            </a:prstGeom>
          </p:spPr>
        </p:pic>
        <p:sp>
          <p:nvSpPr>
            <p:cNvPr id="63" name="TextBox 31">
              <a:extLst>
                <a:ext uri="{FF2B5EF4-FFF2-40B4-BE49-F238E27FC236}">
                  <a16:creationId xmlns:a16="http://schemas.microsoft.com/office/drawing/2014/main" id="{1BFF3643-98D6-4EBB-91FA-E177DA0E3760}"/>
                </a:ext>
              </a:extLst>
            </p:cNvPr>
            <p:cNvSpPr txBox="1"/>
            <p:nvPr/>
          </p:nvSpPr>
          <p:spPr>
            <a:xfrm>
              <a:off x="365507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Spatial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Analysis</a:t>
              </a:r>
            </a:p>
          </p:txBody>
        </p:sp>
      </p:grpSp>
      <p:grpSp>
        <p:nvGrpSpPr>
          <p:cNvPr id="64" name="Group 63">
            <a:extLst>
              <a:ext uri="{FF2B5EF4-FFF2-40B4-BE49-F238E27FC236}">
                <a16:creationId xmlns:a16="http://schemas.microsoft.com/office/drawing/2014/main" id="{9CC72E91-8022-48D3-9C5E-BCE637088ABE}"/>
              </a:ext>
            </a:extLst>
          </p:cNvPr>
          <p:cNvGrpSpPr/>
          <p:nvPr/>
        </p:nvGrpSpPr>
        <p:grpSpPr>
          <a:xfrm>
            <a:off x="5303593" y="1725461"/>
            <a:ext cx="1685276" cy="2292774"/>
            <a:chOff x="5223463" y="2480673"/>
            <a:chExt cx="1685276" cy="2292774"/>
          </a:xfrm>
        </p:grpSpPr>
        <p:pic>
          <p:nvPicPr>
            <p:cNvPr id="65" name="Picture 64">
              <a:extLst>
                <a:ext uri="{FF2B5EF4-FFF2-40B4-BE49-F238E27FC236}">
                  <a16:creationId xmlns:a16="http://schemas.microsoft.com/office/drawing/2014/main" id="{3F266C61-46D0-468E-B2E9-01D97D9AE8E1}"/>
                </a:ext>
              </a:extLst>
            </p:cNvPr>
            <p:cNvPicPr>
              <a:picLocks noChangeAspect="1"/>
            </p:cNvPicPr>
            <p:nvPr/>
          </p:nvPicPr>
          <p:blipFill rotWithShape="1">
            <a:blip r:embed="rId6">
              <a:alphaModFix amt="60000"/>
            </a:blip>
            <a:srcRect l="36938" t="14183" r="51576" b="16574"/>
            <a:stretch/>
          </p:blipFill>
          <p:spPr>
            <a:xfrm>
              <a:off x="5223463" y="2480673"/>
              <a:ext cx="1685276" cy="1828800"/>
            </a:xfrm>
            <a:prstGeom prst="rect">
              <a:avLst/>
            </a:prstGeom>
          </p:spPr>
        </p:pic>
        <p:pic>
          <p:nvPicPr>
            <p:cNvPr id="66" name="Graphic 6">
              <a:extLst>
                <a:ext uri="{FF2B5EF4-FFF2-40B4-BE49-F238E27FC236}">
                  <a16:creationId xmlns:a16="http://schemas.microsoft.com/office/drawing/2014/main" id="{853CD25B-24FA-4C85-B66E-B6CEB76B05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4868" y="3075500"/>
              <a:ext cx="659418" cy="659418"/>
            </a:xfrm>
            <a:prstGeom prst="rect">
              <a:avLst/>
            </a:prstGeom>
          </p:spPr>
        </p:pic>
        <p:sp>
          <p:nvSpPr>
            <p:cNvPr id="67" name="TextBox 32">
              <a:extLst>
                <a:ext uri="{FF2B5EF4-FFF2-40B4-BE49-F238E27FC236}">
                  <a16:creationId xmlns:a16="http://schemas.microsoft.com/office/drawing/2014/main" id="{BC98DEAB-EC50-445B-AC02-D47E43340303}"/>
                </a:ext>
              </a:extLst>
            </p:cNvPr>
            <p:cNvSpPr txBox="1"/>
            <p:nvPr/>
          </p:nvSpPr>
          <p:spPr>
            <a:xfrm>
              <a:off x="532243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Machine Learning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AI</a:t>
              </a:r>
            </a:p>
          </p:txBody>
        </p:sp>
      </p:grpSp>
      <p:grpSp>
        <p:nvGrpSpPr>
          <p:cNvPr id="68" name="Group 67">
            <a:extLst>
              <a:ext uri="{FF2B5EF4-FFF2-40B4-BE49-F238E27FC236}">
                <a16:creationId xmlns:a16="http://schemas.microsoft.com/office/drawing/2014/main" id="{6EAF8D84-04F8-49A0-BA7D-D75303E91B6F}"/>
              </a:ext>
            </a:extLst>
          </p:cNvPr>
          <p:cNvGrpSpPr/>
          <p:nvPr/>
        </p:nvGrpSpPr>
        <p:grpSpPr>
          <a:xfrm>
            <a:off x="6956443" y="1725461"/>
            <a:ext cx="1685276" cy="2292774"/>
            <a:chOff x="6876313" y="2480673"/>
            <a:chExt cx="1685276" cy="2292774"/>
          </a:xfrm>
        </p:grpSpPr>
        <p:pic>
          <p:nvPicPr>
            <p:cNvPr id="69" name="Picture 68">
              <a:extLst>
                <a:ext uri="{FF2B5EF4-FFF2-40B4-BE49-F238E27FC236}">
                  <a16:creationId xmlns:a16="http://schemas.microsoft.com/office/drawing/2014/main" id="{8AF91C62-0947-41A5-8B8C-6522E8BB2D24}"/>
                </a:ext>
              </a:extLst>
            </p:cNvPr>
            <p:cNvPicPr>
              <a:picLocks noChangeAspect="1"/>
            </p:cNvPicPr>
            <p:nvPr/>
          </p:nvPicPr>
          <p:blipFill rotWithShape="1">
            <a:blip r:embed="rId6">
              <a:alphaModFix amt="60000"/>
            </a:blip>
            <a:srcRect l="73219" t="14008" r="15295" b="16750"/>
            <a:stretch/>
          </p:blipFill>
          <p:spPr>
            <a:xfrm>
              <a:off x="6876313" y="2480673"/>
              <a:ext cx="1685276" cy="1828800"/>
            </a:xfrm>
            <a:prstGeom prst="rect">
              <a:avLst/>
            </a:prstGeom>
          </p:spPr>
        </p:pic>
        <p:pic>
          <p:nvPicPr>
            <p:cNvPr id="70" name="Graphic 10">
              <a:extLst>
                <a:ext uri="{FF2B5EF4-FFF2-40B4-BE49-F238E27FC236}">
                  <a16:creationId xmlns:a16="http://schemas.microsoft.com/office/drawing/2014/main" id="{DB0C708C-334B-44DB-8539-DDC8B9520F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97498" y="3065364"/>
              <a:ext cx="659418" cy="659418"/>
            </a:xfrm>
            <a:prstGeom prst="rect">
              <a:avLst/>
            </a:prstGeom>
          </p:spPr>
        </p:pic>
        <p:sp>
          <p:nvSpPr>
            <p:cNvPr id="71" name="TextBox 33">
              <a:extLst>
                <a:ext uri="{FF2B5EF4-FFF2-40B4-BE49-F238E27FC236}">
                  <a16:creationId xmlns:a16="http://schemas.microsoft.com/office/drawing/2014/main" id="{56FE59DA-E2AD-46F8-8E92-D55ACB7B411E}"/>
                </a:ext>
              </a:extLst>
            </p:cNvPr>
            <p:cNvSpPr txBox="1"/>
            <p:nvPr/>
          </p:nvSpPr>
          <p:spPr>
            <a:xfrm>
              <a:off x="693399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Big 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Analytics</a:t>
              </a:r>
            </a:p>
          </p:txBody>
        </p:sp>
      </p:grpSp>
      <p:grpSp>
        <p:nvGrpSpPr>
          <p:cNvPr id="72" name="Group 71">
            <a:extLst>
              <a:ext uri="{FF2B5EF4-FFF2-40B4-BE49-F238E27FC236}">
                <a16:creationId xmlns:a16="http://schemas.microsoft.com/office/drawing/2014/main" id="{BF3D4EEF-638F-4FC2-BE75-329F7C7C2B02}"/>
              </a:ext>
            </a:extLst>
          </p:cNvPr>
          <p:cNvGrpSpPr/>
          <p:nvPr/>
        </p:nvGrpSpPr>
        <p:grpSpPr>
          <a:xfrm>
            <a:off x="8536655" y="1725461"/>
            <a:ext cx="1685276" cy="2292774"/>
            <a:chOff x="8456525" y="2480673"/>
            <a:chExt cx="1685276" cy="2292774"/>
          </a:xfrm>
        </p:grpSpPr>
        <p:pic>
          <p:nvPicPr>
            <p:cNvPr id="73" name="Picture 72">
              <a:extLst>
                <a:ext uri="{FF2B5EF4-FFF2-40B4-BE49-F238E27FC236}">
                  <a16:creationId xmlns:a16="http://schemas.microsoft.com/office/drawing/2014/main" id="{70D9448E-C7D5-42FC-85E4-65852B3D1D24}"/>
                </a:ext>
              </a:extLst>
            </p:cNvPr>
            <p:cNvPicPr>
              <a:picLocks noChangeAspect="1"/>
            </p:cNvPicPr>
            <p:nvPr/>
          </p:nvPicPr>
          <p:blipFill rotWithShape="1">
            <a:blip r:embed="rId6">
              <a:alphaModFix amt="60000"/>
            </a:blip>
            <a:srcRect l="60971" t="14183" r="27543" b="16574"/>
            <a:stretch/>
          </p:blipFill>
          <p:spPr>
            <a:xfrm>
              <a:off x="8456525" y="2480673"/>
              <a:ext cx="1685276" cy="1828800"/>
            </a:xfrm>
            <a:prstGeom prst="rect">
              <a:avLst/>
            </a:prstGeom>
          </p:spPr>
        </p:pic>
        <p:pic>
          <p:nvPicPr>
            <p:cNvPr id="74" name="Graphic 12">
              <a:extLst>
                <a:ext uri="{FF2B5EF4-FFF2-40B4-BE49-F238E27FC236}">
                  <a16:creationId xmlns:a16="http://schemas.microsoft.com/office/drawing/2014/main" id="{7D037C76-4D37-498F-A458-15EEF0519E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09997" y="3065364"/>
              <a:ext cx="659418" cy="659418"/>
            </a:xfrm>
            <a:prstGeom prst="rect">
              <a:avLst/>
            </a:prstGeom>
          </p:spPr>
        </p:pic>
        <p:sp>
          <p:nvSpPr>
            <p:cNvPr id="75" name="TextBox 34">
              <a:extLst>
                <a:ext uri="{FF2B5EF4-FFF2-40B4-BE49-F238E27FC236}">
                  <a16:creationId xmlns:a16="http://schemas.microsoft.com/office/drawing/2014/main" id="{345573B3-544D-42F0-BE32-87E3F27B3076}"/>
                </a:ext>
              </a:extLst>
            </p:cNvPr>
            <p:cNvSpPr txBox="1"/>
            <p:nvPr/>
          </p:nvSpPr>
          <p:spPr>
            <a:xfrm>
              <a:off x="853234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Modeling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Scripting</a:t>
              </a:r>
            </a:p>
          </p:txBody>
        </p:sp>
      </p:grpSp>
      <p:grpSp>
        <p:nvGrpSpPr>
          <p:cNvPr id="76" name="Group 75">
            <a:extLst>
              <a:ext uri="{FF2B5EF4-FFF2-40B4-BE49-F238E27FC236}">
                <a16:creationId xmlns:a16="http://schemas.microsoft.com/office/drawing/2014/main" id="{D32093FF-B65B-4B02-A1DC-E1646C65DBEE}"/>
              </a:ext>
            </a:extLst>
          </p:cNvPr>
          <p:cNvGrpSpPr/>
          <p:nvPr/>
        </p:nvGrpSpPr>
        <p:grpSpPr>
          <a:xfrm>
            <a:off x="10207737" y="1725461"/>
            <a:ext cx="1688109" cy="2292774"/>
            <a:chOff x="10127607" y="2480673"/>
            <a:chExt cx="1688109" cy="2292774"/>
          </a:xfrm>
        </p:grpSpPr>
        <p:pic>
          <p:nvPicPr>
            <p:cNvPr id="77" name="Picture 76">
              <a:extLst>
                <a:ext uri="{FF2B5EF4-FFF2-40B4-BE49-F238E27FC236}">
                  <a16:creationId xmlns:a16="http://schemas.microsoft.com/office/drawing/2014/main" id="{185744ED-771C-46C1-9E37-14154EB1FF44}"/>
                </a:ext>
              </a:extLst>
            </p:cNvPr>
            <p:cNvPicPr>
              <a:picLocks noChangeAspect="1"/>
            </p:cNvPicPr>
            <p:nvPr/>
          </p:nvPicPr>
          <p:blipFill rotWithShape="1">
            <a:blip r:embed="rId6">
              <a:alphaModFix amt="60000"/>
            </a:blip>
            <a:srcRect l="84702" t="14183" r="3812" b="16574"/>
            <a:stretch/>
          </p:blipFill>
          <p:spPr>
            <a:xfrm>
              <a:off x="10127607" y="2480673"/>
              <a:ext cx="1685276" cy="1828800"/>
            </a:xfrm>
            <a:prstGeom prst="rect">
              <a:avLst/>
            </a:prstGeom>
          </p:spPr>
        </p:pic>
        <p:pic>
          <p:nvPicPr>
            <p:cNvPr id="78" name="Graphic 8">
              <a:extLst>
                <a:ext uri="{FF2B5EF4-FFF2-40B4-BE49-F238E27FC236}">
                  <a16:creationId xmlns:a16="http://schemas.microsoft.com/office/drawing/2014/main" id="{861FBFF5-73C4-4857-A0C8-DFD2BD1CE9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1513" y="3075501"/>
              <a:ext cx="659418" cy="659418"/>
            </a:xfrm>
            <a:prstGeom prst="rect">
              <a:avLst/>
            </a:prstGeom>
          </p:spPr>
        </p:pic>
        <p:sp>
          <p:nvSpPr>
            <p:cNvPr id="79" name="TextBox 35">
              <a:extLst>
                <a:ext uri="{FF2B5EF4-FFF2-40B4-BE49-F238E27FC236}">
                  <a16:creationId xmlns:a16="http://schemas.microsoft.com/office/drawing/2014/main" id="{2E31A177-B9EC-4FE1-975A-6C27B3C41225}"/>
                </a:ext>
              </a:extLst>
            </p:cNvPr>
            <p:cNvSpPr txBox="1"/>
            <p:nvPr/>
          </p:nvSpPr>
          <p:spPr>
            <a:xfrm>
              <a:off x="10324529"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Sharing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Collaboration</a:t>
              </a:r>
            </a:p>
          </p:txBody>
        </p:sp>
      </p:grpSp>
      <p:pic>
        <p:nvPicPr>
          <p:cNvPr id="3" name="Picture 2">
            <a:extLst>
              <a:ext uri="{FF2B5EF4-FFF2-40B4-BE49-F238E27FC236}">
                <a16:creationId xmlns:a16="http://schemas.microsoft.com/office/drawing/2014/main" id="{EBB2CC19-1409-4CA5-A7E3-A50C1571FFE3}"/>
              </a:ext>
            </a:extLst>
          </p:cNvPr>
          <p:cNvPicPr>
            <a:picLocks noChangeAspect="1"/>
          </p:cNvPicPr>
          <p:nvPr/>
        </p:nvPicPr>
        <p:blipFill>
          <a:blip r:embed="rId21">
            <a:lum bright="70000" contrast="-70000"/>
          </a:blip>
          <a:stretch>
            <a:fillRect/>
          </a:stretch>
        </p:blipFill>
        <p:spPr>
          <a:xfrm rot="5400000" flipH="1" flipV="1">
            <a:off x="5753540" y="4132764"/>
            <a:ext cx="998968" cy="864751"/>
          </a:xfrm>
          <a:prstGeom prst="rect">
            <a:avLst/>
          </a:prstGeom>
        </p:spPr>
      </p:pic>
    </p:spTree>
    <p:extLst>
      <p:ext uri="{BB962C8B-B14F-4D97-AF65-F5344CB8AC3E}">
        <p14:creationId xmlns:p14="http://schemas.microsoft.com/office/powerpoint/2010/main" val="390613834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C78C2476-CC39-4447-94C9-0F7777C830FA}"/>
              </a:ext>
            </a:extLst>
          </p:cNvPr>
          <p:cNvGrpSpPr/>
          <p:nvPr/>
        </p:nvGrpSpPr>
        <p:grpSpPr>
          <a:xfrm>
            <a:off x="0" y="0"/>
            <a:ext cx="12192000" cy="6858000"/>
            <a:chOff x="0" y="0"/>
            <a:chExt cx="12192000" cy="6858000"/>
          </a:xfrm>
        </p:grpSpPr>
        <p:grpSp>
          <p:nvGrpSpPr>
            <p:cNvPr id="6" name="Group 5">
              <a:extLst>
                <a:ext uri="{FF2B5EF4-FFF2-40B4-BE49-F238E27FC236}">
                  <a16:creationId xmlns:a16="http://schemas.microsoft.com/office/drawing/2014/main" id="{6BBE693E-FF36-384A-A7A1-F4C75B90714B}"/>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E3452F75-7562-A14D-9179-318F240E42D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A27AC915-F78E-4C49-A1D3-90DED5090DB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50" name="Group 49">
              <a:extLst>
                <a:ext uri="{FF2B5EF4-FFF2-40B4-BE49-F238E27FC236}">
                  <a16:creationId xmlns:a16="http://schemas.microsoft.com/office/drawing/2014/main" id="{6FC0A221-38DE-274B-8A16-41374509CAE5}"/>
                </a:ext>
              </a:extLst>
            </p:cNvPr>
            <p:cNvGrpSpPr/>
            <p:nvPr/>
          </p:nvGrpSpPr>
          <p:grpSpPr>
            <a:xfrm>
              <a:off x="208303" y="146055"/>
              <a:ext cx="11731071" cy="6595922"/>
              <a:chOff x="208303" y="146055"/>
              <a:chExt cx="11731071" cy="6595922"/>
            </a:xfrm>
          </p:grpSpPr>
          <p:grpSp>
            <p:nvGrpSpPr>
              <p:cNvPr id="7" name="Group 6">
                <a:extLst>
                  <a:ext uri="{FF2B5EF4-FFF2-40B4-BE49-F238E27FC236}">
                    <a16:creationId xmlns:a16="http://schemas.microsoft.com/office/drawing/2014/main" id="{851967F1-3826-D644-8BDC-C212063C613E}"/>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CB0B05A3-DDAA-AF46-815D-8E4A6D7836CD}"/>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105E37B1-C74F-E24F-83CF-A111102A79E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F9C99691-CA94-F74C-A4EF-A41F1BC98D9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87C0E121-026D-8E47-A96E-CBF539152AC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EA12906A-6F7E-3446-AC0A-55462B211D89}"/>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C65C6FEF-7D3E-5541-A653-E3F8864997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8477B89B-422A-1C41-84F2-17715BAB270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C00110B3-DD3C-794F-B57D-C9CD64022A0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39" name="Group 38">
                <a:extLst>
                  <a:ext uri="{FF2B5EF4-FFF2-40B4-BE49-F238E27FC236}">
                    <a16:creationId xmlns:a16="http://schemas.microsoft.com/office/drawing/2014/main" id="{6B97D2CB-6A00-984D-8AAF-F4F32D6E3D8A}"/>
                  </a:ext>
                </a:extLst>
              </p:cNvPr>
              <p:cNvGrpSpPr/>
              <p:nvPr/>
            </p:nvGrpSpPr>
            <p:grpSpPr>
              <a:xfrm>
                <a:off x="208303" y="5787704"/>
                <a:ext cx="437544" cy="389381"/>
                <a:chOff x="9178262" y="1315181"/>
                <a:chExt cx="437544" cy="389381"/>
              </a:xfrm>
            </p:grpSpPr>
            <p:pic>
              <p:nvPicPr>
                <p:cNvPr id="40" name="Picture 39">
                  <a:extLst>
                    <a:ext uri="{FF2B5EF4-FFF2-40B4-BE49-F238E27FC236}">
                      <a16:creationId xmlns:a16="http://schemas.microsoft.com/office/drawing/2014/main" id="{E22CA31B-F14C-C142-9B8B-3ED3A946831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1" name="Picture 40">
                  <a:extLst>
                    <a:ext uri="{FF2B5EF4-FFF2-40B4-BE49-F238E27FC236}">
                      <a16:creationId xmlns:a16="http://schemas.microsoft.com/office/drawing/2014/main" id="{685FD3A1-0597-2947-9986-9B384CF9FC7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2" name="Group 41">
                <a:extLst>
                  <a:ext uri="{FF2B5EF4-FFF2-40B4-BE49-F238E27FC236}">
                    <a16:creationId xmlns:a16="http://schemas.microsoft.com/office/drawing/2014/main" id="{ED0D3998-90B2-1A46-A7D6-62D7ED0836E4}"/>
                  </a:ext>
                </a:extLst>
              </p:cNvPr>
              <p:cNvGrpSpPr/>
              <p:nvPr/>
            </p:nvGrpSpPr>
            <p:grpSpPr>
              <a:xfrm>
                <a:off x="250899" y="6421937"/>
                <a:ext cx="669934" cy="274320"/>
                <a:chOff x="9445759" y="1430242"/>
                <a:chExt cx="669934" cy="274320"/>
              </a:xfrm>
            </p:grpSpPr>
            <p:pic>
              <p:nvPicPr>
                <p:cNvPr id="43" name="Picture 42">
                  <a:extLst>
                    <a:ext uri="{FF2B5EF4-FFF2-40B4-BE49-F238E27FC236}">
                      <a16:creationId xmlns:a16="http://schemas.microsoft.com/office/drawing/2014/main" id="{BD6D3FC4-2536-7E44-924F-D31D4ABD456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4" name="Picture 43">
                  <a:extLst>
                    <a:ext uri="{FF2B5EF4-FFF2-40B4-BE49-F238E27FC236}">
                      <a16:creationId xmlns:a16="http://schemas.microsoft.com/office/drawing/2014/main" id="{6653E309-C66C-DC44-9C60-FC5F3D0CF1B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1CCE5939-97D2-3F4E-8D5E-1EF06DD0358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47" name="Title 46">
            <a:extLst>
              <a:ext uri="{FF2B5EF4-FFF2-40B4-BE49-F238E27FC236}">
                <a16:creationId xmlns:a16="http://schemas.microsoft.com/office/drawing/2014/main" id="{355EB0A2-1344-284B-B109-817D89D27C8A}"/>
              </a:ext>
            </a:extLst>
          </p:cNvPr>
          <p:cNvSpPr>
            <a:spLocks noGrp="1"/>
          </p:cNvSpPr>
          <p:nvPr>
            <p:ph type="title"/>
          </p:nvPr>
        </p:nvSpPr>
        <p:spPr/>
        <p:txBody>
          <a:bodyPr/>
          <a:lstStyle/>
          <a:p>
            <a:r>
              <a:rPr lang="en-US" dirty="0"/>
              <a:t>What is machine learning?</a:t>
            </a:r>
          </a:p>
        </p:txBody>
      </p:sp>
      <p:sp>
        <p:nvSpPr>
          <p:cNvPr id="48" name="Content Placeholder 47">
            <a:extLst>
              <a:ext uri="{FF2B5EF4-FFF2-40B4-BE49-F238E27FC236}">
                <a16:creationId xmlns:a16="http://schemas.microsoft.com/office/drawing/2014/main" id="{311D6758-1887-9C47-A960-62C2F5F160F4}"/>
              </a:ext>
            </a:extLst>
          </p:cNvPr>
          <p:cNvSpPr>
            <a:spLocks noGrp="1"/>
          </p:cNvSpPr>
          <p:nvPr>
            <p:ph sz="half" idx="2"/>
          </p:nvPr>
        </p:nvSpPr>
        <p:spPr/>
        <p:txBody>
          <a:bodyPr/>
          <a:lstStyle/>
          <a:p>
            <a:pPr marL="0" indent="0">
              <a:buNone/>
            </a:pPr>
            <a:endParaRPr lang="en-US" dirty="0"/>
          </a:p>
          <a:p>
            <a:pPr marL="0" indent="0">
              <a:buNone/>
            </a:pPr>
            <a:endParaRPr lang="en-US" dirty="0"/>
          </a:p>
          <a:p>
            <a:pPr marL="0" indent="0">
              <a:buNone/>
            </a:pPr>
            <a:r>
              <a:rPr lang="en-US" b="0" i="1" dirty="0"/>
              <a:t>“Machine Learning is the science of getting computers to learn and act like humans do, and improve their learning over time in autonomous fashion, by feeding them </a:t>
            </a:r>
            <a:r>
              <a:rPr lang="en-US" b="0" i="1" dirty="0">
                <a:solidFill>
                  <a:schemeClr val="bg1"/>
                </a:solidFill>
                <a:highlight>
                  <a:srgbClr val="FFFF00"/>
                </a:highlight>
              </a:rPr>
              <a:t>data and information in the form of observations and real-world interactions</a:t>
            </a:r>
            <a:r>
              <a:rPr lang="en-US" b="0" i="1" dirty="0"/>
              <a:t>.”</a:t>
            </a:r>
          </a:p>
          <a:p>
            <a:pPr marL="0" indent="0">
              <a:buNone/>
            </a:pPr>
            <a:endParaRPr lang="en-US" b="0" i="1" dirty="0"/>
          </a:p>
          <a:p>
            <a:pPr marL="0" indent="0" algn="r">
              <a:buNone/>
            </a:pPr>
            <a:r>
              <a:rPr lang="en-US" b="0" dirty="0"/>
              <a:t>- </a:t>
            </a:r>
            <a:r>
              <a:rPr lang="en-US" b="0" dirty="0" err="1"/>
              <a:t>Emerj</a:t>
            </a:r>
            <a:r>
              <a:rPr lang="en-US" b="0" dirty="0"/>
              <a:t> Artificial Intelligence Research </a:t>
            </a:r>
            <a:endParaRPr lang="en-US" dirty="0"/>
          </a:p>
        </p:txBody>
      </p:sp>
      <p:sp>
        <p:nvSpPr>
          <p:cNvPr id="49" name="Text Placeholder 48">
            <a:extLst>
              <a:ext uri="{FF2B5EF4-FFF2-40B4-BE49-F238E27FC236}">
                <a16:creationId xmlns:a16="http://schemas.microsoft.com/office/drawing/2014/main" id="{BA65105E-B9C2-4A4D-B169-2013720CF7B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663366622"/>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DDA30CD6-17CC-4E77-AB68-39E3792FC2E7}"/>
              </a:ext>
            </a:extLst>
          </p:cNvPr>
          <p:cNvGrpSpPr/>
          <p:nvPr/>
        </p:nvGrpSpPr>
        <p:grpSpPr>
          <a:xfrm>
            <a:off x="0" y="0"/>
            <a:ext cx="12192000" cy="6858000"/>
            <a:chOff x="0" y="0"/>
            <a:chExt cx="12192000" cy="6858000"/>
          </a:xfrm>
        </p:grpSpPr>
        <p:grpSp>
          <p:nvGrpSpPr>
            <p:cNvPr id="34" name="Group 33">
              <a:extLst>
                <a:ext uri="{FF2B5EF4-FFF2-40B4-BE49-F238E27FC236}">
                  <a16:creationId xmlns:a16="http://schemas.microsoft.com/office/drawing/2014/main" id="{4400E98D-9EE2-485B-8D68-7D26A75E993C}"/>
                </a:ext>
              </a:extLst>
            </p:cNvPr>
            <p:cNvGrpSpPr/>
            <p:nvPr/>
          </p:nvGrpSpPr>
          <p:grpSpPr>
            <a:xfrm>
              <a:off x="0" y="0"/>
              <a:ext cx="12192000" cy="6858000"/>
              <a:chOff x="0" y="0"/>
              <a:chExt cx="12192000" cy="6858000"/>
            </a:xfrm>
          </p:grpSpPr>
          <p:sp>
            <p:nvSpPr>
              <p:cNvPr id="53" name="Rectangle 52">
                <a:extLst>
                  <a:ext uri="{FF2B5EF4-FFF2-40B4-BE49-F238E27FC236}">
                    <a16:creationId xmlns:a16="http://schemas.microsoft.com/office/drawing/2014/main" id="{8D0EE589-A0CC-43A9-8733-717BA60A73BF}"/>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4" name="Picture 53">
                <a:extLst>
                  <a:ext uri="{FF2B5EF4-FFF2-40B4-BE49-F238E27FC236}">
                    <a16:creationId xmlns:a16="http://schemas.microsoft.com/office/drawing/2014/main" id="{264E79B0-83FC-4DCB-AD04-7D61DF043E8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35" name="Group 34">
              <a:extLst>
                <a:ext uri="{FF2B5EF4-FFF2-40B4-BE49-F238E27FC236}">
                  <a16:creationId xmlns:a16="http://schemas.microsoft.com/office/drawing/2014/main" id="{ADB998F5-B9A1-4FC8-ABD1-60E26AD9204C}"/>
                </a:ext>
              </a:extLst>
            </p:cNvPr>
            <p:cNvGrpSpPr/>
            <p:nvPr/>
          </p:nvGrpSpPr>
          <p:grpSpPr>
            <a:xfrm>
              <a:off x="208303" y="146055"/>
              <a:ext cx="11731071" cy="6595922"/>
              <a:chOff x="208303" y="146055"/>
              <a:chExt cx="11731071" cy="6595922"/>
            </a:xfrm>
          </p:grpSpPr>
          <p:grpSp>
            <p:nvGrpSpPr>
              <p:cNvPr id="36" name="Group 35">
                <a:extLst>
                  <a:ext uri="{FF2B5EF4-FFF2-40B4-BE49-F238E27FC236}">
                    <a16:creationId xmlns:a16="http://schemas.microsoft.com/office/drawing/2014/main" id="{25AE5E8D-8E23-440A-8C5D-50E41FC654FF}"/>
                  </a:ext>
                </a:extLst>
              </p:cNvPr>
              <p:cNvGrpSpPr/>
              <p:nvPr/>
            </p:nvGrpSpPr>
            <p:grpSpPr>
              <a:xfrm>
                <a:off x="11604987" y="146055"/>
                <a:ext cx="334387" cy="435843"/>
                <a:chOff x="11604987" y="146055"/>
                <a:chExt cx="334387" cy="435843"/>
              </a:xfrm>
            </p:grpSpPr>
            <p:grpSp>
              <p:nvGrpSpPr>
                <p:cNvPr id="45" name="Group 44">
                  <a:extLst>
                    <a:ext uri="{FF2B5EF4-FFF2-40B4-BE49-F238E27FC236}">
                      <a16:creationId xmlns:a16="http://schemas.microsoft.com/office/drawing/2014/main" id="{DD9021C9-EEA0-498A-96DB-ADD3675B0A7C}"/>
                    </a:ext>
                  </a:extLst>
                </p:cNvPr>
                <p:cNvGrpSpPr>
                  <a:grpSpLocks noChangeAspect="1"/>
                </p:cNvGrpSpPr>
                <p:nvPr/>
              </p:nvGrpSpPr>
              <p:grpSpPr>
                <a:xfrm>
                  <a:off x="11770125" y="399018"/>
                  <a:ext cx="169249" cy="182880"/>
                  <a:chOff x="7310041" y="760941"/>
                  <a:chExt cx="1043386" cy="1127422"/>
                </a:xfrm>
              </p:grpSpPr>
              <p:sp>
                <p:nvSpPr>
                  <p:cNvPr id="50" name="Freeform 33">
                    <a:extLst>
                      <a:ext uri="{FF2B5EF4-FFF2-40B4-BE49-F238E27FC236}">
                        <a16:creationId xmlns:a16="http://schemas.microsoft.com/office/drawing/2014/main" id="{CA90F6DE-A65B-4F90-A910-F0E3BE3EF88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1" name="Rectangle 50">
                    <a:extLst>
                      <a:ext uri="{FF2B5EF4-FFF2-40B4-BE49-F238E27FC236}">
                        <a16:creationId xmlns:a16="http://schemas.microsoft.com/office/drawing/2014/main" id="{D5674E70-53CF-4F39-A892-A95CF703B51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2" name="Rectangle 51">
                    <a:extLst>
                      <a:ext uri="{FF2B5EF4-FFF2-40B4-BE49-F238E27FC236}">
                        <a16:creationId xmlns:a16="http://schemas.microsoft.com/office/drawing/2014/main" id="{CB057392-5F16-45EF-895A-00AC5AD663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46" name="Group 45">
                  <a:extLst>
                    <a:ext uri="{FF2B5EF4-FFF2-40B4-BE49-F238E27FC236}">
                      <a16:creationId xmlns:a16="http://schemas.microsoft.com/office/drawing/2014/main" id="{8E3F666F-012A-4663-B8CE-6CF563AC0087}"/>
                    </a:ext>
                  </a:extLst>
                </p:cNvPr>
                <p:cNvGrpSpPr>
                  <a:grpSpLocks noChangeAspect="1"/>
                </p:cNvGrpSpPr>
                <p:nvPr/>
              </p:nvGrpSpPr>
              <p:grpSpPr>
                <a:xfrm>
                  <a:off x="11604987" y="146055"/>
                  <a:ext cx="73152" cy="73152"/>
                  <a:chOff x="7310041" y="760941"/>
                  <a:chExt cx="1043386" cy="1127422"/>
                </a:xfrm>
              </p:grpSpPr>
              <p:sp>
                <p:nvSpPr>
                  <p:cNvPr id="47" name="Freeform 30">
                    <a:extLst>
                      <a:ext uri="{FF2B5EF4-FFF2-40B4-BE49-F238E27FC236}">
                        <a16:creationId xmlns:a16="http://schemas.microsoft.com/office/drawing/2014/main" id="{01A4DD5B-91F1-4F0D-90F2-BC20DD6D91A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8" name="Rectangle 47">
                    <a:extLst>
                      <a:ext uri="{FF2B5EF4-FFF2-40B4-BE49-F238E27FC236}">
                        <a16:creationId xmlns:a16="http://schemas.microsoft.com/office/drawing/2014/main" id="{F1F99C6B-07E3-41F4-926A-DBDE3ADAD70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9" name="Rectangle 48">
                    <a:extLst>
                      <a:ext uri="{FF2B5EF4-FFF2-40B4-BE49-F238E27FC236}">
                        <a16:creationId xmlns:a16="http://schemas.microsoft.com/office/drawing/2014/main" id="{0A612F8A-B765-4BAE-ADB8-853E7B8A54B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37" name="Group 36">
                <a:extLst>
                  <a:ext uri="{FF2B5EF4-FFF2-40B4-BE49-F238E27FC236}">
                    <a16:creationId xmlns:a16="http://schemas.microsoft.com/office/drawing/2014/main" id="{FFF93100-ACA2-451F-9053-2E7B2F8B5455}"/>
                  </a:ext>
                </a:extLst>
              </p:cNvPr>
              <p:cNvGrpSpPr/>
              <p:nvPr/>
            </p:nvGrpSpPr>
            <p:grpSpPr>
              <a:xfrm>
                <a:off x="208303" y="5787704"/>
                <a:ext cx="437544" cy="389381"/>
                <a:chOff x="9178262" y="1315181"/>
                <a:chExt cx="437544" cy="389381"/>
              </a:xfrm>
            </p:grpSpPr>
            <p:pic>
              <p:nvPicPr>
                <p:cNvPr id="43" name="Picture 42">
                  <a:extLst>
                    <a:ext uri="{FF2B5EF4-FFF2-40B4-BE49-F238E27FC236}">
                      <a16:creationId xmlns:a16="http://schemas.microsoft.com/office/drawing/2014/main" id="{236795AA-1C47-45C5-A0C7-2958DEBF129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4" name="Picture 43">
                  <a:extLst>
                    <a:ext uri="{FF2B5EF4-FFF2-40B4-BE49-F238E27FC236}">
                      <a16:creationId xmlns:a16="http://schemas.microsoft.com/office/drawing/2014/main" id="{6E4829EA-31AC-4B69-ABC4-A863858B982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38" name="Group 37">
                <a:extLst>
                  <a:ext uri="{FF2B5EF4-FFF2-40B4-BE49-F238E27FC236}">
                    <a16:creationId xmlns:a16="http://schemas.microsoft.com/office/drawing/2014/main" id="{3AADCB78-9938-4A6C-93CA-7A7D6C989A0F}"/>
                  </a:ext>
                </a:extLst>
              </p:cNvPr>
              <p:cNvGrpSpPr/>
              <p:nvPr/>
            </p:nvGrpSpPr>
            <p:grpSpPr>
              <a:xfrm>
                <a:off x="250899" y="6421937"/>
                <a:ext cx="669934" cy="274320"/>
                <a:chOff x="9445759" y="1430242"/>
                <a:chExt cx="669934" cy="274320"/>
              </a:xfrm>
            </p:grpSpPr>
            <p:pic>
              <p:nvPicPr>
                <p:cNvPr id="40" name="Picture 39">
                  <a:extLst>
                    <a:ext uri="{FF2B5EF4-FFF2-40B4-BE49-F238E27FC236}">
                      <a16:creationId xmlns:a16="http://schemas.microsoft.com/office/drawing/2014/main" id="{B405DA8B-A08A-4C02-B281-CF5603DF97C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1" name="Picture 40">
                  <a:extLst>
                    <a:ext uri="{FF2B5EF4-FFF2-40B4-BE49-F238E27FC236}">
                      <a16:creationId xmlns:a16="http://schemas.microsoft.com/office/drawing/2014/main" id="{5CFB6D35-2C23-497B-BB23-D2D959C4DE3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39" name="Picture 38">
                <a:extLst>
                  <a:ext uri="{FF2B5EF4-FFF2-40B4-BE49-F238E27FC236}">
                    <a16:creationId xmlns:a16="http://schemas.microsoft.com/office/drawing/2014/main" id="{7C61AE13-3344-4159-A8F4-82270B4D000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31" name="Title 3">
            <a:extLst>
              <a:ext uri="{FF2B5EF4-FFF2-40B4-BE49-F238E27FC236}">
                <a16:creationId xmlns:a16="http://schemas.microsoft.com/office/drawing/2014/main" id="{F107D868-94D1-4549-B309-2B4A741A5B7E}"/>
              </a:ext>
            </a:extLst>
          </p:cNvPr>
          <p:cNvSpPr>
            <a:spLocks noGrp="1"/>
          </p:cNvSpPr>
          <p:nvPr>
            <p:ph type="title"/>
          </p:nvPr>
        </p:nvSpPr>
        <p:spPr>
          <a:xfrm>
            <a:off x="685800" y="682625"/>
            <a:ext cx="7504999" cy="369332"/>
          </a:xfrm>
        </p:spPr>
        <p:txBody>
          <a:bodyPr/>
          <a:lstStyle/>
          <a:p>
            <a:r>
              <a:rPr lang="en-US" dirty="0">
                <a:latin typeface="Arial (headings)"/>
              </a:rPr>
              <a:t>Spatial data science with ArcGIS Notebooks</a:t>
            </a:r>
          </a:p>
        </p:txBody>
      </p:sp>
      <p:sp>
        <p:nvSpPr>
          <p:cNvPr id="68" name="Text Placeholder 3">
            <a:extLst>
              <a:ext uri="{FF2B5EF4-FFF2-40B4-BE49-F238E27FC236}">
                <a16:creationId xmlns:a16="http://schemas.microsoft.com/office/drawing/2014/main" id="{6091990B-78D4-49DB-B79A-44DDE138248B}"/>
              </a:ext>
            </a:extLst>
          </p:cNvPr>
          <p:cNvSpPr txBox="1">
            <a:spLocks/>
          </p:cNvSpPr>
          <p:nvPr/>
        </p:nvSpPr>
        <p:spPr>
          <a:xfrm>
            <a:off x="687263" y="6177085"/>
            <a:ext cx="10826495" cy="215444"/>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400" b="0" i="1" dirty="0">
                <a:solidFill>
                  <a:schemeClr val="tx2"/>
                </a:solidFill>
              </a:rPr>
              <a:t>*If you have it you can use it, you need </a:t>
            </a:r>
            <a:r>
              <a:rPr lang="en-US" sz="1400" b="0" i="1" dirty="0" err="1">
                <a:solidFill>
                  <a:schemeClr val="tx2"/>
                </a:solidFill>
              </a:rPr>
              <a:t>GeoAnalytics</a:t>
            </a:r>
            <a:r>
              <a:rPr lang="en-US" sz="1400" b="0" i="1" dirty="0">
                <a:solidFill>
                  <a:schemeClr val="tx2"/>
                </a:solidFill>
              </a:rPr>
              <a:t> Server and/or Image Server (Raster Analytics site) federated with your portal </a:t>
            </a:r>
          </a:p>
        </p:txBody>
      </p:sp>
      <p:sp>
        <p:nvSpPr>
          <p:cNvPr id="69" name="Right Arrow 9">
            <a:extLst>
              <a:ext uri="{FF2B5EF4-FFF2-40B4-BE49-F238E27FC236}">
                <a16:creationId xmlns:a16="http://schemas.microsoft.com/office/drawing/2014/main" id="{B8430186-1712-42EE-98C3-ADA09EAAC237}"/>
              </a:ext>
            </a:extLst>
          </p:cNvPr>
          <p:cNvSpPr>
            <a:spLocks noChangeAspect="1"/>
          </p:cNvSpPr>
          <p:nvPr/>
        </p:nvSpPr>
        <p:spPr bwMode="auto">
          <a:xfrm>
            <a:off x="1118384" y="2203303"/>
            <a:ext cx="5702045" cy="192024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70" name="Right Arrow 9">
            <a:extLst>
              <a:ext uri="{FF2B5EF4-FFF2-40B4-BE49-F238E27FC236}">
                <a16:creationId xmlns:a16="http://schemas.microsoft.com/office/drawing/2014/main" id="{22E0C73A-582B-4392-BEFC-FE2DBF88163D}"/>
              </a:ext>
            </a:extLst>
          </p:cNvPr>
          <p:cNvSpPr>
            <a:spLocks noChangeAspect="1"/>
          </p:cNvSpPr>
          <p:nvPr/>
        </p:nvSpPr>
        <p:spPr bwMode="auto">
          <a:xfrm flipH="1">
            <a:off x="5095390" y="3085401"/>
            <a:ext cx="5702045" cy="192024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71" name="Group 70">
            <a:extLst>
              <a:ext uri="{FF2B5EF4-FFF2-40B4-BE49-F238E27FC236}">
                <a16:creationId xmlns:a16="http://schemas.microsoft.com/office/drawing/2014/main" id="{858B7D66-F094-44FD-950A-5A5EEC7D532D}"/>
              </a:ext>
            </a:extLst>
          </p:cNvPr>
          <p:cNvGrpSpPr/>
          <p:nvPr/>
        </p:nvGrpSpPr>
        <p:grpSpPr>
          <a:xfrm>
            <a:off x="608944" y="1869889"/>
            <a:ext cx="3055680" cy="2345824"/>
            <a:chOff x="6577479" y="814322"/>
            <a:chExt cx="4092600" cy="3211203"/>
          </a:xfrm>
        </p:grpSpPr>
        <p:pic>
          <p:nvPicPr>
            <p:cNvPr id="72" name="Picture 71">
              <a:extLst>
                <a:ext uri="{FF2B5EF4-FFF2-40B4-BE49-F238E27FC236}">
                  <a16:creationId xmlns:a16="http://schemas.microsoft.com/office/drawing/2014/main" id="{81C7E2F7-6ABD-47CA-837B-09D5236AA4A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7479" y="814322"/>
              <a:ext cx="4092600" cy="3211203"/>
            </a:xfrm>
            <a:prstGeom prst="rect">
              <a:avLst/>
            </a:prstGeom>
          </p:spPr>
        </p:pic>
        <p:pic>
          <p:nvPicPr>
            <p:cNvPr id="73" name="Picture 72">
              <a:extLst>
                <a:ext uri="{FF2B5EF4-FFF2-40B4-BE49-F238E27FC236}">
                  <a16:creationId xmlns:a16="http://schemas.microsoft.com/office/drawing/2014/main" id="{DE524086-D343-4811-85F4-3B69CD6FCC7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46419" y="1988097"/>
              <a:ext cx="1093848" cy="859971"/>
            </a:xfrm>
            <a:prstGeom prst="rect">
              <a:avLst/>
            </a:prstGeom>
          </p:spPr>
        </p:pic>
      </p:grpSp>
      <p:grpSp>
        <p:nvGrpSpPr>
          <p:cNvPr id="74" name="Group 73">
            <a:extLst>
              <a:ext uri="{FF2B5EF4-FFF2-40B4-BE49-F238E27FC236}">
                <a16:creationId xmlns:a16="http://schemas.microsoft.com/office/drawing/2014/main" id="{3EBB77D5-30F4-4D10-8518-F94F00D8B26B}"/>
              </a:ext>
            </a:extLst>
          </p:cNvPr>
          <p:cNvGrpSpPr/>
          <p:nvPr/>
        </p:nvGrpSpPr>
        <p:grpSpPr>
          <a:xfrm>
            <a:off x="8251195" y="2896225"/>
            <a:ext cx="3520676" cy="2256193"/>
            <a:chOff x="8478060" y="2915338"/>
            <a:chExt cx="3520676" cy="2256193"/>
          </a:xfrm>
        </p:grpSpPr>
        <p:pic>
          <p:nvPicPr>
            <p:cNvPr id="75" name="Picture 4" descr="Related image">
              <a:extLst>
                <a:ext uri="{FF2B5EF4-FFF2-40B4-BE49-F238E27FC236}">
                  <a16:creationId xmlns:a16="http://schemas.microsoft.com/office/drawing/2014/main" id="{1627FE80-61B6-41BC-BD8D-57E1CFBF819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478060" y="3797587"/>
              <a:ext cx="630064" cy="630065"/>
            </a:xfrm>
            <a:prstGeom prst="rect">
              <a:avLst/>
            </a:prstGeom>
            <a:extLst>
              <a:ext uri="{909E8E84-426E-40DD-AFC4-6F175D3DCCD1}">
                <a14:hiddenFill xmlns:a14="http://schemas.microsoft.com/office/drawing/2010/main">
                  <a:solidFill>
                    <a:srgbClr val="FFFFFF"/>
                  </a:solidFill>
                </a14:hiddenFill>
              </a:ext>
            </a:extLst>
          </p:spPr>
        </p:pic>
        <p:pic>
          <p:nvPicPr>
            <p:cNvPr id="76" name="Picture 4" descr="http://docs.python-requests.org/en/master/_static/requests-sidebar.png">
              <a:extLst>
                <a:ext uri="{FF2B5EF4-FFF2-40B4-BE49-F238E27FC236}">
                  <a16:creationId xmlns:a16="http://schemas.microsoft.com/office/drawing/2014/main" id="{0B4AC407-5372-4996-AD42-3D6D42F907C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163514" y="3758065"/>
              <a:ext cx="375604" cy="481631"/>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Image result for conda logo">
              <a:hlinkClick r:id="rId10"/>
              <a:extLst>
                <a:ext uri="{FF2B5EF4-FFF2-40B4-BE49-F238E27FC236}">
                  <a16:creationId xmlns:a16="http://schemas.microsoft.com/office/drawing/2014/main" id="{C2A86D5F-AB92-4E8A-96DC-17B6B52D36CE}"/>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487018" y="3419921"/>
              <a:ext cx="640039" cy="133024"/>
            </a:xfrm>
            <a:prstGeom prst="rect">
              <a:avLst/>
            </a:prstGeom>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4EC2A639-5425-4F84-85BB-7F722E8316C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675154" y="4176592"/>
              <a:ext cx="408760" cy="363341"/>
            </a:xfrm>
            <a:prstGeom prst="rect">
              <a:avLst/>
            </a:prstGeom>
          </p:spPr>
        </p:pic>
        <p:pic>
          <p:nvPicPr>
            <p:cNvPr id="79" name="Picture 78">
              <a:extLst>
                <a:ext uri="{FF2B5EF4-FFF2-40B4-BE49-F238E27FC236}">
                  <a16:creationId xmlns:a16="http://schemas.microsoft.com/office/drawing/2014/main" id="{1C9F4738-E2E3-4B5F-93C4-C49F3F75678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323377" y="4247846"/>
              <a:ext cx="675359" cy="506520"/>
            </a:xfrm>
            <a:prstGeom prst="rect">
              <a:avLst/>
            </a:prstGeom>
          </p:spPr>
        </p:pic>
        <p:pic>
          <p:nvPicPr>
            <p:cNvPr id="80" name="Picture 79">
              <a:extLst>
                <a:ext uri="{FF2B5EF4-FFF2-40B4-BE49-F238E27FC236}">
                  <a16:creationId xmlns:a16="http://schemas.microsoft.com/office/drawing/2014/main" id="{1B8E0FAF-D1FE-4D6A-B6BA-680BCD63135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443572" y="3278449"/>
              <a:ext cx="689935" cy="427759"/>
            </a:xfrm>
            <a:prstGeom prst="rect">
              <a:avLst/>
            </a:prstGeom>
            <a:effectLst/>
          </p:spPr>
        </p:pic>
        <p:pic>
          <p:nvPicPr>
            <p:cNvPr id="81" name="Picture 80">
              <a:extLst>
                <a:ext uri="{FF2B5EF4-FFF2-40B4-BE49-F238E27FC236}">
                  <a16:creationId xmlns:a16="http://schemas.microsoft.com/office/drawing/2014/main" id="{992E53AB-4E75-4D1B-A68D-12BE05C3DCC9}"/>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94605" y="3759636"/>
              <a:ext cx="553771" cy="461476"/>
            </a:xfrm>
            <a:prstGeom prst="rect">
              <a:avLst/>
            </a:prstGeom>
          </p:spPr>
        </p:pic>
        <p:pic>
          <p:nvPicPr>
            <p:cNvPr id="82" name="Picture 81">
              <a:extLst>
                <a:ext uri="{FF2B5EF4-FFF2-40B4-BE49-F238E27FC236}">
                  <a16:creationId xmlns:a16="http://schemas.microsoft.com/office/drawing/2014/main" id="{8E9DEDC3-D566-4C21-936A-CB913BAC451F}"/>
                </a:ext>
              </a:extLst>
            </p:cNvPr>
            <p:cNvPicPr>
              <a:picLocks noChangeAspect="1"/>
            </p:cNvPicPr>
            <p:nvPr/>
          </p:nvPicPr>
          <p:blipFill>
            <a:blip r:embed="rId16">
              <a:extLst>
                <a:ext uri="{BEBA8EAE-BF5A-486C-A8C5-ECC9F3942E4B}">
                  <a14:imgProps xmlns:a14="http://schemas.microsoft.com/office/drawing/2010/main">
                    <a14:imgLayer>
                      <a14:imgEffect>
                        <a14:brightnessContrast contrast="20000"/>
                      </a14:imgEffect>
                    </a14:imgLayer>
                  </a14:imgProps>
                </a:ext>
              </a:extLst>
            </a:blip>
            <a:stretch>
              <a:fillRect/>
            </a:stretch>
          </p:blipFill>
          <p:spPr>
            <a:xfrm>
              <a:off x="10160894" y="2915338"/>
              <a:ext cx="627645" cy="272529"/>
            </a:xfrm>
            <a:prstGeom prst="rect">
              <a:avLst/>
            </a:prstGeom>
            <a:ln>
              <a:noFill/>
            </a:ln>
            <a:effectLst/>
          </p:spPr>
        </p:pic>
        <p:pic>
          <p:nvPicPr>
            <p:cNvPr id="83" name="Picture 82">
              <a:extLst>
                <a:ext uri="{FF2B5EF4-FFF2-40B4-BE49-F238E27FC236}">
                  <a16:creationId xmlns:a16="http://schemas.microsoft.com/office/drawing/2014/main" id="{5DA3D721-8C3E-41ED-885C-9032137FF2E0}"/>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860723" y="4775246"/>
              <a:ext cx="315879" cy="396285"/>
            </a:xfrm>
            <a:prstGeom prst="rect">
              <a:avLst/>
            </a:prstGeom>
          </p:spPr>
        </p:pic>
        <p:pic>
          <p:nvPicPr>
            <p:cNvPr id="84" name="Picture 83">
              <a:extLst>
                <a:ext uri="{FF2B5EF4-FFF2-40B4-BE49-F238E27FC236}">
                  <a16:creationId xmlns:a16="http://schemas.microsoft.com/office/drawing/2014/main" id="{579E4EA8-4125-4943-91EE-7548949D1022}"/>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860723" y="4123284"/>
              <a:ext cx="703172" cy="204559"/>
            </a:xfrm>
            <a:prstGeom prst="rect">
              <a:avLst/>
            </a:prstGeom>
          </p:spPr>
        </p:pic>
        <p:pic>
          <p:nvPicPr>
            <p:cNvPr id="85" name="Picture 84">
              <a:extLst>
                <a:ext uri="{FF2B5EF4-FFF2-40B4-BE49-F238E27FC236}">
                  <a16:creationId xmlns:a16="http://schemas.microsoft.com/office/drawing/2014/main" id="{BF42354A-7186-4BF8-9955-6E03596761E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718694" y="3610323"/>
              <a:ext cx="641479" cy="111316"/>
            </a:xfrm>
            <a:prstGeom prst="rect">
              <a:avLst/>
            </a:prstGeom>
          </p:spPr>
        </p:pic>
        <p:pic>
          <p:nvPicPr>
            <p:cNvPr id="86" name="Picture 85">
              <a:extLst>
                <a:ext uri="{FF2B5EF4-FFF2-40B4-BE49-F238E27FC236}">
                  <a16:creationId xmlns:a16="http://schemas.microsoft.com/office/drawing/2014/main" id="{8295D03D-CB60-44DF-BAE9-8B8ECF387082}"/>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924998" y="3718720"/>
              <a:ext cx="643370" cy="255624"/>
            </a:xfrm>
            <a:prstGeom prst="rect">
              <a:avLst/>
            </a:prstGeom>
          </p:spPr>
        </p:pic>
        <p:pic>
          <p:nvPicPr>
            <p:cNvPr id="87" name="Picture 86">
              <a:extLst>
                <a:ext uri="{FF2B5EF4-FFF2-40B4-BE49-F238E27FC236}">
                  <a16:creationId xmlns:a16="http://schemas.microsoft.com/office/drawing/2014/main" id="{306AECDC-FD23-4D4E-A65B-F3823B471E4C}"/>
                </a:ext>
              </a:extLst>
            </p:cNvPr>
            <p:cNvPicPr>
              <a:picLocks noChangeAspect="1"/>
            </p:cNvPicPr>
            <p:nvPr/>
          </p:nvPicPr>
          <p:blipFill>
            <a:blip r:embed="rId21"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20655" y="4468167"/>
              <a:ext cx="905001" cy="217067"/>
            </a:xfrm>
            <a:prstGeom prst="rect">
              <a:avLst/>
            </a:prstGeom>
          </p:spPr>
        </p:pic>
        <p:grpSp>
          <p:nvGrpSpPr>
            <p:cNvPr id="88" name="Group 87">
              <a:extLst>
                <a:ext uri="{FF2B5EF4-FFF2-40B4-BE49-F238E27FC236}">
                  <a16:creationId xmlns:a16="http://schemas.microsoft.com/office/drawing/2014/main" id="{0284F386-A473-4D94-ADCB-A3D471470FFC}"/>
                </a:ext>
              </a:extLst>
            </p:cNvPr>
            <p:cNvGrpSpPr/>
            <p:nvPr/>
          </p:nvGrpSpPr>
          <p:grpSpPr>
            <a:xfrm>
              <a:off x="10435603" y="4707278"/>
              <a:ext cx="1413623" cy="389490"/>
              <a:chOff x="10233321" y="4910313"/>
              <a:chExt cx="1744197" cy="499725"/>
            </a:xfrm>
          </p:grpSpPr>
          <p:pic>
            <p:nvPicPr>
              <p:cNvPr id="89" name="Picture 88">
                <a:extLst>
                  <a:ext uri="{FF2B5EF4-FFF2-40B4-BE49-F238E27FC236}">
                    <a16:creationId xmlns:a16="http://schemas.microsoft.com/office/drawing/2014/main" id="{53910C5B-FEFF-46F5-90E3-46740A963172}"/>
                  </a:ext>
                </a:extLst>
              </p:cNvPr>
              <p:cNvPicPr>
                <a:picLocks noChangeAspect="1"/>
              </p:cNvPicPr>
              <p:nvPr/>
            </p:nvPicPr>
            <p:blipFill rotWithShape="1">
              <a:blip r:embed="rId22"/>
              <a:srcRect t="-5481" r="76566"/>
              <a:stretch/>
            </p:blipFill>
            <p:spPr>
              <a:xfrm>
                <a:off x="10233321" y="4910313"/>
                <a:ext cx="408740" cy="496747"/>
              </a:xfrm>
              <a:prstGeom prst="rect">
                <a:avLst/>
              </a:prstGeom>
            </p:spPr>
          </p:pic>
          <p:pic>
            <p:nvPicPr>
              <p:cNvPr id="90" name="Picture 89">
                <a:extLst>
                  <a:ext uri="{FF2B5EF4-FFF2-40B4-BE49-F238E27FC236}">
                    <a16:creationId xmlns:a16="http://schemas.microsoft.com/office/drawing/2014/main" id="{8999B3B3-0544-4837-B865-46BFC76F128E}"/>
                  </a:ext>
                </a:extLst>
              </p:cNvPr>
              <p:cNvPicPr>
                <a:picLocks noChangeAspect="1"/>
              </p:cNvPicPr>
              <p:nvPr/>
            </p:nvPicPr>
            <p:blipFill rotWithShape="1">
              <a:blip r:embed="rId22">
                <a:lum bright="70000" contrast="-70000"/>
              </a:blip>
              <a:srcRect l="23435" t="6521"/>
              <a:stretch/>
            </p:blipFill>
            <p:spPr>
              <a:xfrm>
                <a:off x="10642061" y="4969813"/>
                <a:ext cx="1335457" cy="440225"/>
              </a:xfrm>
              <a:prstGeom prst="rect">
                <a:avLst/>
              </a:prstGeom>
            </p:spPr>
          </p:pic>
        </p:grpSp>
      </p:grpSp>
      <p:sp>
        <p:nvSpPr>
          <p:cNvPr id="91" name="TextBox 90">
            <a:extLst>
              <a:ext uri="{FF2B5EF4-FFF2-40B4-BE49-F238E27FC236}">
                <a16:creationId xmlns:a16="http://schemas.microsoft.com/office/drawing/2014/main" id="{C16886F1-E2C3-4505-8D65-10E74AE5B005}"/>
              </a:ext>
            </a:extLst>
          </p:cNvPr>
          <p:cNvSpPr txBox="1"/>
          <p:nvPr/>
        </p:nvSpPr>
        <p:spPr>
          <a:xfrm>
            <a:off x="3673699" y="2905369"/>
            <a:ext cx="1464777" cy="388288"/>
          </a:xfrm>
          <a:prstGeom prst="rect">
            <a:avLst/>
          </a:prstGeom>
          <a:noFill/>
          <a:effectLst/>
        </p:spPr>
        <p:txBody>
          <a:bodyPr wrap="square" lIns="0" tIns="0" rIns="0" bIns="0" rtlCol="0">
            <a:noAutofit/>
          </a:bodyPr>
          <a:lstStyle/>
          <a:p>
            <a:pPr algn="l" eaLnBrk="0" hangingPunct="0"/>
            <a:r>
              <a:rPr lang="en-US" sz="2400" dirty="0">
                <a:ea typeface="+mn-ea"/>
                <a:cs typeface="+mn-cs"/>
              </a:rPr>
              <a:t>ArcGIS</a:t>
            </a:r>
          </a:p>
        </p:txBody>
      </p:sp>
      <p:sp>
        <p:nvSpPr>
          <p:cNvPr id="92" name="TextBox 91">
            <a:extLst>
              <a:ext uri="{FF2B5EF4-FFF2-40B4-BE49-F238E27FC236}">
                <a16:creationId xmlns:a16="http://schemas.microsoft.com/office/drawing/2014/main" id="{8EFFDF0E-3EE0-40FA-B7DD-FF9CB42DFF12}"/>
              </a:ext>
            </a:extLst>
          </p:cNvPr>
          <p:cNvSpPr txBox="1"/>
          <p:nvPr/>
        </p:nvSpPr>
        <p:spPr>
          <a:xfrm>
            <a:off x="6233465" y="3818183"/>
            <a:ext cx="1958116" cy="388288"/>
          </a:xfrm>
          <a:prstGeom prst="rect">
            <a:avLst/>
          </a:prstGeom>
          <a:noFill/>
          <a:effectLst/>
        </p:spPr>
        <p:txBody>
          <a:bodyPr wrap="square" lIns="0" tIns="0" rIns="0" bIns="0" rtlCol="0">
            <a:noAutofit/>
          </a:bodyPr>
          <a:lstStyle/>
          <a:p>
            <a:pPr algn="l" eaLnBrk="0" hangingPunct="0"/>
            <a:r>
              <a:rPr lang="en-US" sz="2400" dirty="0"/>
              <a:t>Open Source</a:t>
            </a:r>
            <a:endParaRPr lang="en-US" sz="2400" dirty="0">
              <a:ea typeface="+mn-ea"/>
              <a:cs typeface="+mn-cs"/>
            </a:endParaRPr>
          </a:p>
        </p:txBody>
      </p:sp>
      <p:sp>
        <p:nvSpPr>
          <p:cNvPr id="93" name="TextBox 92">
            <a:extLst>
              <a:ext uri="{FF2B5EF4-FFF2-40B4-BE49-F238E27FC236}">
                <a16:creationId xmlns:a16="http://schemas.microsoft.com/office/drawing/2014/main" id="{9FC85F24-FA52-478A-87D9-9982FEC79BE5}"/>
              </a:ext>
            </a:extLst>
          </p:cNvPr>
          <p:cNvSpPr txBox="1"/>
          <p:nvPr/>
        </p:nvSpPr>
        <p:spPr>
          <a:xfrm>
            <a:off x="6014335" y="4163087"/>
            <a:ext cx="2043596" cy="161507"/>
          </a:xfrm>
          <a:prstGeom prst="rect">
            <a:avLst/>
          </a:prstGeom>
          <a:noFill/>
          <a:effectLst/>
        </p:spPr>
        <p:txBody>
          <a:bodyPr wrap="square" lIns="0" tIns="0" rIns="0" bIns="0" rtlCol="0">
            <a:noAutofit/>
          </a:bodyPr>
          <a:lstStyle/>
          <a:p>
            <a:pPr algn="r" eaLnBrk="0" hangingPunct="0"/>
            <a:r>
              <a:rPr lang="en-US" sz="1050" dirty="0">
                <a:solidFill>
                  <a:schemeClr val="accent4">
                    <a:lumMod val="60000"/>
                    <a:lumOff val="40000"/>
                  </a:schemeClr>
                </a:solidFill>
                <a:ea typeface="+mn-ea"/>
                <a:cs typeface="+mn-cs"/>
              </a:rPr>
              <a:t>Python &amp; Data Science</a:t>
            </a:r>
          </a:p>
        </p:txBody>
      </p:sp>
      <p:sp>
        <p:nvSpPr>
          <p:cNvPr id="94" name="TextBox 93">
            <a:extLst>
              <a:ext uri="{FF2B5EF4-FFF2-40B4-BE49-F238E27FC236}">
                <a16:creationId xmlns:a16="http://schemas.microsoft.com/office/drawing/2014/main" id="{3248D25A-D5C6-40B8-BA4E-8F7C36C66BC9}"/>
              </a:ext>
            </a:extLst>
          </p:cNvPr>
          <p:cNvSpPr txBox="1"/>
          <p:nvPr/>
        </p:nvSpPr>
        <p:spPr>
          <a:xfrm>
            <a:off x="1396767" y="3918397"/>
            <a:ext cx="2680060" cy="1663409"/>
          </a:xfrm>
          <a:prstGeom prst="rect">
            <a:avLst/>
          </a:prstGeom>
          <a:noFill/>
          <a:effectLst/>
        </p:spPr>
        <p:txBody>
          <a:bodyPr wrap="square" lIns="0" tIns="0" rIns="0" bIns="0" rtlCol="0">
            <a:noAutofit/>
          </a:bodyPr>
          <a:lstStyle/>
          <a:p>
            <a:pPr marL="285750" indent="-285750" algn="l" eaLnBrk="0" hangingPunct="0">
              <a:buClr>
                <a:schemeClr val="accent4">
                  <a:lumMod val="60000"/>
                  <a:lumOff val="40000"/>
                </a:schemeClr>
              </a:buClr>
              <a:buFont typeface="Arial" panose="020B0604020202020204" pitchFamily="34" charset="0"/>
              <a:buChar char="•"/>
            </a:pPr>
            <a:r>
              <a:rPr lang="en-US" sz="1400" b="1" dirty="0">
                <a:ea typeface="+mn-ea"/>
                <a:cs typeface="+mn-cs"/>
              </a:rPr>
              <a:t>ArcGIS API for Python</a:t>
            </a:r>
          </a:p>
          <a:p>
            <a:pPr marL="285750" indent="-285750" algn="l" eaLnBrk="0" hangingPunct="0">
              <a:buClr>
                <a:schemeClr val="accent4">
                  <a:lumMod val="60000"/>
                  <a:lumOff val="40000"/>
                </a:schemeClr>
              </a:buClr>
              <a:buFont typeface="Arial" panose="020B0604020202020204" pitchFamily="34" charset="0"/>
              <a:buChar char="•"/>
            </a:pPr>
            <a:r>
              <a:rPr lang="en-US" sz="1400" b="1" dirty="0"/>
              <a:t>ArcPy</a:t>
            </a:r>
          </a:p>
          <a:p>
            <a:pPr marL="285750" indent="-285750" algn="l" eaLnBrk="0" hangingPunct="0">
              <a:buClr>
                <a:schemeClr val="accent4">
                  <a:lumMod val="60000"/>
                  <a:lumOff val="40000"/>
                </a:schemeClr>
              </a:buClr>
              <a:buFont typeface="Arial" panose="020B0604020202020204" pitchFamily="34" charset="0"/>
              <a:buChar char="•"/>
            </a:pPr>
            <a:r>
              <a:rPr lang="en-US" sz="1400" b="1" dirty="0">
                <a:ea typeface="+mn-ea"/>
                <a:cs typeface="+mn-cs"/>
              </a:rPr>
              <a:t>Analytics</a:t>
            </a:r>
          </a:p>
          <a:p>
            <a:pPr marL="742950" lvl="1" indent="-285750" eaLnBrk="0" hangingPunct="0">
              <a:buClr>
                <a:schemeClr val="accent4">
                  <a:lumMod val="60000"/>
                  <a:lumOff val="40000"/>
                </a:schemeClr>
              </a:buClr>
              <a:buFont typeface="Arial" panose="020B0604020202020204" pitchFamily="34" charset="0"/>
              <a:buChar char="•"/>
            </a:pPr>
            <a:r>
              <a:rPr lang="en-US" sz="1400" dirty="0"/>
              <a:t>Geoprocessing </a:t>
            </a:r>
          </a:p>
          <a:p>
            <a:pPr marL="742950" lvl="1" indent="-285750" eaLnBrk="0" hangingPunct="0">
              <a:buClr>
                <a:schemeClr val="accent4">
                  <a:lumMod val="60000"/>
                  <a:lumOff val="40000"/>
                </a:schemeClr>
              </a:buClr>
              <a:buFont typeface="Arial" panose="020B0604020202020204" pitchFamily="34" charset="0"/>
              <a:buChar char="•"/>
            </a:pPr>
            <a:r>
              <a:rPr lang="en-US" sz="1400" dirty="0">
                <a:ea typeface="+mn-ea"/>
                <a:cs typeface="+mn-cs"/>
              </a:rPr>
              <a:t>Web GIS analysis</a:t>
            </a:r>
          </a:p>
          <a:p>
            <a:pPr marL="742950" lvl="1" indent="-285750" eaLnBrk="0" hangingPunct="0">
              <a:buClr>
                <a:schemeClr val="accent4">
                  <a:lumMod val="60000"/>
                  <a:lumOff val="40000"/>
                </a:schemeClr>
              </a:buClr>
              <a:buFont typeface="Arial" panose="020B0604020202020204" pitchFamily="34" charset="0"/>
              <a:buChar char="•"/>
            </a:pPr>
            <a:r>
              <a:rPr lang="en-US" sz="1400" dirty="0"/>
              <a:t>GeoAnalytics</a:t>
            </a:r>
            <a:r>
              <a:rPr lang="en-US" sz="1400" dirty="0">
                <a:solidFill>
                  <a:schemeClr val="tx2"/>
                </a:solidFill>
              </a:rPr>
              <a:t>*</a:t>
            </a:r>
          </a:p>
          <a:p>
            <a:pPr marL="742950" lvl="1" indent="-285750" eaLnBrk="0" hangingPunct="0">
              <a:buClr>
                <a:schemeClr val="accent4">
                  <a:lumMod val="60000"/>
                  <a:lumOff val="40000"/>
                </a:schemeClr>
              </a:buClr>
              <a:buFont typeface="Arial" panose="020B0604020202020204" pitchFamily="34" charset="0"/>
              <a:buChar char="•"/>
            </a:pPr>
            <a:r>
              <a:rPr lang="en-US" sz="1400" dirty="0">
                <a:ea typeface="+mn-ea"/>
                <a:cs typeface="+mn-cs"/>
              </a:rPr>
              <a:t>Raster Analytics</a:t>
            </a:r>
            <a:r>
              <a:rPr lang="en-US" sz="1400" dirty="0">
                <a:solidFill>
                  <a:schemeClr val="tx2"/>
                </a:solidFill>
                <a:ea typeface="+mn-ea"/>
                <a:cs typeface="+mn-cs"/>
              </a:rPr>
              <a:t>*</a:t>
            </a:r>
          </a:p>
        </p:txBody>
      </p:sp>
      <p:pic>
        <p:nvPicPr>
          <p:cNvPr id="95" name="Picture 94" descr="A close up of a sign&#10;&#10;Description automatically generated">
            <a:extLst>
              <a:ext uri="{FF2B5EF4-FFF2-40B4-BE49-F238E27FC236}">
                <a16:creationId xmlns:a16="http://schemas.microsoft.com/office/drawing/2014/main" id="{6FF31176-57CD-425D-A35D-AE4B2EA38521}"/>
              </a:ext>
            </a:extLst>
          </p:cNvPr>
          <p:cNvPicPr>
            <a:picLocks noChangeAspect="1"/>
          </p:cNvPicPr>
          <p:nvPr/>
        </p:nvPicPr>
        <p:blipFill>
          <a:blip r:embed="rId23"/>
          <a:stretch>
            <a:fillRect/>
          </a:stretch>
        </p:blipFill>
        <p:spPr>
          <a:xfrm>
            <a:off x="5540461" y="2969974"/>
            <a:ext cx="776056" cy="776056"/>
          </a:xfrm>
          <a:prstGeom prst="rect">
            <a:avLst/>
          </a:prstGeom>
        </p:spPr>
      </p:pic>
      <p:sp>
        <p:nvSpPr>
          <p:cNvPr id="3" name="TextBox 2">
            <a:extLst>
              <a:ext uri="{FF2B5EF4-FFF2-40B4-BE49-F238E27FC236}">
                <a16:creationId xmlns:a16="http://schemas.microsoft.com/office/drawing/2014/main" id="{211CC08A-2787-44C9-A173-3D5A5BBA8FAC}"/>
              </a:ext>
            </a:extLst>
          </p:cNvPr>
          <p:cNvSpPr txBox="1"/>
          <p:nvPr/>
        </p:nvSpPr>
        <p:spPr>
          <a:xfrm>
            <a:off x="3353876" y="3255228"/>
            <a:ext cx="914400" cy="914400"/>
          </a:xfrm>
          <a:prstGeom prst="rect">
            <a:avLst/>
          </a:prstGeom>
          <a:noFill/>
          <a:effectLst/>
        </p:spPr>
        <p:txBody>
          <a:bodyPr wrap="none" lIns="0" tIns="0" rIns="0" bIns="0" rtlCol="0">
            <a:noAutofit/>
          </a:bodyPr>
          <a:lstStyle/>
          <a:p>
            <a:pPr algn="l" eaLnBrk="0" hangingPunct="0">
              <a:lnSpc>
                <a:spcPts val="1800"/>
              </a:lnSpc>
            </a:pPr>
            <a:r>
              <a:rPr lang="en-US" sz="1400" dirty="0">
                <a:solidFill>
                  <a:schemeClr val="accent4">
                    <a:lumMod val="60000"/>
                    <a:lumOff val="40000"/>
                  </a:schemeClr>
                </a:solidFill>
                <a:ea typeface="+mn-ea"/>
                <a:cs typeface="+mn-cs"/>
              </a:rPr>
              <a:t>Pro, Enterprise, Online</a:t>
            </a:r>
          </a:p>
        </p:txBody>
      </p:sp>
    </p:spTree>
    <p:extLst>
      <p:ext uri="{BB962C8B-B14F-4D97-AF65-F5344CB8AC3E}">
        <p14:creationId xmlns:p14="http://schemas.microsoft.com/office/powerpoint/2010/main" val="24856850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CF23BC1-4B7E-4FF7-B026-B2C43C36D639}"/>
              </a:ext>
            </a:extLst>
          </p:cNvPr>
          <p:cNvGrpSpPr/>
          <p:nvPr/>
        </p:nvGrpSpPr>
        <p:grpSpPr>
          <a:xfrm>
            <a:off x="0" y="0"/>
            <a:ext cx="12192000" cy="6858000"/>
            <a:chOff x="0" y="0"/>
            <a:chExt cx="12192000" cy="6858000"/>
          </a:xfrm>
        </p:grpSpPr>
        <p:grpSp>
          <p:nvGrpSpPr>
            <p:cNvPr id="6" name="Group 5">
              <a:extLst>
                <a:ext uri="{FF2B5EF4-FFF2-40B4-BE49-F238E27FC236}">
                  <a16:creationId xmlns:a16="http://schemas.microsoft.com/office/drawing/2014/main" id="{DFFCAD65-717D-4FCD-B3A2-63828BA5FAA5}"/>
                </a:ext>
              </a:extLst>
            </p:cNvPr>
            <p:cNvGrpSpPr/>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B9AA7B51-05B0-40F3-A620-38152439577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5" name="Picture 24">
                <a:extLst>
                  <a:ext uri="{FF2B5EF4-FFF2-40B4-BE49-F238E27FC236}">
                    <a16:creationId xmlns:a16="http://schemas.microsoft.com/office/drawing/2014/main" id="{380ACA65-F243-428E-B0BF-E8902D223732}"/>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7" name="Group 6">
              <a:extLst>
                <a:ext uri="{FF2B5EF4-FFF2-40B4-BE49-F238E27FC236}">
                  <a16:creationId xmlns:a16="http://schemas.microsoft.com/office/drawing/2014/main" id="{46AC6C73-41CA-43FC-93DB-91F09487A562}"/>
                </a:ext>
              </a:extLst>
            </p:cNvPr>
            <p:cNvGrpSpPr/>
            <p:nvPr/>
          </p:nvGrpSpPr>
          <p:grpSpPr>
            <a:xfrm>
              <a:off x="208303" y="146055"/>
              <a:ext cx="11731071" cy="6595922"/>
              <a:chOff x="208303" y="146055"/>
              <a:chExt cx="11731071" cy="6595922"/>
            </a:xfrm>
          </p:grpSpPr>
          <p:grpSp>
            <p:nvGrpSpPr>
              <p:cNvPr id="8" name="Group 7">
                <a:extLst>
                  <a:ext uri="{FF2B5EF4-FFF2-40B4-BE49-F238E27FC236}">
                    <a16:creationId xmlns:a16="http://schemas.microsoft.com/office/drawing/2014/main" id="{C5DE34CD-4923-40A4-833B-436E8C593B3B}"/>
                  </a:ext>
                </a:extLst>
              </p:cNvPr>
              <p:cNvGrpSpPr/>
              <p:nvPr/>
            </p:nvGrpSpPr>
            <p:grpSpPr>
              <a:xfrm>
                <a:off x="11604987" y="146055"/>
                <a:ext cx="334387" cy="435843"/>
                <a:chOff x="11604987" y="146055"/>
                <a:chExt cx="334387" cy="435843"/>
              </a:xfrm>
            </p:grpSpPr>
            <p:grpSp>
              <p:nvGrpSpPr>
                <p:cNvPr id="16" name="Group 15">
                  <a:extLst>
                    <a:ext uri="{FF2B5EF4-FFF2-40B4-BE49-F238E27FC236}">
                      <a16:creationId xmlns:a16="http://schemas.microsoft.com/office/drawing/2014/main" id="{77ADECB2-06FE-4125-8AB7-942EE951A7AD}"/>
                    </a:ext>
                  </a:extLst>
                </p:cNvPr>
                <p:cNvGrpSpPr>
                  <a:grpSpLocks noChangeAspect="1"/>
                </p:cNvGrpSpPr>
                <p:nvPr/>
              </p:nvGrpSpPr>
              <p:grpSpPr>
                <a:xfrm>
                  <a:off x="11770125" y="399018"/>
                  <a:ext cx="169249" cy="182880"/>
                  <a:chOff x="7310041" y="760941"/>
                  <a:chExt cx="1043386" cy="1127422"/>
                </a:xfrm>
              </p:grpSpPr>
              <p:sp>
                <p:nvSpPr>
                  <p:cNvPr id="21" name="Freeform 33">
                    <a:extLst>
                      <a:ext uri="{FF2B5EF4-FFF2-40B4-BE49-F238E27FC236}">
                        <a16:creationId xmlns:a16="http://schemas.microsoft.com/office/drawing/2014/main" id="{0A72A752-2F8C-463E-A48C-BB851DD4423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 name="Rectangle 21">
                    <a:extLst>
                      <a:ext uri="{FF2B5EF4-FFF2-40B4-BE49-F238E27FC236}">
                        <a16:creationId xmlns:a16="http://schemas.microsoft.com/office/drawing/2014/main" id="{B155425E-EDAE-49BF-8E11-2153014FE94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3" name="Rectangle 22">
                    <a:extLst>
                      <a:ext uri="{FF2B5EF4-FFF2-40B4-BE49-F238E27FC236}">
                        <a16:creationId xmlns:a16="http://schemas.microsoft.com/office/drawing/2014/main" id="{79E93A6D-4F7E-4574-9E08-729C610C239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7" name="Group 16">
                  <a:extLst>
                    <a:ext uri="{FF2B5EF4-FFF2-40B4-BE49-F238E27FC236}">
                      <a16:creationId xmlns:a16="http://schemas.microsoft.com/office/drawing/2014/main" id="{E1E4AFDB-8DD4-4AB2-B286-9D6A08D9FD75}"/>
                    </a:ext>
                  </a:extLst>
                </p:cNvPr>
                <p:cNvGrpSpPr>
                  <a:grpSpLocks noChangeAspect="1"/>
                </p:cNvGrpSpPr>
                <p:nvPr/>
              </p:nvGrpSpPr>
              <p:grpSpPr>
                <a:xfrm>
                  <a:off x="11604987" y="146055"/>
                  <a:ext cx="73152" cy="73152"/>
                  <a:chOff x="7310041" y="760941"/>
                  <a:chExt cx="1043386" cy="1127422"/>
                </a:xfrm>
              </p:grpSpPr>
              <p:sp>
                <p:nvSpPr>
                  <p:cNvPr id="18" name="Freeform 30">
                    <a:extLst>
                      <a:ext uri="{FF2B5EF4-FFF2-40B4-BE49-F238E27FC236}">
                        <a16:creationId xmlns:a16="http://schemas.microsoft.com/office/drawing/2014/main" id="{34CAB303-6B41-4681-B105-B2E7D57C568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9" name="Rectangle 18">
                    <a:extLst>
                      <a:ext uri="{FF2B5EF4-FFF2-40B4-BE49-F238E27FC236}">
                        <a16:creationId xmlns:a16="http://schemas.microsoft.com/office/drawing/2014/main" id="{3919D917-E7DD-46C0-959A-DFA65873F8C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42DD037E-39F4-498F-BD59-BABF03510A1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9" name="Group 8">
                <a:extLst>
                  <a:ext uri="{FF2B5EF4-FFF2-40B4-BE49-F238E27FC236}">
                    <a16:creationId xmlns:a16="http://schemas.microsoft.com/office/drawing/2014/main" id="{578B1FCA-F1B4-4DA3-9FF9-FB0D877D3FF6}"/>
                  </a:ext>
                </a:extLst>
              </p:cNvPr>
              <p:cNvGrpSpPr/>
              <p:nvPr/>
            </p:nvGrpSpPr>
            <p:grpSpPr>
              <a:xfrm>
                <a:off x="208303" y="5787704"/>
                <a:ext cx="437544" cy="389381"/>
                <a:chOff x="9178262" y="1315181"/>
                <a:chExt cx="437544" cy="389381"/>
              </a:xfrm>
            </p:grpSpPr>
            <p:pic>
              <p:nvPicPr>
                <p:cNvPr id="14" name="Picture 13">
                  <a:extLst>
                    <a:ext uri="{FF2B5EF4-FFF2-40B4-BE49-F238E27FC236}">
                      <a16:creationId xmlns:a16="http://schemas.microsoft.com/office/drawing/2014/main" id="{A4A6F33A-EB0B-45C2-A21D-28F9DCF88CE1}"/>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 name="Picture 14">
                  <a:extLst>
                    <a:ext uri="{FF2B5EF4-FFF2-40B4-BE49-F238E27FC236}">
                      <a16:creationId xmlns:a16="http://schemas.microsoft.com/office/drawing/2014/main" id="{71FF81F9-6466-4328-8D97-0895BF224A7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0" name="Group 9">
                <a:extLst>
                  <a:ext uri="{FF2B5EF4-FFF2-40B4-BE49-F238E27FC236}">
                    <a16:creationId xmlns:a16="http://schemas.microsoft.com/office/drawing/2014/main" id="{07048937-ADB2-4E01-8259-96803BFC13B0}"/>
                  </a:ext>
                </a:extLst>
              </p:cNvPr>
              <p:cNvGrpSpPr/>
              <p:nvPr/>
            </p:nvGrpSpPr>
            <p:grpSpPr>
              <a:xfrm>
                <a:off x="250899" y="6421937"/>
                <a:ext cx="669934" cy="274320"/>
                <a:chOff x="9445759" y="1430242"/>
                <a:chExt cx="669934" cy="274320"/>
              </a:xfrm>
            </p:grpSpPr>
            <p:pic>
              <p:nvPicPr>
                <p:cNvPr id="12" name="Picture 11">
                  <a:extLst>
                    <a:ext uri="{FF2B5EF4-FFF2-40B4-BE49-F238E27FC236}">
                      <a16:creationId xmlns:a16="http://schemas.microsoft.com/office/drawing/2014/main" id="{8B34C7E3-6DB8-4783-9AB8-CA735259DFFA}"/>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3" name="Picture 12">
                  <a:extLst>
                    <a:ext uri="{FF2B5EF4-FFF2-40B4-BE49-F238E27FC236}">
                      <a16:creationId xmlns:a16="http://schemas.microsoft.com/office/drawing/2014/main" id="{D079277B-CF17-455F-ACB8-58563C92919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1" name="Picture 10">
                <a:extLst>
                  <a:ext uri="{FF2B5EF4-FFF2-40B4-BE49-F238E27FC236}">
                    <a16:creationId xmlns:a16="http://schemas.microsoft.com/office/drawing/2014/main" id="{184C9720-3DCA-4C6B-8302-2FB246C0AF2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2" name="Title 1">
            <a:extLst>
              <a:ext uri="{FF2B5EF4-FFF2-40B4-BE49-F238E27FC236}">
                <a16:creationId xmlns:a16="http://schemas.microsoft.com/office/drawing/2014/main" id="{ABDA1604-0EC7-485C-AAAF-7B9479F66D19}"/>
              </a:ext>
            </a:extLst>
          </p:cNvPr>
          <p:cNvSpPr>
            <a:spLocks noGrp="1"/>
          </p:cNvSpPr>
          <p:nvPr>
            <p:ph type="title"/>
          </p:nvPr>
        </p:nvSpPr>
        <p:spPr/>
        <p:txBody>
          <a:bodyPr/>
          <a:lstStyle/>
          <a:p>
            <a:r>
              <a:rPr lang="en-US" dirty="0"/>
              <a:t>Other definitions</a:t>
            </a:r>
          </a:p>
        </p:txBody>
      </p:sp>
      <p:sp>
        <p:nvSpPr>
          <p:cNvPr id="3" name="Content Placeholder 2">
            <a:extLst>
              <a:ext uri="{FF2B5EF4-FFF2-40B4-BE49-F238E27FC236}">
                <a16:creationId xmlns:a16="http://schemas.microsoft.com/office/drawing/2014/main" id="{BFF0150C-8154-4192-9C00-DEA9543D9B71}"/>
              </a:ext>
            </a:extLst>
          </p:cNvPr>
          <p:cNvSpPr>
            <a:spLocks noGrp="1"/>
          </p:cNvSpPr>
          <p:nvPr>
            <p:ph sz="half" idx="2"/>
          </p:nvPr>
        </p:nvSpPr>
        <p:spPr>
          <a:xfrm>
            <a:off x="914400" y="1351722"/>
            <a:ext cx="10369296" cy="4725592"/>
          </a:xfrm>
        </p:spPr>
        <p:txBody>
          <a:bodyPr/>
          <a:lstStyle/>
          <a:p>
            <a:r>
              <a:rPr lang="en-US" sz="1800" dirty="0"/>
              <a:t>“Machine Learning at its most basic is the practice of using algorithms to parse data, learn from it, and then make a determination or prediction about something in the world.” </a:t>
            </a:r>
            <a:r>
              <a:rPr lang="en-US" sz="1800" b="0" dirty="0"/>
              <a:t>– </a:t>
            </a:r>
            <a:r>
              <a:rPr lang="en-US" sz="1800" b="0" dirty="0">
                <a:hlinkClick r:id="rId5"/>
              </a:rPr>
              <a:t>Nvidia </a:t>
            </a:r>
            <a:endParaRPr lang="en-US" sz="1800" b="0" dirty="0"/>
          </a:p>
          <a:p>
            <a:pPr marL="0" indent="0">
              <a:buNone/>
            </a:pPr>
            <a:endParaRPr lang="en-US" sz="1800" b="0" dirty="0"/>
          </a:p>
          <a:p>
            <a:endParaRPr lang="en-US" sz="1800" dirty="0"/>
          </a:p>
          <a:p>
            <a:r>
              <a:rPr lang="en-US" sz="1800" dirty="0"/>
              <a:t>“Machine learning is the science of getting computers to act without being explicitly programmed.” </a:t>
            </a:r>
            <a:r>
              <a:rPr lang="en-US" sz="1800" b="0" dirty="0"/>
              <a:t>– </a:t>
            </a:r>
            <a:r>
              <a:rPr lang="en-US" sz="1800" b="0" dirty="0">
                <a:hlinkClick r:id="rId6"/>
              </a:rPr>
              <a:t>Stanford</a:t>
            </a:r>
            <a:endParaRPr lang="en-US" sz="1800" b="0" dirty="0"/>
          </a:p>
          <a:p>
            <a:pPr marL="0" indent="0">
              <a:buNone/>
            </a:pPr>
            <a:endParaRPr lang="en-US" sz="1800" b="0" dirty="0"/>
          </a:p>
          <a:p>
            <a:pPr marL="0" indent="0">
              <a:buNone/>
            </a:pPr>
            <a:endParaRPr lang="en-US" sz="1800" b="0" dirty="0"/>
          </a:p>
          <a:p>
            <a:r>
              <a:rPr lang="en-US" sz="1800" dirty="0"/>
              <a:t>“The field of Machine Learning seeks to answer the question “How can we build computer systems that automatically improve with experience, and what are the fundamental laws that govern all learning processes?” </a:t>
            </a:r>
            <a:r>
              <a:rPr lang="en-US" sz="1800" b="0" dirty="0"/>
              <a:t>– </a:t>
            </a:r>
            <a:r>
              <a:rPr lang="en-US" sz="1800" b="0" dirty="0">
                <a:hlinkClick r:id="rId7"/>
              </a:rPr>
              <a:t>Carnegie Mellon University</a:t>
            </a:r>
            <a:endParaRPr lang="en-US" sz="1800" b="0" dirty="0"/>
          </a:p>
          <a:p>
            <a:endParaRPr lang="en-US" sz="1800" dirty="0"/>
          </a:p>
        </p:txBody>
      </p:sp>
    </p:spTree>
    <p:extLst>
      <p:ext uri="{BB962C8B-B14F-4D97-AF65-F5344CB8AC3E}">
        <p14:creationId xmlns:p14="http://schemas.microsoft.com/office/powerpoint/2010/main" val="98967297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30452AD-EEE4-43FC-8F85-A8EBD2785521}"/>
              </a:ext>
            </a:extLst>
          </p:cNvPr>
          <p:cNvGrpSpPr/>
          <p:nvPr/>
        </p:nvGrpSpPr>
        <p:grpSpPr>
          <a:xfrm>
            <a:off x="0" y="0"/>
            <a:ext cx="12192000" cy="6858000"/>
            <a:chOff x="0" y="0"/>
            <a:chExt cx="12192000" cy="6858000"/>
          </a:xfrm>
        </p:grpSpPr>
        <p:grpSp>
          <p:nvGrpSpPr>
            <p:cNvPr id="30" name="Group 29">
              <a:extLst>
                <a:ext uri="{FF2B5EF4-FFF2-40B4-BE49-F238E27FC236}">
                  <a16:creationId xmlns:a16="http://schemas.microsoft.com/office/drawing/2014/main" id="{011228D9-F4AC-458D-9BB1-AC91AB28129F}"/>
                </a:ext>
              </a:extLst>
            </p:cNvPr>
            <p:cNvGrpSpPr/>
            <p:nvPr/>
          </p:nvGrpSpPr>
          <p:grpSpPr>
            <a:xfrm>
              <a:off x="0" y="0"/>
              <a:ext cx="12192000" cy="6858000"/>
              <a:chOff x="0" y="0"/>
              <a:chExt cx="12192000" cy="6858000"/>
            </a:xfrm>
          </p:grpSpPr>
          <p:sp>
            <p:nvSpPr>
              <p:cNvPr id="48" name="Rectangle 47">
                <a:extLst>
                  <a:ext uri="{FF2B5EF4-FFF2-40B4-BE49-F238E27FC236}">
                    <a16:creationId xmlns:a16="http://schemas.microsoft.com/office/drawing/2014/main" id="{F28740FD-9DE3-4057-89D0-677A5178F07D}"/>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9" name="Picture 48">
                <a:extLst>
                  <a:ext uri="{FF2B5EF4-FFF2-40B4-BE49-F238E27FC236}">
                    <a16:creationId xmlns:a16="http://schemas.microsoft.com/office/drawing/2014/main" id="{621BD262-68A2-47D3-ACA7-030F1309ECAD}"/>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31" name="Group 30">
              <a:extLst>
                <a:ext uri="{FF2B5EF4-FFF2-40B4-BE49-F238E27FC236}">
                  <a16:creationId xmlns:a16="http://schemas.microsoft.com/office/drawing/2014/main" id="{69996700-8E9E-44CC-82D0-E29CAB9F2A37}"/>
                </a:ext>
              </a:extLst>
            </p:cNvPr>
            <p:cNvGrpSpPr/>
            <p:nvPr/>
          </p:nvGrpSpPr>
          <p:grpSpPr>
            <a:xfrm>
              <a:off x="208303" y="146055"/>
              <a:ext cx="11731071" cy="6595922"/>
              <a:chOff x="208303" y="146055"/>
              <a:chExt cx="11731071" cy="6595922"/>
            </a:xfrm>
          </p:grpSpPr>
          <p:grpSp>
            <p:nvGrpSpPr>
              <p:cNvPr id="32" name="Group 31">
                <a:extLst>
                  <a:ext uri="{FF2B5EF4-FFF2-40B4-BE49-F238E27FC236}">
                    <a16:creationId xmlns:a16="http://schemas.microsoft.com/office/drawing/2014/main" id="{E8C0D613-DA0B-4B4F-BE20-870B4B657A04}"/>
                  </a:ext>
                </a:extLst>
              </p:cNvPr>
              <p:cNvGrpSpPr/>
              <p:nvPr/>
            </p:nvGrpSpPr>
            <p:grpSpPr>
              <a:xfrm>
                <a:off x="11604987" y="146055"/>
                <a:ext cx="334387" cy="435843"/>
                <a:chOff x="11604987" y="146055"/>
                <a:chExt cx="334387" cy="435843"/>
              </a:xfrm>
            </p:grpSpPr>
            <p:grpSp>
              <p:nvGrpSpPr>
                <p:cNvPr id="40" name="Group 39">
                  <a:extLst>
                    <a:ext uri="{FF2B5EF4-FFF2-40B4-BE49-F238E27FC236}">
                      <a16:creationId xmlns:a16="http://schemas.microsoft.com/office/drawing/2014/main" id="{4DC3703E-E1BD-478A-BBDF-B537FAA0387A}"/>
                    </a:ext>
                  </a:extLst>
                </p:cNvPr>
                <p:cNvGrpSpPr>
                  <a:grpSpLocks noChangeAspect="1"/>
                </p:cNvGrpSpPr>
                <p:nvPr/>
              </p:nvGrpSpPr>
              <p:grpSpPr>
                <a:xfrm>
                  <a:off x="11770125" y="399018"/>
                  <a:ext cx="169249" cy="182880"/>
                  <a:chOff x="7310041" y="760941"/>
                  <a:chExt cx="1043386" cy="1127422"/>
                </a:xfrm>
              </p:grpSpPr>
              <p:sp>
                <p:nvSpPr>
                  <p:cNvPr id="45" name="Freeform 33">
                    <a:extLst>
                      <a:ext uri="{FF2B5EF4-FFF2-40B4-BE49-F238E27FC236}">
                        <a16:creationId xmlns:a16="http://schemas.microsoft.com/office/drawing/2014/main" id="{22FCC6CF-D3A3-46BD-8AC3-827706FC5D5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6" name="Rectangle 45">
                    <a:extLst>
                      <a:ext uri="{FF2B5EF4-FFF2-40B4-BE49-F238E27FC236}">
                        <a16:creationId xmlns:a16="http://schemas.microsoft.com/office/drawing/2014/main" id="{002AD63B-0439-4C74-A46D-D89272B63B6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7" name="Rectangle 46">
                    <a:extLst>
                      <a:ext uri="{FF2B5EF4-FFF2-40B4-BE49-F238E27FC236}">
                        <a16:creationId xmlns:a16="http://schemas.microsoft.com/office/drawing/2014/main" id="{D9A742B4-2505-45CC-9452-873AA9BBA48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41" name="Group 40">
                  <a:extLst>
                    <a:ext uri="{FF2B5EF4-FFF2-40B4-BE49-F238E27FC236}">
                      <a16:creationId xmlns:a16="http://schemas.microsoft.com/office/drawing/2014/main" id="{B2B29F5D-651A-4D9B-B12A-8C485F085173}"/>
                    </a:ext>
                  </a:extLst>
                </p:cNvPr>
                <p:cNvGrpSpPr>
                  <a:grpSpLocks noChangeAspect="1"/>
                </p:cNvGrpSpPr>
                <p:nvPr/>
              </p:nvGrpSpPr>
              <p:grpSpPr>
                <a:xfrm>
                  <a:off x="11604987" y="146055"/>
                  <a:ext cx="73152" cy="73152"/>
                  <a:chOff x="7310041" y="760941"/>
                  <a:chExt cx="1043386" cy="1127422"/>
                </a:xfrm>
              </p:grpSpPr>
              <p:sp>
                <p:nvSpPr>
                  <p:cNvPr id="42" name="Freeform 30">
                    <a:extLst>
                      <a:ext uri="{FF2B5EF4-FFF2-40B4-BE49-F238E27FC236}">
                        <a16:creationId xmlns:a16="http://schemas.microsoft.com/office/drawing/2014/main" id="{0EA71941-9770-4EB5-86BA-0E823A2BBEE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3" name="Rectangle 42">
                    <a:extLst>
                      <a:ext uri="{FF2B5EF4-FFF2-40B4-BE49-F238E27FC236}">
                        <a16:creationId xmlns:a16="http://schemas.microsoft.com/office/drawing/2014/main" id="{A32C6AB5-1830-4300-81D2-137804216A8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4" name="Rectangle 43">
                    <a:extLst>
                      <a:ext uri="{FF2B5EF4-FFF2-40B4-BE49-F238E27FC236}">
                        <a16:creationId xmlns:a16="http://schemas.microsoft.com/office/drawing/2014/main" id="{AF1A9596-5C82-4091-8595-D4A1440B6BB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33" name="Group 32">
                <a:extLst>
                  <a:ext uri="{FF2B5EF4-FFF2-40B4-BE49-F238E27FC236}">
                    <a16:creationId xmlns:a16="http://schemas.microsoft.com/office/drawing/2014/main" id="{763E6386-F94A-4C53-9E7E-C5CE59B3C048}"/>
                  </a:ext>
                </a:extLst>
              </p:cNvPr>
              <p:cNvGrpSpPr/>
              <p:nvPr/>
            </p:nvGrpSpPr>
            <p:grpSpPr>
              <a:xfrm>
                <a:off x="208303" y="5787704"/>
                <a:ext cx="437544" cy="389381"/>
                <a:chOff x="9178262" y="1315181"/>
                <a:chExt cx="437544" cy="389381"/>
              </a:xfrm>
            </p:grpSpPr>
            <p:pic>
              <p:nvPicPr>
                <p:cNvPr id="38" name="Picture 37">
                  <a:extLst>
                    <a:ext uri="{FF2B5EF4-FFF2-40B4-BE49-F238E27FC236}">
                      <a16:creationId xmlns:a16="http://schemas.microsoft.com/office/drawing/2014/main" id="{7AA49C5A-A070-46E5-ABAE-DB64994AE1A8}"/>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9" name="Picture 38">
                  <a:extLst>
                    <a:ext uri="{FF2B5EF4-FFF2-40B4-BE49-F238E27FC236}">
                      <a16:creationId xmlns:a16="http://schemas.microsoft.com/office/drawing/2014/main" id="{D5A59C36-9CF0-4790-BA3A-85DB014FECC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34" name="Group 33">
                <a:extLst>
                  <a:ext uri="{FF2B5EF4-FFF2-40B4-BE49-F238E27FC236}">
                    <a16:creationId xmlns:a16="http://schemas.microsoft.com/office/drawing/2014/main" id="{D0C47514-0885-4761-A940-D952AE69D031}"/>
                  </a:ext>
                </a:extLst>
              </p:cNvPr>
              <p:cNvGrpSpPr/>
              <p:nvPr/>
            </p:nvGrpSpPr>
            <p:grpSpPr>
              <a:xfrm>
                <a:off x="250899" y="6421937"/>
                <a:ext cx="669934" cy="274320"/>
                <a:chOff x="9445759" y="1430242"/>
                <a:chExt cx="669934" cy="274320"/>
              </a:xfrm>
            </p:grpSpPr>
            <p:pic>
              <p:nvPicPr>
                <p:cNvPr id="36" name="Picture 35">
                  <a:extLst>
                    <a:ext uri="{FF2B5EF4-FFF2-40B4-BE49-F238E27FC236}">
                      <a16:creationId xmlns:a16="http://schemas.microsoft.com/office/drawing/2014/main" id="{1CA497C7-8DD5-47E6-A34C-4B6109113033}"/>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7" name="Picture 36">
                  <a:extLst>
                    <a:ext uri="{FF2B5EF4-FFF2-40B4-BE49-F238E27FC236}">
                      <a16:creationId xmlns:a16="http://schemas.microsoft.com/office/drawing/2014/main" id="{E23325AC-95EE-471E-A1A7-586647C16F2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35" name="Picture 34">
                <a:extLst>
                  <a:ext uri="{FF2B5EF4-FFF2-40B4-BE49-F238E27FC236}">
                    <a16:creationId xmlns:a16="http://schemas.microsoft.com/office/drawing/2014/main" id="{1E216D6C-BCD0-4760-A555-8E532AAB4ED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7" name="Rectangle 6">
            <a:extLst>
              <a:ext uri="{FF2B5EF4-FFF2-40B4-BE49-F238E27FC236}">
                <a16:creationId xmlns:a16="http://schemas.microsoft.com/office/drawing/2014/main" id="{24E92F05-C55A-4157-820B-0B839D751133}"/>
              </a:ext>
            </a:extLst>
          </p:cNvPr>
          <p:cNvSpPr/>
          <p:nvPr/>
        </p:nvSpPr>
        <p:spPr>
          <a:xfrm>
            <a:off x="7628085" y="2806867"/>
            <a:ext cx="3390928" cy="584775"/>
          </a:xfrm>
          <a:prstGeom prst="rect">
            <a:avLst/>
          </a:prstGeom>
        </p:spPr>
        <p:txBody>
          <a:bodyPr wrap="none">
            <a:spAutoFit/>
          </a:bodyPr>
          <a:lstStyle/>
          <a:p>
            <a:pPr defTabSz="457200" eaLnBrk="0" hangingPunct="0"/>
            <a:r>
              <a:rPr lang="en-US" sz="3200" dirty="0">
                <a:latin typeface="AvenirNext LT Pro Regular"/>
              </a:rPr>
              <a:t>Neural Networks</a:t>
            </a:r>
          </a:p>
        </p:txBody>
      </p:sp>
      <p:sp>
        <p:nvSpPr>
          <p:cNvPr id="9" name="Rectangle 8">
            <a:extLst>
              <a:ext uri="{FF2B5EF4-FFF2-40B4-BE49-F238E27FC236}">
                <a16:creationId xmlns:a16="http://schemas.microsoft.com/office/drawing/2014/main" id="{9D993DF5-8708-4127-A08B-B09E8FCC779A}"/>
              </a:ext>
            </a:extLst>
          </p:cNvPr>
          <p:cNvSpPr/>
          <p:nvPr/>
        </p:nvSpPr>
        <p:spPr>
          <a:xfrm>
            <a:off x="4048868" y="4138008"/>
            <a:ext cx="2360646" cy="584775"/>
          </a:xfrm>
          <a:prstGeom prst="rect">
            <a:avLst/>
          </a:prstGeom>
        </p:spPr>
        <p:txBody>
          <a:bodyPr wrap="none">
            <a:spAutoFit/>
          </a:bodyPr>
          <a:lstStyle/>
          <a:p>
            <a:pPr defTabSz="457200" eaLnBrk="0" hangingPunct="0"/>
            <a:r>
              <a:rPr lang="en-US" sz="3200" dirty="0" err="1">
                <a:latin typeface="AvenirNext LT Pro Regular"/>
              </a:rPr>
              <a:t>TensorFlow</a:t>
            </a:r>
            <a:endParaRPr lang="en-US" sz="3200" dirty="0">
              <a:latin typeface="AvenirNext LT Pro Regular"/>
            </a:endParaRPr>
          </a:p>
        </p:txBody>
      </p:sp>
      <p:sp>
        <p:nvSpPr>
          <p:cNvPr id="10" name="Rectangle 9">
            <a:extLst>
              <a:ext uri="{FF2B5EF4-FFF2-40B4-BE49-F238E27FC236}">
                <a16:creationId xmlns:a16="http://schemas.microsoft.com/office/drawing/2014/main" id="{FAE8AF47-F517-4508-B290-9F1BBF6D894F}"/>
              </a:ext>
            </a:extLst>
          </p:cNvPr>
          <p:cNvSpPr/>
          <p:nvPr/>
        </p:nvSpPr>
        <p:spPr>
          <a:xfrm>
            <a:off x="6096000" y="766767"/>
            <a:ext cx="1026243" cy="461665"/>
          </a:xfrm>
          <a:prstGeom prst="rect">
            <a:avLst/>
          </a:prstGeom>
        </p:spPr>
        <p:txBody>
          <a:bodyPr wrap="none">
            <a:spAutoFit/>
          </a:bodyPr>
          <a:lstStyle/>
          <a:p>
            <a:pPr defTabSz="457200" eaLnBrk="0" hangingPunct="0"/>
            <a:r>
              <a:rPr lang="en-US" sz="2400" dirty="0">
                <a:latin typeface="AvenirNext LT Pro Regular"/>
              </a:rPr>
              <a:t>CNTK</a:t>
            </a:r>
          </a:p>
        </p:txBody>
      </p:sp>
      <p:sp>
        <p:nvSpPr>
          <p:cNvPr id="11" name="Rectangle 10">
            <a:extLst>
              <a:ext uri="{FF2B5EF4-FFF2-40B4-BE49-F238E27FC236}">
                <a16:creationId xmlns:a16="http://schemas.microsoft.com/office/drawing/2014/main" id="{57CAB7CB-5980-429D-B2E7-AE70F5103833}"/>
              </a:ext>
            </a:extLst>
          </p:cNvPr>
          <p:cNvSpPr/>
          <p:nvPr/>
        </p:nvSpPr>
        <p:spPr>
          <a:xfrm>
            <a:off x="8843812" y="3553185"/>
            <a:ext cx="2809744" cy="830997"/>
          </a:xfrm>
          <a:prstGeom prst="rect">
            <a:avLst/>
          </a:prstGeom>
        </p:spPr>
        <p:txBody>
          <a:bodyPr wrap="none">
            <a:spAutoFit/>
          </a:bodyPr>
          <a:lstStyle/>
          <a:p>
            <a:pPr defTabSz="457200" eaLnBrk="0" hangingPunct="0"/>
            <a:r>
              <a:rPr lang="en-US" sz="2400" dirty="0">
                <a:latin typeface="AvenirNext LT Pro Regular"/>
              </a:rPr>
              <a:t>Natural Language </a:t>
            </a:r>
          </a:p>
          <a:p>
            <a:pPr defTabSz="457200" eaLnBrk="0" hangingPunct="0"/>
            <a:r>
              <a:rPr lang="en-US" sz="2400" dirty="0">
                <a:latin typeface="AvenirNext LT Pro Regular"/>
              </a:rPr>
              <a:t>Processing</a:t>
            </a:r>
          </a:p>
        </p:txBody>
      </p:sp>
      <p:sp>
        <p:nvSpPr>
          <p:cNvPr id="12" name="Rectangle 11">
            <a:extLst>
              <a:ext uri="{FF2B5EF4-FFF2-40B4-BE49-F238E27FC236}">
                <a16:creationId xmlns:a16="http://schemas.microsoft.com/office/drawing/2014/main" id="{3F49686F-569C-4618-89EC-0B8FC436FB1D}"/>
              </a:ext>
            </a:extLst>
          </p:cNvPr>
          <p:cNvSpPr/>
          <p:nvPr/>
        </p:nvSpPr>
        <p:spPr>
          <a:xfrm>
            <a:off x="863637" y="3775967"/>
            <a:ext cx="1791965" cy="830997"/>
          </a:xfrm>
          <a:prstGeom prst="rect">
            <a:avLst/>
          </a:prstGeom>
        </p:spPr>
        <p:txBody>
          <a:bodyPr wrap="none">
            <a:spAutoFit/>
          </a:bodyPr>
          <a:lstStyle/>
          <a:p>
            <a:pPr defTabSz="457200" eaLnBrk="0" hangingPunct="0"/>
            <a:r>
              <a:rPr lang="en-US" sz="2400" dirty="0">
                <a:latin typeface="AvenirNext LT Pro Regular"/>
              </a:rPr>
              <a:t>Cognitive </a:t>
            </a:r>
          </a:p>
          <a:p>
            <a:pPr defTabSz="457200" eaLnBrk="0" hangingPunct="0"/>
            <a:r>
              <a:rPr lang="en-US" sz="2400" dirty="0">
                <a:latin typeface="AvenirNext LT Pro Regular"/>
              </a:rPr>
              <a:t>Computing</a:t>
            </a:r>
          </a:p>
        </p:txBody>
      </p:sp>
      <p:sp>
        <p:nvSpPr>
          <p:cNvPr id="13" name="Rectangle 12">
            <a:extLst>
              <a:ext uri="{FF2B5EF4-FFF2-40B4-BE49-F238E27FC236}">
                <a16:creationId xmlns:a16="http://schemas.microsoft.com/office/drawing/2014/main" id="{FC60E711-6AB3-4B97-85A3-202AD0CEDD34}"/>
              </a:ext>
            </a:extLst>
          </p:cNvPr>
          <p:cNvSpPr/>
          <p:nvPr/>
        </p:nvSpPr>
        <p:spPr>
          <a:xfrm>
            <a:off x="3049587" y="4851303"/>
            <a:ext cx="1090363" cy="461665"/>
          </a:xfrm>
          <a:prstGeom prst="rect">
            <a:avLst/>
          </a:prstGeom>
        </p:spPr>
        <p:txBody>
          <a:bodyPr wrap="none">
            <a:spAutoFit/>
          </a:bodyPr>
          <a:lstStyle/>
          <a:p>
            <a:pPr defTabSz="457200" eaLnBrk="0" hangingPunct="0"/>
            <a:r>
              <a:rPr lang="en-US" sz="2400" dirty="0" err="1">
                <a:latin typeface="AvenirNext LT Pro Regular"/>
              </a:rPr>
              <a:t>GeoAI</a:t>
            </a:r>
            <a:endParaRPr lang="en-US" sz="2400" dirty="0">
              <a:latin typeface="AvenirNext LT Pro Regular"/>
            </a:endParaRPr>
          </a:p>
        </p:txBody>
      </p:sp>
      <p:sp>
        <p:nvSpPr>
          <p:cNvPr id="14" name="Rectangle 13">
            <a:extLst>
              <a:ext uri="{FF2B5EF4-FFF2-40B4-BE49-F238E27FC236}">
                <a16:creationId xmlns:a16="http://schemas.microsoft.com/office/drawing/2014/main" id="{6B613B94-2154-4B33-9036-65BDFF065BBB}"/>
              </a:ext>
            </a:extLst>
          </p:cNvPr>
          <p:cNvSpPr/>
          <p:nvPr/>
        </p:nvSpPr>
        <p:spPr>
          <a:xfrm>
            <a:off x="6096000" y="2118136"/>
            <a:ext cx="2558393" cy="461665"/>
          </a:xfrm>
          <a:prstGeom prst="rect">
            <a:avLst/>
          </a:prstGeom>
        </p:spPr>
        <p:txBody>
          <a:bodyPr wrap="none">
            <a:spAutoFit/>
          </a:bodyPr>
          <a:lstStyle/>
          <a:p>
            <a:pPr defTabSz="457200" eaLnBrk="0" hangingPunct="0"/>
            <a:r>
              <a:rPr lang="en-US" sz="2400" dirty="0">
                <a:latin typeface="AvenirNext LT Pro Regular"/>
              </a:rPr>
              <a:t>Computer Vision</a:t>
            </a:r>
          </a:p>
        </p:txBody>
      </p:sp>
      <p:sp>
        <p:nvSpPr>
          <p:cNvPr id="15" name="Rectangle 14">
            <a:extLst>
              <a:ext uri="{FF2B5EF4-FFF2-40B4-BE49-F238E27FC236}">
                <a16:creationId xmlns:a16="http://schemas.microsoft.com/office/drawing/2014/main" id="{CA5C3259-0D99-41BE-B980-2645ACE4048A}"/>
              </a:ext>
            </a:extLst>
          </p:cNvPr>
          <p:cNvSpPr/>
          <p:nvPr/>
        </p:nvSpPr>
        <p:spPr>
          <a:xfrm>
            <a:off x="2383103" y="5783587"/>
            <a:ext cx="3834191" cy="461665"/>
          </a:xfrm>
          <a:prstGeom prst="rect">
            <a:avLst/>
          </a:prstGeom>
        </p:spPr>
        <p:txBody>
          <a:bodyPr wrap="none">
            <a:spAutoFit/>
          </a:bodyPr>
          <a:lstStyle/>
          <a:p>
            <a:pPr defTabSz="457200" eaLnBrk="0" hangingPunct="0"/>
            <a:r>
              <a:rPr lang="en-US" sz="2400" dirty="0">
                <a:latin typeface="AvenirNext LT Pro Regular"/>
              </a:rPr>
              <a:t>Dimensionality Reduction</a:t>
            </a:r>
          </a:p>
        </p:txBody>
      </p:sp>
      <p:sp>
        <p:nvSpPr>
          <p:cNvPr id="16" name="Rectangle 15">
            <a:extLst>
              <a:ext uri="{FF2B5EF4-FFF2-40B4-BE49-F238E27FC236}">
                <a16:creationId xmlns:a16="http://schemas.microsoft.com/office/drawing/2014/main" id="{2C3A77B0-3653-4239-8AEE-F801CAD4C5A8}"/>
              </a:ext>
            </a:extLst>
          </p:cNvPr>
          <p:cNvSpPr/>
          <p:nvPr/>
        </p:nvSpPr>
        <p:spPr>
          <a:xfrm>
            <a:off x="8143131" y="916313"/>
            <a:ext cx="2704587" cy="461665"/>
          </a:xfrm>
          <a:prstGeom prst="rect">
            <a:avLst/>
          </a:prstGeom>
        </p:spPr>
        <p:txBody>
          <a:bodyPr wrap="none">
            <a:spAutoFit/>
          </a:bodyPr>
          <a:lstStyle/>
          <a:p>
            <a:pPr defTabSz="457200" eaLnBrk="0" hangingPunct="0"/>
            <a:r>
              <a:rPr lang="en-US" sz="2400" dirty="0">
                <a:latin typeface="AvenirNext LT Pro Regular"/>
              </a:rPr>
              <a:t>Object Detection</a:t>
            </a:r>
          </a:p>
        </p:txBody>
      </p:sp>
      <p:sp>
        <p:nvSpPr>
          <p:cNvPr id="17" name="Rectangle 16">
            <a:extLst>
              <a:ext uri="{FF2B5EF4-FFF2-40B4-BE49-F238E27FC236}">
                <a16:creationId xmlns:a16="http://schemas.microsoft.com/office/drawing/2014/main" id="{ACC07893-B46C-4B14-9197-F65E0C34219A}"/>
              </a:ext>
            </a:extLst>
          </p:cNvPr>
          <p:cNvSpPr/>
          <p:nvPr/>
        </p:nvSpPr>
        <p:spPr>
          <a:xfrm>
            <a:off x="6988083" y="5714542"/>
            <a:ext cx="3756413" cy="461665"/>
          </a:xfrm>
          <a:prstGeom prst="rect">
            <a:avLst/>
          </a:prstGeom>
        </p:spPr>
        <p:txBody>
          <a:bodyPr wrap="none">
            <a:spAutoFit/>
          </a:bodyPr>
          <a:lstStyle/>
          <a:p>
            <a:pPr defTabSz="457200" eaLnBrk="0" hangingPunct="0"/>
            <a:r>
              <a:rPr lang="en-US" sz="2400" dirty="0">
                <a:latin typeface="AvenirNext LT Pro Regular"/>
              </a:rPr>
              <a:t>Support Vector Machines</a:t>
            </a:r>
          </a:p>
        </p:txBody>
      </p:sp>
      <p:sp>
        <p:nvSpPr>
          <p:cNvPr id="18" name="Rectangle 17">
            <a:extLst>
              <a:ext uri="{FF2B5EF4-FFF2-40B4-BE49-F238E27FC236}">
                <a16:creationId xmlns:a16="http://schemas.microsoft.com/office/drawing/2014/main" id="{C40A8D4E-780F-4308-8034-D7CF846B3382}"/>
              </a:ext>
            </a:extLst>
          </p:cNvPr>
          <p:cNvSpPr/>
          <p:nvPr/>
        </p:nvSpPr>
        <p:spPr>
          <a:xfrm>
            <a:off x="3275174" y="845760"/>
            <a:ext cx="2050048" cy="400110"/>
          </a:xfrm>
          <a:prstGeom prst="rect">
            <a:avLst/>
          </a:prstGeom>
        </p:spPr>
        <p:txBody>
          <a:bodyPr wrap="none">
            <a:spAutoFit/>
          </a:bodyPr>
          <a:lstStyle/>
          <a:p>
            <a:pPr defTabSz="457200" eaLnBrk="0" hangingPunct="0"/>
            <a:r>
              <a:rPr lang="en-US" sz="2000" dirty="0">
                <a:latin typeface="AvenirNext LT Pro Regular"/>
              </a:rPr>
              <a:t>Object Tracking</a:t>
            </a:r>
          </a:p>
        </p:txBody>
      </p:sp>
      <p:sp>
        <p:nvSpPr>
          <p:cNvPr id="19" name="Rectangle 18">
            <a:extLst>
              <a:ext uri="{FF2B5EF4-FFF2-40B4-BE49-F238E27FC236}">
                <a16:creationId xmlns:a16="http://schemas.microsoft.com/office/drawing/2014/main" id="{A2F55BF8-D5AC-496C-98AA-DAF15D821AB5}"/>
              </a:ext>
            </a:extLst>
          </p:cNvPr>
          <p:cNvSpPr/>
          <p:nvPr/>
        </p:nvSpPr>
        <p:spPr>
          <a:xfrm>
            <a:off x="9902441" y="4901550"/>
            <a:ext cx="977768" cy="461665"/>
          </a:xfrm>
          <a:prstGeom prst="rect">
            <a:avLst/>
          </a:prstGeom>
        </p:spPr>
        <p:txBody>
          <a:bodyPr wrap="none">
            <a:spAutoFit/>
          </a:bodyPr>
          <a:lstStyle/>
          <a:p>
            <a:pPr defTabSz="457200" eaLnBrk="0" hangingPunct="0"/>
            <a:r>
              <a:rPr lang="en-US" sz="2400" dirty="0" err="1">
                <a:latin typeface="AvenirNext LT Pro Regular"/>
              </a:rPr>
              <a:t>Keras</a:t>
            </a:r>
            <a:endParaRPr lang="en-US" sz="2400" dirty="0">
              <a:latin typeface="AvenirNext LT Pro Regular"/>
            </a:endParaRPr>
          </a:p>
        </p:txBody>
      </p:sp>
      <p:sp>
        <p:nvSpPr>
          <p:cNvPr id="20" name="Rectangle 19">
            <a:extLst>
              <a:ext uri="{FF2B5EF4-FFF2-40B4-BE49-F238E27FC236}">
                <a16:creationId xmlns:a16="http://schemas.microsoft.com/office/drawing/2014/main" id="{56AA820E-155C-4B9F-8FDB-B5BABCDB3C84}"/>
              </a:ext>
            </a:extLst>
          </p:cNvPr>
          <p:cNvSpPr/>
          <p:nvPr/>
        </p:nvSpPr>
        <p:spPr>
          <a:xfrm>
            <a:off x="2022940" y="1802873"/>
            <a:ext cx="1285993" cy="461665"/>
          </a:xfrm>
          <a:prstGeom prst="rect">
            <a:avLst/>
          </a:prstGeom>
        </p:spPr>
        <p:txBody>
          <a:bodyPr wrap="none">
            <a:spAutoFit/>
          </a:bodyPr>
          <a:lstStyle/>
          <a:p>
            <a:pPr defTabSz="457200" eaLnBrk="0" hangingPunct="0"/>
            <a:r>
              <a:rPr lang="en-US" sz="2400" dirty="0">
                <a:latin typeface="AvenirNext LT Pro Regular"/>
              </a:rPr>
              <a:t>PyTorch</a:t>
            </a:r>
          </a:p>
        </p:txBody>
      </p:sp>
      <p:sp>
        <p:nvSpPr>
          <p:cNvPr id="21" name="Rectangle 20">
            <a:extLst>
              <a:ext uri="{FF2B5EF4-FFF2-40B4-BE49-F238E27FC236}">
                <a16:creationId xmlns:a16="http://schemas.microsoft.com/office/drawing/2014/main" id="{0C029D61-ECCD-422F-96E2-C83BFE413E2E}"/>
              </a:ext>
            </a:extLst>
          </p:cNvPr>
          <p:cNvSpPr/>
          <p:nvPr/>
        </p:nvSpPr>
        <p:spPr>
          <a:xfrm>
            <a:off x="9476004" y="1914625"/>
            <a:ext cx="1721690" cy="461665"/>
          </a:xfrm>
          <a:prstGeom prst="rect">
            <a:avLst/>
          </a:prstGeom>
        </p:spPr>
        <p:txBody>
          <a:bodyPr wrap="none">
            <a:spAutoFit/>
          </a:bodyPr>
          <a:lstStyle/>
          <a:p>
            <a:pPr defTabSz="457200" eaLnBrk="0" hangingPunct="0"/>
            <a:r>
              <a:rPr lang="en-US" sz="2400" dirty="0" err="1">
                <a:latin typeface="AvenirNext LT Pro Regular"/>
              </a:rPr>
              <a:t>scikit</a:t>
            </a:r>
            <a:r>
              <a:rPr lang="en-US" sz="2400" dirty="0">
                <a:latin typeface="AvenirNext LT Pro Regular"/>
              </a:rPr>
              <a:t>-learn</a:t>
            </a:r>
          </a:p>
        </p:txBody>
      </p:sp>
      <p:sp>
        <p:nvSpPr>
          <p:cNvPr id="22" name="Rectangle 21">
            <a:extLst>
              <a:ext uri="{FF2B5EF4-FFF2-40B4-BE49-F238E27FC236}">
                <a16:creationId xmlns:a16="http://schemas.microsoft.com/office/drawing/2014/main" id="{943E73A3-5A13-4425-93F9-C698526BD00D}"/>
              </a:ext>
            </a:extLst>
          </p:cNvPr>
          <p:cNvSpPr/>
          <p:nvPr/>
        </p:nvSpPr>
        <p:spPr>
          <a:xfrm>
            <a:off x="7628085" y="4832806"/>
            <a:ext cx="1026243" cy="461665"/>
          </a:xfrm>
          <a:prstGeom prst="rect">
            <a:avLst/>
          </a:prstGeom>
        </p:spPr>
        <p:txBody>
          <a:bodyPr wrap="none">
            <a:spAutoFit/>
          </a:bodyPr>
          <a:lstStyle/>
          <a:p>
            <a:pPr defTabSz="457200" eaLnBrk="0" hangingPunct="0"/>
            <a:r>
              <a:rPr lang="en-US" sz="2400" dirty="0">
                <a:latin typeface="AvenirNext LT Pro Regular"/>
              </a:rPr>
              <a:t>fast.ai</a:t>
            </a:r>
          </a:p>
        </p:txBody>
      </p:sp>
      <p:sp>
        <p:nvSpPr>
          <p:cNvPr id="23" name="Rectangle 22">
            <a:extLst>
              <a:ext uri="{FF2B5EF4-FFF2-40B4-BE49-F238E27FC236}">
                <a16:creationId xmlns:a16="http://schemas.microsoft.com/office/drawing/2014/main" id="{F534832F-1EDD-48D6-BD68-8C05086E4091}"/>
              </a:ext>
            </a:extLst>
          </p:cNvPr>
          <p:cNvSpPr/>
          <p:nvPr/>
        </p:nvSpPr>
        <p:spPr>
          <a:xfrm>
            <a:off x="2022940" y="2789420"/>
            <a:ext cx="2331151" cy="461665"/>
          </a:xfrm>
          <a:prstGeom prst="rect">
            <a:avLst/>
          </a:prstGeom>
        </p:spPr>
        <p:txBody>
          <a:bodyPr wrap="none">
            <a:spAutoFit/>
          </a:bodyPr>
          <a:lstStyle/>
          <a:p>
            <a:pPr defTabSz="457200" eaLnBrk="0" hangingPunct="0"/>
            <a:r>
              <a:rPr lang="en-US" sz="2400" dirty="0">
                <a:latin typeface="AvenirNext LT Pro Regular"/>
              </a:rPr>
              <a:t>Random Forest</a:t>
            </a:r>
          </a:p>
        </p:txBody>
      </p:sp>
      <p:sp>
        <p:nvSpPr>
          <p:cNvPr id="24" name="Rectangle 23">
            <a:extLst>
              <a:ext uri="{FF2B5EF4-FFF2-40B4-BE49-F238E27FC236}">
                <a16:creationId xmlns:a16="http://schemas.microsoft.com/office/drawing/2014/main" id="{DB5BD980-537D-4254-A880-632B659087F0}"/>
              </a:ext>
            </a:extLst>
          </p:cNvPr>
          <p:cNvSpPr/>
          <p:nvPr/>
        </p:nvSpPr>
        <p:spPr>
          <a:xfrm>
            <a:off x="3017328" y="2828295"/>
            <a:ext cx="6092825" cy="1077218"/>
          </a:xfrm>
          <a:prstGeom prst="rect">
            <a:avLst/>
          </a:prstGeom>
        </p:spPr>
        <p:txBody>
          <a:bodyPr>
            <a:spAutoFit/>
          </a:bodyPr>
          <a:lstStyle/>
          <a:p>
            <a:pPr algn="ctr" eaLnBrk="0" fontAlgn="base" hangingPunct="0">
              <a:spcBef>
                <a:spcPct val="0"/>
              </a:spcBef>
              <a:spcAft>
                <a:spcPct val="0"/>
              </a:spcAft>
            </a:pPr>
            <a:r>
              <a:rPr lang="en-US" sz="3200" b="1" dirty="0">
                <a:solidFill>
                  <a:srgbClr val="00B050"/>
                </a:solidFill>
                <a:latin typeface="AvenirNext LT Pro Regular"/>
                <a:ea typeface="ＭＳ Ｐゴシック" pitchFamily="16" charset="-128"/>
              </a:rPr>
              <a:t>Machine </a:t>
            </a:r>
          </a:p>
          <a:p>
            <a:pPr algn="ctr" eaLnBrk="0" fontAlgn="base" hangingPunct="0">
              <a:spcBef>
                <a:spcPct val="0"/>
              </a:spcBef>
              <a:spcAft>
                <a:spcPct val="0"/>
              </a:spcAft>
            </a:pPr>
            <a:r>
              <a:rPr lang="en-US" sz="3200" b="1" dirty="0">
                <a:solidFill>
                  <a:srgbClr val="00B050"/>
                </a:solidFill>
                <a:latin typeface="AvenirNext LT Pro Regular"/>
                <a:ea typeface="ＭＳ Ｐゴシック" pitchFamily="16" charset="-128"/>
              </a:rPr>
              <a:t>Learning</a:t>
            </a:r>
          </a:p>
        </p:txBody>
      </p:sp>
      <p:sp>
        <p:nvSpPr>
          <p:cNvPr id="25" name="Rectangle 24">
            <a:extLst>
              <a:ext uri="{FF2B5EF4-FFF2-40B4-BE49-F238E27FC236}">
                <a16:creationId xmlns:a16="http://schemas.microsoft.com/office/drawing/2014/main" id="{54380CA4-3507-4FB6-BACE-02D1CEF451F7}"/>
              </a:ext>
            </a:extLst>
          </p:cNvPr>
          <p:cNvSpPr/>
          <p:nvPr/>
        </p:nvSpPr>
        <p:spPr>
          <a:xfrm>
            <a:off x="3049587" y="4850660"/>
            <a:ext cx="6092825" cy="707886"/>
          </a:xfrm>
          <a:prstGeom prst="rect">
            <a:avLst/>
          </a:prstGeom>
        </p:spPr>
        <p:txBody>
          <a:bodyPr>
            <a:spAutoFit/>
          </a:bodyPr>
          <a:lstStyle/>
          <a:p>
            <a:pPr algn="ctr" defTabSz="457200" eaLnBrk="0" fontAlgn="base" hangingPunct="0">
              <a:spcBef>
                <a:spcPct val="0"/>
              </a:spcBef>
              <a:spcAft>
                <a:spcPct val="0"/>
              </a:spcAft>
            </a:pPr>
            <a:r>
              <a:rPr lang="en-US" sz="2000" b="1" dirty="0">
                <a:solidFill>
                  <a:schemeClr val="tx2"/>
                </a:solidFill>
                <a:latin typeface="AvenirNext LT Pro Regular"/>
                <a:ea typeface="ＭＳ Ｐゴシック" pitchFamily="16" charset="-128"/>
                <a:cs typeface="ＭＳ Ｐゴシック" pitchFamily="-97" charset="-128"/>
              </a:rPr>
              <a:t>Deep </a:t>
            </a:r>
          </a:p>
          <a:p>
            <a:pPr algn="ctr" defTabSz="457200" eaLnBrk="0" fontAlgn="base" hangingPunct="0">
              <a:spcBef>
                <a:spcPct val="0"/>
              </a:spcBef>
              <a:spcAft>
                <a:spcPct val="0"/>
              </a:spcAft>
            </a:pPr>
            <a:r>
              <a:rPr lang="en-US" sz="2000" b="1" dirty="0">
                <a:solidFill>
                  <a:schemeClr val="tx2"/>
                </a:solidFill>
                <a:latin typeface="AvenirNext LT Pro Regular"/>
                <a:ea typeface="ＭＳ Ｐゴシック" pitchFamily="16" charset="-128"/>
                <a:cs typeface="ＭＳ Ｐゴシック" pitchFamily="-97" charset="-128"/>
              </a:rPr>
              <a:t>Learning</a:t>
            </a:r>
          </a:p>
        </p:txBody>
      </p:sp>
      <p:sp>
        <p:nvSpPr>
          <p:cNvPr id="26" name="Rectangle 25">
            <a:extLst>
              <a:ext uri="{FF2B5EF4-FFF2-40B4-BE49-F238E27FC236}">
                <a16:creationId xmlns:a16="http://schemas.microsoft.com/office/drawing/2014/main" id="{0B237435-7158-4B5A-AB7E-A6FE8A43B54C}"/>
              </a:ext>
            </a:extLst>
          </p:cNvPr>
          <p:cNvSpPr/>
          <p:nvPr/>
        </p:nvSpPr>
        <p:spPr>
          <a:xfrm>
            <a:off x="4048868" y="1343060"/>
            <a:ext cx="4094262" cy="584775"/>
          </a:xfrm>
          <a:prstGeom prst="rect">
            <a:avLst/>
          </a:prstGeom>
        </p:spPr>
        <p:txBody>
          <a:bodyPr wrap="none">
            <a:spAutoFit/>
          </a:bodyPr>
          <a:lstStyle/>
          <a:p>
            <a:pPr algn="ctr" defTabSz="457200" eaLnBrk="0" fontAlgn="base" hangingPunct="0">
              <a:spcBef>
                <a:spcPct val="0"/>
              </a:spcBef>
              <a:spcAft>
                <a:spcPct val="0"/>
              </a:spcAft>
            </a:pPr>
            <a:r>
              <a:rPr lang="en-US" sz="3200" b="1" dirty="0">
                <a:solidFill>
                  <a:srgbClr val="00B0F0"/>
                </a:solidFill>
                <a:latin typeface="AvenirNext LT Pro Regular"/>
                <a:ea typeface="ＭＳ Ｐゴシック" pitchFamily="16" charset="-128"/>
                <a:cs typeface="ＭＳ Ｐゴシック" pitchFamily="-97" charset="-128"/>
              </a:rPr>
              <a:t>Artificial Intelligence</a:t>
            </a:r>
          </a:p>
        </p:txBody>
      </p:sp>
      <p:sp>
        <p:nvSpPr>
          <p:cNvPr id="27" name="Rectangle 26">
            <a:extLst>
              <a:ext uri="{FF2B5EF4-FFF2-40B4-BE49-F238E27FC236}">
                <a16:creationId xmlns:a16="http://schemas.microsoft.com/office/drawing/2014/main" id="{23C8CF3A-808C-4D29-860D-5064D0E95C41}"/>
              </a:ext>
            </a:extLst>
          </p:cNvPr>
          <p:cNvSpPr/>
          <p:nvPr/>
        </p:nvSpPr>
        <p:spPr>
          <a:xfrm>
            <a:off x="1124310" y="942745"/>
            <a:ext cx="932499" cy="461665"/>
          </a:xfrm>
          <a:prstGeom prst="rect">
            <a:avLst/>
          </a:prstGeom>
        </p:spPr>
        <p:txBody>
          <a:bodyPr wrap="none">
            <a:spAutoFit/>
          </a:bodyPr>
          <a:lstStyle/>
          <a:p>
            <a:pPr defTabSz="457200" eaLnBrk="0" hangingPunct="0"/>
            <a:r>
              <a:rPr lang="en-US" sz="2400" dirty="0">
                <a:latin typeface="AvenirNext LT Pro Regular"/>
              </a:rPr>
              <a:t>Caffe</a:t>
            </a:r>
          </a:p>
        </p:txBody>
      </p:sp>
      <p:sp>
        <p:nvSpPr>
          <p:cNvPr id="28" name="Rectangle 27">
            <a:extLst>
              <a:ext uri="{FF2B5EF4-FFF2-40B4-BE49-F238E27FC236}">
                <a16:creationId xmlns:a16="http://schemas.microsoft.com/office/drawing/2014/main" id="{5B139C79-83AB-4625-AE31-0FA937642803}"/>
              </a:ext>
            </a:extLst>
          </p:cNvPr>
          <p:cNvSpPr/>
          <p:nvPr/>
        </p:nvSpPr>
        <p:spPr>
          <a:xfrm>
            <a:off x="5507958" y="4246331"/>
            <a:ext cx="6092825" cy="584775"/>
          </a:xfrm>
          <a:prstGeom prst="rect">
            <a:avLst/>
          </a:prstGeom>
        </p:spPr>
        <p:txBody>
          <a:bodyPr>
            <a:spAutoFit/>
          </a:bodyPr>
          <a:lstStyle/>
          <a:p>
            <a:pPr algn="ctr" defTabSz="457200" eaLnBrk="0" fontAlgn="base" hangingPunct="0">
              <a:spcBef>
                <a:spcPct val="0"/>
              </a:spcBef>
              <a:spcAft>
                <a:spcPct val="0"/>
              </a:spcAft>
            </a:pPr>
            <a:r>
              <a:rPr lang="en-US" sz="3200" dirty="0">
                <a:latin typeface="AvenirNext LT Pro Regular"/>
                <a:ea typeface="ＭＳ Ｐゴシック" pitchFamily="16" charset="-128"/>
              </a:rPr>
              <a:t>Data Science</a:t>
            </a:r>
          </a:p>
        </p:txBody>
      </p:sp>
    </p:spTree>
    <p:extLst>
      <p:ext uri="{BB962C8B-B14F-4D97-AF65-F5344CB8AC3E}">
        <p14:creationId xmlns:p14="http://schemas.microsoft.com/office/powerpoint/2010/main" val="180625692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5D9E3DF-A25A-4247-8E74-AE2F81A83868}"/>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8E44827A-8EB3-47B7-A76E-16FCF819DF22}"/>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84FE2950-9B87-4861-A756-5043D16BD2D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7" name="Picture 36">
                <a:extLst>
                  <a:ext uri="{FF2B5EF4-FFF2-40B4-BE49-F238E27FC236}">
                    <a16:creationId xmlns:a16="http://schemas.microsoft.com/office/drawing/2014/main" id="{8A1BB856-6FB8-4558-95E9-FBA040090B22}"/>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3" name="Group 12">
              <a:extLst>
                <a:ext uri="{FF2B5EF4-FFF2-40B4-BE49-F238E27FC236}">
                  <a16:creationId xmlns:a16="http://schemas.microsoft.com/office/drawing/2014/main" id="{36B80455-3D24-4196-9DF9-C8768DF85612}"/>
                </a:ext>
              </a:extLst>
            </p:cNvPr>
            <p:cNvGrpSpPr/>
            <p:nvPr/>
          </p:nvGrpSpPr>
          <p:grpSpPr>
            <a:xfrm>
              <a:off x="208303" y="146055"/>
              <a:ext cx="11731071" cy="6595922"/>
              <a:chOff x="208303" y="146055"/>
              <a:chExt cx="11731071" cy="6595922"/>
            </a:xfrm>
          </p:grpSpPr>
          <p:grpSp>
            <p:nvGrpSpPr>
              <p:cNvPr id="14" name="Group 13">
                <a:extLst>
                  <a:ext uri="{FF2B5EF4-FFF2-40B4-BE49-F238E27FC236}">
                    <a16:creationId xmlns:a16="http://schemas.microsoft.com/office/drawing/2014/main" id="{3F22FFFD-4956-4F3D-BCCB-74D35CEAD0C4}"/>
                  </a:ext>
                </a:extLst>
              </p:cNvPr>
              <p:cNvGrpSpPr/>
              <p:nvPr/>
            </p:nvGrpSpPr>
            <p:grpSpPr>
              <a:xfrm>
                <a:off x="11604987" y="146055"/>
                <a:ext cx="334387" cy="435843"/>
                <a:chOff x="11604987" y="146055"/>
                <a:chExt cx="334387" cy="435843"/>
              </a:xfrm>
            </p:grpSpPr>
            <p:grpSp>
              <p:nvGrpSpPr>
                <p:cNvPr id="22" name="Group 21">
                  <a:extLst>
                    <a:ext uri="{FF2B5EF4-FFF2-40B4-BE49-F238E27FC236}">
                      <a16:creationId xmlns:a16="http://schemas.microsoft.com/office/drawing/2014/main" id="{7897F9CD-09EE-4102-9F3D-E83599DDD553}"/>
                    </a:ext>
                  </a:extLst>
                </p:cNvPr>
                <p:cNvGrpSpPr>
                  <a:grpSpLocks noChangeAspect="1"/>
                </p:cNvGrpSpPr>
                <p:nvPr/>
              </p:nvGrpSpPr>
              <p:grpSpPr>
                <a:xfrm>
                  <a:off x="11770125" y="399018"/>
                  <a:ext cx="169249" cy="182880"/>
                  <a:chOff x="7310041" y="760941"/>
                  <a:chExt cx="1043386" cy="1127422"/>
                </a:xfrm>
              </p:grpSpPr>
              <p:sp>
                <p:nvSpPr>
                  <p:cNvPr id="27" name="Freeform 33">
                    <a:extLst>
                      <a:ext uri="{FF2B5EF4-FFF2-40B4-BE49-F238E27FC236}">
                        <a16:creationId xmlns:a16="http://schemas.microsoft.com/office/drawing/2014/main" id="{85C241D1-C685-498A-9663-CDEDA280D49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8" name="Rectangle 27">
                    <a:extLst>
                      <a:ext uri="{FF2B5EF4-FFF2-40B4-BE49-F238E27FC236}">
                        <a16:creationId xmlns:a16="http://schemas.microsoft.com/office/drawing/2014/main" id="{A14A872D-3C5A-403A-8E5F-EC8989B5560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0B6DB1F5-BA18-4C29-9E45-AFB95FEB2EC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3" name="Group 22">
                  <a:extLst>
                    <a:ext uri="{FF2B5EF4-FFF2-40B4-BE49-F238E27FC236}">
                      <a16:creationId xmlns:a16="http://schemas.microsoft.com/office/drawing/2014/main" id="{D3522679-CC01-4B59-9528-DABCF95BC018}"/>
                    </a:ext>
                  </a:extLst>
                </p:cNvPr>
                <p:cNvGrpSpPr>
                  <a:grpSpLocks noChangeAspect="1"/>
                </p:cNvGrpSpPr>
                <p:nvPr/>
              </p:nvGrpSpPr>
              <p:grpSpPr>
                <a:xfrm>
                  <a:off x="11604987" y="146055"/>
                  <a:ext cx="73152" cy="73152"/>
                  <a:chOff x="7310041" y="760941"/>
                  <a:chExt cx="1043386" cy="1127422"/>
                </a:xfrm>
              </p:grpSpPr>
              <p:sp>
                <p:nvSpPr>
                  <p:cNvPr id="24" name="Freeform 30">
                    <a:extLst>
                      <a:ext uri="{FF2B5EF4-FFF2-40B4-BE49-F238E27FC236}">
                        <a16:creationId xmlns:a16="http://schemas.microsoft.com/office/drawing/2014/main" id="{949B0F14-76DF-44F4-882C-AB49F6025F5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5" name="Rectangle 24">
                    <a:extLst>
                      <a:ext uri="{FF2B5EF4-FFF2-40B4-BE49-F238E27FC236}">
                        <a16:creationId xmlns:a16="http://schemas.microsoft.com/office/drawing/2014/main" id="{509F31B0-9F8D-4A71-81E9-10A0901C9F1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6" name="Rectangle 25">
                    <a:extLst>
                      <a:ext uri="{FF2B5EF4-FFF2-40B4-BE49-F238E27FC236}">
                        <a16:creationId xmlns:a16="http://schemas.microsoft.com/office/drawing/2014/main" id="{81C0229B-BA07-4C2B-BCC1-B7F03EB3DF2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5" name="Group 14">
                <a:extLst>
                  <a:ext uri="{FF2B5EF4-FFF2-40B4-BE49-F238E27FC236}">
                    <a16:creationId xmlns:a16="http://schemas.microsoft.com/office/drawing/2014/main" id="{145EA422-BF6B-490E-8CB1-19B0B4DBF68D}"/>
                  </a:ext>
                </a:extLst>
              </p:cNvPr>
              <p:cNvGrpSpPr/>
              <p:nvPr/>
            </p:nvGrpSpPr>
            <p:grpSpPr>
              <a:xfrm>
                <a:off x="208303" y="5787704"/>
                <a:ext cx="437544" cy="389381"/>
                <a:chOff x="9178262" y="1315181"/>
                <a:chExt cx="437544" cy="389381"/>
              </a:xfrm>
            </p:grpSpPr>
            <p:pic>
              <p:nvPicPr>
                <p:cNvPr id="20" name="Picture 19">
                  <a:extLst>
                    <a:ext uri="{FF2B5EF4-FFF2-40B4-BE49-F238E27FC236}">
                      <a16:creationId xmlns:a16="http://schemas.microsoft.com/office/drawing/2014/main" id="{FCF8C593-AF97-4F40-943E-CE3FB43D838B}"/>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1" name="Picture 20">
                  <a:extLst>
                    <a:ext uri="{FF2B5EF4-FFF2-40B4-BE49-F238E27FC236}">
                      <a16:creationId xmlns:a16="http://schemas.microsoft.com/office/drawing/2014/main" id="{34445001-A474-4FF7-AA4F-0680E0CC854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6" name="Group 15">
                <a:extLst>
                  <a:ext uri="{FF2B5EF4-FFF2-40B4-BE49-F238E27FC236}">
                    <a16:creationId xmlns:a16="http://schemas.microsoft.com/office/drawing/2014/main" id="{6535FE22-ABAE-4F8A-8F7B-40C6A265C2FC}"/>
                  </a:ext>
                </a:extLst>
              </p:cNvPr>
              <p:cNvGrpSpPr/>
              <p:nvPr/>
            </p:nvGrpSpPr>
            <p:grpSpPr>
              <a:xfrm>
                <a:off x="250899" y="6421937"/>
                <a:ext cx="669934" cy="274320"/>
                <a:chOff x="9445759" y="1430242"/>
                <a:chExt cx="669934" cy="274320"/>
              </a:xfrm>
            </p:grpSpPr>
            <p:pic>
              <p:nvPicPr>
                <p:cNvPr id="18" name="Picture 17">
                  <a:extLst>
                    <a:ext uri="{FF2B5EF4-FFF2-40B4-BE49-F238E27FC236}">
                      <a16:creationId xmlns:a16="http://schemas.microsoft.com/office/drawing/2014/main" id="{0DBEA148-0017-46A2-8556-FC26A78650A5}"/>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9" name="Picture 18">
                  <a:extLst>
                    <a:ext uri="{FF2B5EF4-FFF2-40B4-BE49-F238E27FC236}">
                      <a16:creationId xmlns:a16="http://schemas.microsoft.com/office/drawing/2014/main" id="{AACE26DC-B932-4C39-BF5F-1F21640A898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7" name="Picture 16">
                <a:extLst>
                  <a:ext uri="{FF2B5EF4-FFF2-40B4-BE49-F238E27FC236}">
                    <a16:creationId xmlns:a16="http://schemas.microsoft.com/office/drawing/2014/main" id="{B30DA79F-7979-4D07-9CAC-6435A139329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9" name="Rectangle 28">
            <a:extLst>
              <a:ext uri="{FF2B5EF4-FFF2-40B4-BE49-F238E27FC236}">
                <a16:creationId xmlns:a16="http://schemas.microsoft.com/office/drawing/2014/main" id="{2CF00346-A7E6-4E9A-8472-28DDFBD7D0FB}"/>
              </a:ext>
            </a:extLst>
          </p:cNvPr>
          <p:cNvSpPr/>
          <p:nvPr/>
        </p:nvSpPr>
        <p:spPr>
          <a:xfrm>
            <a:off x="3081848" y="2440754"/>
            <a:ext cx="6092825" cy="1077218"/>
          </a:xfrm>
          <a:prstGeom prst="rect">
            <a:avLst/>
          </a:prstGeom>
        </p:spPr>
        <p:txBody>
          <a:bodyPr>
            <a:spAutoFit/>
          </a:bodyPr>
          <a:lstStyle/>
          <a:p>
            <a:pPr algn="ctr" eaLnBrk="0" fontAlgn="base" hangingPunct="0">
              <a:spcBef>
                <a:spcPct val="0"/>
              </a:spcBef>
              <a:spcAft>
                <a:spcPct val="0"/>
              </a:spcAft>
            </a:pPr>
            <a:r>
              <a:rPr lang="en-US" sz="3200" b="1" dirty="0">
                <a:solidFill>
                  <a:srgbClr val="00B050"/>
                </a:solidFill>
                <a:latin typeface="AvenirNext LT Pro Regular"/>
                <a:ea typeface="ＭＳ Ｐゴシック" pitchFamily="16" charset="-128"/>
              </a:rPr>
              <a:t>Machine </a:t>
            </a:r>
          </a:p>
          <a:p>
            <a:pPr algn="ctr" eaLnBrk="0" fontAlgn="base" hangingPunct="0">
              <a:spcBef>
                <a:spcPct val="0"/>
              </a:spcBef>
              <a:spcAft>
                <a:spcPct val="0"/>
              </a:spcAft>
            </a:pPr>
            <a:r>
              <a:rPr lang="en-US" sz="3200" b="1" dirty="0">
                <a:solidFill>
                  <a:srgbClr val="00B050"/>
                </a:solidFill>
                <a:latin typeface="AvenirNext LT Pro Regular"/>
                <a:ea typeface="ＭＳ Ｐゴシック" pitchFamily="16" charset="-128"/>
              </a:rPr>
              <a:t>Learning</a:t>
            </a:r>
          </a:p>
        </p:txBody>
      </p:sp>
      <p:sp>
        <p:nvSpPr>
          <p:cNvPr id="30" name="Rectangle 29">
            <a:extLst>
              <a:ext uri="{FF2B5EF4-FFF2-40B4-BE49-F238E27FC236}">
                <a16:creationId xmlns:a16="http://schemas.microsoft.com/office/drawing/2014/main" id="{264E62FC-A861-496A-9683-CB0688CCC55A}"/>
              </a:ext>
            </a:extLst>
          </p:cNvPr>
          <p:cNvSpPr/>
          <p:nvPr/>
        </p:nvSpPr>
        <p:spPr>
          <a:xfrm>
            <a:off x="3049587" y="4850660"/>
            <a:ext cx="6092825" cy="707886"/>
          </a:xfrm>
          <a:prstGeom prst="rect">
            <a:avLst/>
          </a:prstGeom>
        </p:spPr>
        <p:txBody>
          <a:bodyPr>
            <a:spAutoFit/>
          </a:bodyPr>
          <a:lstStyle/>
          <a:p>
            <a:pPr algn="ctr" defTabSz="457200" eaLnBrk="0" fontAlgn="base" hangingPunct="0">
              <a:spcBef>
                <a:spcPct val="0"/>
              </a:spcBef>
              <a:spcAft>
                <a:spcPct val="0"/>
              </a:spcAft>
            </a:pPr>
            <a:r>
              <a:rPr lang="en-US" sz="2000" b="1" dirty="0">
                <a:solidFill>
                  <a:schemeClr val="tx2"/>
                </a:solidFill>
                <a:latin typeface="AvenirNext LT Pro Regular"/>
                <a:ea typeface="ＭＳ Ｐゴシック" pitchFamily="16" charset="-128"/>
                <a:cs typeface="ＭＳ Ｐゴシック" pitchFamily="-97" charset="-128"/>
              </a:rPr>
              <a:t>Deep </a:t>
            </a:r>
          </a:p>
          <a:p>
            <a:pPr algn="ctr" defTabSz="457200" eaLnBrk="0" fontAlgn="base" hangingPunct="0">
              <a:spcBef>
                <a:spcPct val="0"/>
              </a:spcBef>
              <a:spcAft>
                <a:spcPct val="0"/>
              </a:spcAft>
            </a:pPr>
            <a:r>
              <a:rPr lang="en-US" sz="2000" b="1" dirty="0">
                <a:solidFill>
                  <a:schemeClr val="tx2"/>
                </a:solidFill>
                <a:latin typeface="AvenirNext LT Pro Regular"/>
                <a:ea typeface="ＭＳ Ｐゴシック" pitchFamily="16" charset="-128"/>
                <a:cs typeface="ＭＳ Ｐゴシック" pitchFamily="-97" charset="-128"/>
              </a:rPr>
              <a:t>Learning</a:t>
            </a:r>
          </a:p>
        </p:txBody>
      </p:sp>
      <p:sp>
        <p:nvSpPr>
          <p:cNvPr id="31" name="Rectangle 30">
            <a:extLst>
              <a:ext uri="{FF2B5EF4-FFF2-40B4-BE49-F238E27FC236}">
                <a16:creationId xmlns:a16="http://schemas.microsoft.com/office/drawing/2014/main" id="{A8D30D1A-EF82-4AED-818C-F16FD3FFACC5}"/>
              </a:ext>
            </a:extLst>
          </p:cNvPr>
          <p:cNvSpPr/>
          <p:nvPr/>
        </p:nvSpPr>
        <p:spPr>
          <a:xfrm>
            <a:off x="4048868" y="1343060"/>
            <a:ext cx="4094262" cy="584775"/>
          </a:xfrm>
          <a:prstGeom prst="rect">
            <a:avLst/>
          </a:prstGeom>
        </p:spPr>
        <p:txBody>
          <a:bodyPr wrap="none">
            <a:spAutoFit/>
          </a:bodyPr>
          <a:lstStyle/>
          <a:p>
            <a:pPr algn="ctr" defTabSz="457200" eaLnBrk="0" fontAlgn="base" hangingPunct="0">
              <a:spcBef>
                <a:spcPct val="0"/>
              </a:spcBef>
              <a:spcAft>
                <a:spcPct val="0"/>
              </a:spcAft>
            </a:pPr>
            <a:r>
              <a:rPr lang="en-US" sz="3200" b="1" dirty="0">
                <a:solidFill>
                  <a:srgbClr val="00B0F0"/>
                </a:solidFill>
                <a:latin typeface="AvenirNext LT Pro Regular"/>
                <a:ea typeface="ＭＳ Ｐゴシック" pitchFamily="16" charset="-128"/>
                <a:cs typeface="ＭＳ Ｐゴシック" pitchFamily="-97" charset="-128"/>
              </a:rPr>
              <a:t>Artificial Intelligence</a:t>
            </a:r>
          </a:p>
        </p:txBody>
      </p:sp>
      <p:sp>
        <p:nvSpPr>
          <p:cNvPr id="32" name="Oval 31">
            <a:extLst>
              <a:ext uri="{FF2B5EF4-FFF2-40B4-BE49-F238E27FC236}">
                <a16:creationId xmlns:a16="http://schemas.microsoft.com/office/drawing/2014/main" id="{B122EF1A-1410-4617-A13B-F78275A5357E}"/>
              </a:ext>
            </a:extLst>
          </p:cNvPr>
          <p:cNvSpPr/>
          <p:nvPr/>
        </p:nvSpPr>
        <p:spPr bwMode="auto">
          <a:xfrm>
            <a:off x="3081848" y="501912"/>
            <a:ext cx="6028305" cy="5894346"/>
          </a:xfrm>
          <a:prstGeom prst="ellipse">
            <a:avLst/>
          </a:prstGeom>
          <a:noFill/>
          <a:ln w="38100">
            <a:solidFill>
              <a:srgbClr val="00B0F0"/>
            </a:soli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a:solidFill>
                <a:srgbClr val="00B0F0"/>
              </a:solidFill>
              <a:latin typeface="AvenirNext LT Pro Regular"/>
              <a:ea typeface="ＭＳ Ｐゴシック" pitchFamily="16" charset="-128"/>
              <a:cs typeface="ＭＳ Ｐゴシック" pitchFamily="-97" charset="-128"/>
            </a:endParaRPr>
          </a:p>
        </p:txBody>
      </p:sp>
      <p:sp>
        <p:nvSpPr>
          <p:cNvPr id="33" name="Oval 32">
            <a:extLst>
              <a:ext uri="{FF2B5EF4-FFF2-40B4-BE49-F238E27FC236}">
                <a16:creationId xmlns:a16="http://schemas.microsoft.com/office/drawing/2014/main" id="{F6A9B426-3086-486F-8645-DDE51906746C}"/>
              </a:ext>
            </a:extLst>
          </p:cNvPr>
          <p:cNvSpPr/>
          <p:nvPr/>
        </p:nvSpPr>
        <p:spPr bwMode="auto">
          <a:xfrm>
            <a:off x="3974494" y="2247533"/>
            <a:ext cx="4243012" cy="4148725"/>
          </a:xfrm>
          <a:prstGeom prst="ellipse">
            <a:avLst/>
          </a:prstGeom>
          <a:noFill/>
          <a:ln w="38100">
            <a:solidFill>
              <a:srgbClr val="00B050"/>
            </a:soli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a:solidFill>
                <a:srgbClr val="007AC2"/>
              </a:solidFill>
              <a:latin typeface="AvenirNext LT Pro Regular"/>
              <a:ea typeface="ＭＳ Ｐゴシック" pitchFamily="16" charset="-128"/>
              <a:cs typeface="ＭＳ Ｐゴシック" pitchFamily="-97" charset="-128"/>
            </a:endParaRPr>
          </a:p>
        </p:txBody>
      </p:sp>
      <p:sp>
        <p:nvSpPr>
          <p:cNvPr id="34" name="Oval 33">
            <a:extLst>
              <a:ext uri="{FF2B5EF4-FFF2-40B4-BE49-F238E27FC236}">
                <a16:creationId xmlns:a16="http://schemas.microsoft.com/office/drawing/2014/main" id="{CEAC25FF-12A2-4B43-AA41-001F0892160D}"/>
              </a:ext>
            </a:extLst>
          </p:cNvPr>
          <p:cNvSpPr/>
          <p:nvPr/>
        </p:nvSpPr>
        <p:spPr bwMode="auto">
          <a:xfrm>
            <a:off x="5184549" y="4613866"/>
            <a:ext cx="1822900" cy="1782392"/>
          </a:xfrm>
          <a:prstGeom prst="ellipse">
            <a:avLst/>
          </a:prstGeom>
          <a:noFill/>
          <a:ln w="38100">
            <a:solidFill>
              <a:schemeClr val="tx2"/>
            </a:soli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a:solidFill>
                <a:srgbClr val="007AC2"/>
              </a:solidFill>
              <a:latin typeface="AvenirNext LT Pro Regular"/>
              <a:ea typeface="ＭＳ Ｐゴシック" pitchFamily="16" charset="-128"/>
              <a:cs typeface="ＭＳ Ｐゴシック" pitchFamily="-97" charset="-128"/>
            </a:endParaRPr>
          </a:p>
        </p:txBody>
      </p:sp>
    </p:spTree>
    <p:extLst>
      <p:ext uri="{BB962C8B-B14F-4D97-AF65-F5344CB8AC3E}">
        <p14:creationId xmlns:p14="http://schemas.microsoft.com/office/powerpoint/2010/main" val="3080618691"/>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4C219092-726E-43F3-BB07-37DD1055D184}"/>
              </a:ext>
            </a:extLst>
          </p:cNvPr>
          <p:cNvGrpSpPr/>
          <p:nvPr/>
        </p:nvGrpSpPr>
        <p:grpSpPr>
          <a:xfrm>
            <a:off x="0" y="0"/>
            <a:ext cx="12192000" cy="6858000"/>
            <a:chOff x="0" y="0"/>
            <a:chExt cx="12192000" cy="6858000"/>
          </a:xfrm>
        </p:grpSpPr>
        <p:grpSp>
          <p:nvGrpSpPr>
            <p:cNvPr id="54" name="Group 53">
              <a:extLst>
                <a:ext uri="{FF2B5EF4-FFF2-40B4-BE49-F238E27FC236}">
                  <a16:creationId xmlns:a16="http://schemas.microsoft.com/office/drawing/2014/main" id="{E79D51ED-D21E-4A40-8CF5-1363D0477A38}"/>
                </a:ext>
              </a:extLst>
            </p:cNvPr>
            <p:cNvGrpSpPr/>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E75A91FD-B66B-450E-9800-50F77C9063EC}"/>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3" name="Picture 72">
                <a:extLst>
                  <a:ext uri="{FF2B5EF4-FFF2-40B4-BE49-F238E27FC236}">
                    <a16:creationId xmlns:a16="http://schemas.microsoft.com/office/drawing/2014/main" id="{37E6BFF4-19D0-4526-994B-0073643880DF}"/>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55" name="Group 54">
              <a:extLst>
                <a:ext uri="{FF2B5EF4-FFF2-40B4-BE49-F238E27FC236}">
                  <a16:creationId xmlns:a16="http://schemas.microsoft.com/office/drawing/2014/main" id="{BF4AA106-49DE-4EB7-9347-CA39AFBAAE21}"/>
                </a:ext>
              </a:extLst>
            </p:cNvPr>
            <p:cNvGrpSpPr/>
            <p:nvPr/>
          </p:nvGrpSpPr>
          <p:grpSpPr>
            <a:xfrm>
              <a:off x="208303" y="146055"/>
              <a:ext cx="11731071" cy="6595922"/>
              <a:chOff x="208303" y="146055"/>
              <a:chExt cx="11731071" cy="6595922"/>
            </a:xfrm>
          </p:grpSpPr>
          <p:grpSp>
            <p:nvGrpSpPr>
              <p:cNvPr id="56" name="Group 55">
                <a:extLst>
                  <a:ext uri="{FF2B5EF4-FFF2-40B4-BE49-F238E27FC236}">
                    <a16:creationId xmlns:a16="http://schemas.microsoft.com/office/drawing/2014/main" id="{72DBA366-6210-4613-9D1C-7081EC306EED}"/>
                  </a:ext>
                </a:extLst>
              </p:cNvPr>
              <p:cNvGrpSpPr/>
              <p:nvPr/>
            </p:nvGrpSpPr>
            <p:grpSpPr>
              <a:xfrm>
                <a:off x="11604987" y="146055"/>
                <a:ext cx="334387" cy="435843"/>
                <a:chOff x="11604987" y="146055"/>
                <a:chExt cx="334387" cy="435843"/>
              </a:xfrm>
            </p:grpSpPr>
            <p:grpSp>
              <p:nvGrpSpPr>
                <p:cNvPr id="64" name="Group 63">
                  <a:extLst>
                    <a:ext uri="{FF2B5EF4-FFF2-40B4-BE49-F238E27FC236}">
                      <a16:creationId xmlns:a16="http://schemas.microsoft.com/office/drawing/2014/main" id="{7C0F9869-2613-4831-804E-FCB4EDF2D576}"/>
                    </a:ext>
                  </a:extLst>
                </p:cNvPr>
                <p:cNvGrpSpPr>
                  <a:grpSpLocks noChangeAspect="1"/>
                </p:cNvGrpSpPr>
                <p:nvPr/>
              </p:nvGrpSpPr>
              <p:grpSpPr>
                <a:xfrm>
                  <a:off x="11770125" y="399018"/>
                  <a:ext cx="169249" cy="182880"/>
                  <a:chOff x="7310041" y="760941"/>
                  <a:chExt cx="1043386" cy="1127422"/>
                </a:xfrm>
              </p:grpSpPr>
              <p:sp>
                <p:nvSpPr>
                  <p:cNvPr id="69" name="Freeform 33">
                    <a:extLst>
                      <a:ext uri="{FF2B5EF4-FFF2-40B4-BE49-F238E27FC236}">
                        <a16:creationId xmlns:a16="http://schemas.microsoft.com/office/drawing/2014/main" id="{F5315EC1-7474-47B5-B19D-F1FCB9BAEE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70" name="Rectangle 69">
                    <a:extLst>
                      <a:ext uri="{FF2B5EF4-FFF2-40B4-BE49-F238E27FC236}">
                        <a16:creationId xmlns:a16="http://schemas.microsoft.com/office/drawing/2014/main" id="{083021A2-6E9E-4DB8-8834-6449F4D148A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71" name="Rectangle 70">
                    <a:extLst>
                      <a:ext uri="{FF2B5EF4-FFF2-40B4-BE49-F238E27FC236}">
                        <a16:creationId xmlns:a16="http://schemas.microsoft.com/office/drawing/2014/main" id="{9D026968-4CF9-45D7-BED3-B5F8CF3361E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65" name="Group 64">
                  <a:extLst>
                    <a:ext uri="{FF2B5EF4-FFF2-40B4-BE49-F238E27FC236}">
                      <a16:creationId xmlns:a16="http://schemas.microsoft.com/office/drawing/2014/main" id="{7909F34B-006C-4A8D-9821-A6EB19FD81E0}"/>
                    </a:ext>
                  </a:extLst>
                </p:cNvPr>
                <p:cNvGrpSpPr>
                  <a:grpSpLocks noChangeAspect="1"/>
                </p:cNvGrpSpPr>
                <p:nvPr/>
              </p:nvGrpSpPr>
              <p:grpSpPr>
                <a:xfrm>
                  <a:off x="11604987" y="146055"/>
                  <a:ext cx="73152" cy="73152"/>
                  <a:chOff x="7310041" y="760941"/>
                  <a:chExt cx="1043386" cy="1127422"/>
                </a:xfrm>
              </p:grpSpPr>
              <p:sp>
                <p:nvSpPr>
                  <p:cNvPr id="66" name="Freeform 30">
                    <a:extLst>
                      <a:ext uri="{FF2B5EF4-FFF2-40B4-BE49-F238E27FC236}">
                        <a16:creationId xmlns:a16="http://schemas.microsoft.com/office/drawing/2014/main" id="{8B913EBE-EBD9-4E26-B797-CCBFAE556B8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7" name="Rectangle 66">
                    <a:extLst>
                      <a:ext uri="{FF2B5EF4-FFF2-40B4-BE49-F238E27FC236}">
                        <a16:creationId xmlns:a16="http://schemas.microsoft.com/office/drawing/2014/main" id="{29AB45DE-76E0-4193-A4E3-D5065A9E060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68" name="Rectangle 67">
                    <a:extLst>
                      <a:ext uri="{FF2B5EF4-FFF2-40B4-BE49-F238E27FC236}">
                        <a16:creationId xmlns:a16="http://schemas.microsoft.com/office/drawing/2014/main" id="{D203A92A-DCB7-4190-9BB4-0A018833C5D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57" name="Group 56">
                <a:extLst>
                  <a:ext uri="{FF2B5EF4-FFF2-40B4-BE49-F238E27FC236}">
                    <a16:creationId xmlns:a16="http://schemas.microsoft.com/office/drawing/2014/main" id="{FB2E3B4C-2311-4E4D-8447-C7053D19E166}"/>
                  </a:ext>
                </a:extLst>
              </p:cNvPr>
              <p:cNvGrpSpPr/>
              <p:nvPr/>
            </p:nvGrpSpPr>
            <p:grpSpPr>
              <a:xfrm>
                <a:off x="208303" y="5787704"/>
                <a:ext cx="437544" cy="389381"/>
                <a:chOff x="9178262" y="1315181"/>
                <a:chExt cx="437544" cy="389381"/>
              </a:xfrm>
            </p:grpSpPr>
            <p:pic>
              <p:nvPicPr>
                <p:cNvPr id="62" name="Picture 61">
                  <a:extLst>
                    <a:ext uri="{FF2B5EF4-FFF2-40B4-BE49-F238E27FC236}">
                      <a16:creationId xmlns:a16="http://schemas.microsoft.com/office/drawing/2014/main" id="{DB3B0DF3-F633-4D61-B602-FDAF53A5678A}"/>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63" name="Picture 62">
                  <a:extLst>
                    <a:ext uri="{FF2B5EF4-FFF2-40B4-BE49-F238E27FC236}">
                      <a16:creationId xmlns:a16="http://schemas.microsoft.com/office/drawing/2014/main" id="{678691EF-36AB-475B-802D-7A282D01F94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58" name="Group 57">
                <a:extLst>
                  <a:ext uri="{FF2B5EF4-FFF2-40B4-BE49-F238E27FC236}">
                    <a16:creationId xmlns:a16="http://schemas.microsoft.com/office/drawing/2014/main" id="{84E2EC3C-3794-4B66-9C0D-AE6EBB9B7534}"/>
                  </a:ext>
                </a:extLst>
              </p:cNvPr>
              <p:cNvGrpSpPr/>
              <p:nvPr/>
            </p:nvGrpSpPr>
            <p:grpSpPr>
              <a:xfrm>
                <a:off x="250899" y="6421937"/>
                <a:ext cx="669934" cy="274320"/>
                <a:chOff x="9445759" y="1430242"/>
                <a:chExt cx="669934" cy="274320"/>
              </a:xfrm>
            </p:grpSpPr>
            <p:pic>
              <p:nvPicPr>
                <p:cNvPr id="60" name="Picture 59">
                  <a:extLst>
                    <a:ext uri="{FF2B5EF4-FFF2-40B4-BE49-F238E27FC236}">
                      <a16:creationId xmlns:a16="http://schemas.microsoft.com/office/drawing/2014/main" id="{B94DDD8F-0F8F-4255-BB2A-DAB41B8483E6}"/>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61" name="Picture 60">
                  <a:extLst>
                    <a:ext uri="{FF2B5EF4-FFF2-40B4-BE49-F238E27FC236}">
                      <a16:creationId xmlns:a16="http://schemas.microsoft.com/office/drawing/2014/main" id="{7EF2DA93-6677-4AD5-908D-667C4B10CA5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59" name="Picture 58">
                <a:extLst>
                  <a:ext uri="{FF2B5EF4-FFF2-40B4-BE49-F238E27FC236}">
                    <a16:creationId xmlns:a16="http://schemas.microsoft.com/office/drawing/2014/main" id="{B0181472-1F62-47E5-9DA2-FB18532F153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9" name="Rectangle 28">
            <a:extLst>
              <a:ext uri="{FF2B5EF4-FFF2-40B4-BE49-F238E27FC236}">
                <a16:creationId xmlns:a16="http://schemas.microsoft.com/office/drawing/2014/main" id="{2CF00346-A7E6-4E9A-8472-28DDFBD7D0FB}"/>
              </a:ext>
            </a:extLst>
          </p:cNvPr>
          <p:cNvSpPr/>
          <p:nvPr/>
        </p:nvSpPr>
        <p:spPr>
          <a:xfrm>
            <a:off x="3081848" y="2440754"/>
            <a:ext cx="6092825" cy="1077218"/>
          </a:xfrm>
          <a:prstGeom prst="rect">
            <a:avLst/>
          </a:prstGeom>
        </p:spPr>
        <p:txBody>
          <a:bodyPr>
            <a:spAutoFit/>
          </a:bodyPr>
          <a:lstStyle/>
          <a:p>
            <a:pPr algn="ctr" eaLnBrk="0" fontAlgn="base" hangingPunct="0">
              <a:spcBef>
                <a:spcPct val="0"/>
              </a:spcBef>
              <a:spcAft>
                <a:spcPct val="0"/>
              </a:spcAft>
            </a:pPr>
            <a:r>
              <a:rPr lang="en-US" sz="3200" b="1" dirty="0">
                <a:solidFill>
                  <a:srgbClr val="00B050"/>
                </a:solidFill>
                <a:latin typeface="AvenirNext LT Pro Regular"/>
                <a:ea typeface="ＭＳ Ｐゴシック" pitchFamily="16" charset="-128"/>
              </a:rPr>
              <a:t>Machine </a:t>
            </a:r>
          </a:p>
          <a:p>
            <a:pPr algn="ctr" eaLnBrk="0" fontAlgn="base" hangingPunct="0">
              <a:spcBef>
                <a:spcPct val="0"/>
              </a:spcBef>
              <a:spcAft>
                <a:spcPct val="0"/>
              </a:spcAft>
            </a:pPr>
            <a:r>
              <a:rPr lang="en-US" sz="3200" b="1" dirty="0">
                <a:solidFill>
                  <a:srgbClr val="00B050"/>
                </a:solidFill>
                <a:latin typeface="AvenirNext LT Pro Regular"/>
                <a:ea typeface="ＭＳ Ｐゴシック" pitchFamily="16" charset="-128"/>
              </a:rPr>
              <a:t>Learning</a:t>
            </a:r>
          </a:p>
        </p:txBody>
      </p:sp>
      <p:sp>
        <p:nvSpPr>
          <p:cNvPr id="30" name="Rectangle 29">
            <a:extLst>
              <a:ext uri="{FF2B5EF4-FFF2-40B4-BE49-F238E27FC236}">
                <a16:creationId xmlns:a16="http://schemas.microsoft.com/office/drawing/2014/main" id="{264E62FC-A861-496A-9683-CB0688CCC55A}"/>
              </a:ext>
            </a:extLst>
          </p:cNvPr>
          <p:cNvSpPr/>
          <p:nvPr/>
        </p:nvSpPr>
        <p:spPr>
          <a:xfrm>
            <a:off x="3049587" y="4850660"/>
            <a:ext cx="6092825" cy="707886"/>
          </a:xfrm>
          <a:prstGeom prst="rect">
            <a:avLst/>
          </a:prstGeom>
        </p:spPr>
        <p:txBody>
          <a:bodyPr>
            <a:spAutoFit/>
          </a:bodyPr>
          <a:lstStyle/>
          <a:p>
            <a:pPr algn="ctr" defTabSz="457200" eaLnBrk="0" fontAlgn="base" hangingPunct="0">
              <a:spcBef>
                <a:spcPct val="0"/>
              </a:spcBef>
              <a:spcAft>
                <a:spcPct val="0"/>
              </a:spcAft>
            </a:pPr>
            <a:r>
              <a:rPr lang="en-US" sz="2000" b="1" dirty="0">
                <a:solidFill>
                  <a:schemeClr val="tx2"/>
                </a:solidFill>
                <a:latin typeface="AvenirNext LT Pro Regular"/>
                <a:ea typeface="ＭＳ Ｐゴシック" pitchFamily="16" charset="-128"/>
                <a:cs typeface="ＭＳ Ｐゴシック" pitchFamily="-97" charset="-128"/>
              </a:rPr>
              <a:t>Deep </a:t>
            </a:r>
          </a:p>
          <a:p>
            <a:pPr algn="ctr" defTabSz="457200" eaLnBrk="0" fontAlgn="base" hangingPunct="0">
              <a:spcBef>
                <a:spcPct val="0"/>
              </a:spcBef>
              <a:spcAft>
                <a:spcPct val="0"/>
              </a:spcAft>
            </a:pPr>
            <a:r>
              <a:rPr lang="en-US" sz="2000" b="1" dirty="0">
                <a:solidFill>
                  <a:schemeClr val="tx2"/>
                </a:solidFill>
                <a:latin typeface="AvenirNext LT Pro Regular"/>
                <a:ea typeface="ＭＳ Ｐゴシック" pitchFamily="16" charset="-128"/>
                <a:cs typeface="ＭＳ Ｐゴシック" pitchFamily="-97" charset="-128"/>
              </a:rPr>
              <a:t>Learning</a:t>
            </a:r>
          </a:p>
        </p:txBody>
      </p:sp>
      <p:sp>
        <p:nvSpPr>
          <p:cNvPr id="31" name="Rectangle 30">
            <a:extLst>
              <a:ext uri="{FF2B5EF4-FFF2-40B4-BE49-F238E27FC236}">
                <a16:creationId xmlns:a16="http://schemas.microsoft.com/office/drawing/2014/main" id="{A8D30D1A-EF82-4AED-818C-F16FD3FFACC5}"/>
              </a:ext>
            </a:extLst>
          </p:cNvPr>
          <p:cNvSpPr/>
          <p:nvPr/>
        </p:nvSpPr>
        <p:spPr>
          <a:xfrm>
            <a:off x="4048868" y="1343060"/>
            <a:ext cx="4094262" cy="584775"/>
          </a:xfrm>
          <a:prstGeom prst="rect">
            <a:avLst/>
          </a:prstGeom>
        </p:spPr>
        <p:txBody>
          <a:bodyPr wrap="none">
            <a:spAutoFit/>
          </a:bodyPr>
          <a:lstStyle/>
          <a:p>
            <a:pPr algn="ctr" defTabSz="457200" eaLnBrk="0" fontAlgn="base" hangingPunct="0">
              <a:spcBef>
                <a:spcPct val="0"/>
              </a:spcBef>
              <a:spcAft>
                <a:spcPct val="0"/>
              </a:spcAft>
            </a:pPr>
            <a:r>
              <a:rPr lang="en-US" sz="3200" b="1" dirty="0">
                <a:solidFill>
                  <a:srgbClr val="00B0F0"/>
                </a:solidFill>
                <a:latin typeface="AvenirNext LT Pro Regular"/>
                <a:ea typeface="ＭＳ Ｐゴシック" pitchFamily="16" charset="-128"/>
                <a:cs typeface="ＭＳ Ｐゴシック" pitchFamily="-97" charset="-128"/>
              </a:rPr>
              <a:t>Artificial Intelligence</a:t>
            </a:r>
          </a:p>
        </p:txBody>
      </p:sp>
      <p:sp>
        <p:nvSpPr>
          <p:cNvPr id="32" name="Oval 31">
            <a:extLst>
              <a:ext uri="{FF2B5EF4-FFF2-40B4-BE49-F238E27FC236}">
                <a16:creationId xmlns:a16="http://schemas.microsoft.com/office/drawing/2014/main" id="{B122EF1A-1410-4617-A13B-F78275A5357E}"/>
              </a:ext>
            </a:extLst>
          </p:cNvPr>
          <p:cNvSpPr/>
          <p:nvPr/>
        </p:nvSpPr>
        <p:spPr bwMode="auto">
          <a:xfrm>
            <a:off x="3081848" y="501912"/>
            <a:ext cx="6028305" cy="5894346"/>
          </a:xfrm>
          <a:prstGeom prst="ellipse">
            <a:avLst/>
          </a:prstGeom>
          <a:noFill/>
          <a:ln w="38100">
            <a:solidFill>
              <a:srgbClr val="00B0F0"/>
            </a:soli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a:solidFill>
                <a:srgbClr val="00B0F0"/>
              </a:solidFill>
              <a:latin typeface="AvenirNext LT Pro Regular"/>
              <a:ea typeface="ＭＳ Ｐゴシック" pitchFamily="16" charset="-128"/>
              <a:cs typeface="ＭＳ Ｐゴシック" pitchFamily="-97" charset="-128"/>
            </a:endParaRPr>
          </a:p>
        </p:txBody>
      </p:sp>
      <p:sp>
        <p:nvSpPr>
          <p:cNvPr id="33" name="Oval 32">
            <a:extLst>
              <a:ext uri="{FF2B5EF4-FFF2-40B4-BE49-F238E27FC236}">
                <a16:creationId xmlns:a16="http://schemas.microsoft.com/office/drawing/2014/main" id="{F6A9B426-3086-486F-8645-DDE51906746C}"/>
              </a:ext>
            </a:extLst>
          </p:cNvPr>
          <p:cNvSpPr/>
          <p:nvPr/>
        </p:nvSpPr>
        <p:spPr bwMode="auto">
          <a:xfrm>
            <a:off x="3974494" y="2247533"/>
            <a:ext cx="4243012" cy="4148725"/>
          </a:xfrm>
          <a:prstGeom prst="ellipse">
            <a:avLst/>
          </a:prstGeom>
          <a:noFill/>
          <a:ln w="38100">
            <a:solidFill>
              <a:srgbClr val="00B050"/>
            </a:soli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a:solidFill>
                <a:srgbClr val="007AC2"/>
              </a:solidFill>
              <a:latin typeface="AvenirNext LT Pro Regular"/>
              <a:ea typeface="ＭＳ Ｐゴシック" pitchFamily="16" charset="-128"/>
              <a:cs typeface="ＭＳ Ｐゴシック" pitchFamily="-97" charset="-128"/>
            </a:endParaRPr>
          </a:p>
        </p:txBody>
      </p:sp>
      <p:sp>
        <p:nvSpPr>
          <p:cNvPr id="34" name="Oval 33">
            <a:extLst>
              <a:ext uri="{FF2B5EF4-FFF2-40B4-BE49-F238E27FC236}">
                <a16:creationId xmlns:a16="http://schemas.microsoft.com/office/drawing/2014/main" id="{CEAC25FF-12A2-4B43-AA41-001F0892160D}"/>
              </a:ext>
            </a:extLst>
          </p:cNvPr>
          <p:cNvSpPr/>
          <p:nvPr/>
        </p:nvSpPr>
        <p:spPr bwMode="auto">
          <a:xfrm>
            <a:off x="5184549" y="4613866"/>
            <a:ext cx="1822900" cy="1782392"/>
          </a:xfrm>
          <a:prstGeom prst="ellipse">
            <a:avLst/>
          </a:prstGeom>
          <a:noFill/>
          <a:ln w="38100">
            <a:solidFill>
              <a:schemeClr val="tx2"/>
            </a:solidFill>
            <a:headEnd type="none" w="med" len="med"/>
            <a:tailEnd type="none" w="med" len="med"/>
          </a:ln>
          <a:effectLst>
            <a:outerShdw blurRad="5080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3200" b="1">
              <a:solidFill>
                <a:srgbClr val="007AC2"/>
              </a:solidFill>
              <a:latin typeface="AvenirNext LT Pro Regular"/>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6F86DAE8-8506-463E-B368-5A9C7BD95BAB}"/>
              </a:ext>
            </a:extLst>
          </p:cNvPr>
          <p:cNvSpPr/>
          <p:nvPr/>
        </p:nvSpPr>
        <p:spPr>
          <a:xfrm>
            <a:off x="3470919" y="2124889"/>
            <a:ext cx="942630" cy="461665"/>
          </a:xfrm>
          <a:prstGeom prst="rect">
            <a:avLst/>
          </a:prstGeom>
        </p:spPr>
        <p:txBody>
          <a:bodyPr wrap="none">
            <a:spAutoFit/>
          </a:bodyPr>
          <a:lstStyle/>
          <a:p>
            <a:pPr defTabSz="457200" eaLnBrk="0" hangingPunct="0"/>
            <a:r>
              <a:rPr lang="en-US" sz="1200" dirty="0">
                <a:latin typeface="AvenirNext LT Pro Regular"/>
              </a:rPr>
              <a:t>Computer </a:t>
            </a:r>
          </a:p>
          <a:p>
            <a:pPr defTabSz="457200" eaLnBrk="0" hangingPunct="0"/>
            <a:r>
              <a:rPr lang="en-US" sz="1200" dirty="0">
                <a:latin typeface="AvenirNext LT Pro Regular"/>
              </a:rPr>
              <a:t>Vision</a:t>
            </a:r>
          </a:p>
        </p:txBody>
      </p:sp>
      <p:sp>
        <p:nvSpPr>
          <p:cNvPr id="36" name="Rectangle 35">
            <a:extLst>
              <a:ext uri="{FF2B5EF4-FFF2-40B4-BE49-F238E27FC236}">
                <a16:creationId xmlns:a16="http://schemas.microsoft.com/office/drawing/2014/main" id="{A699E930-0A0A-47FE-BEDD-D66A5498CD86}"/>
              </a:ext>
            </a:extLst>
          </p:cNvPr>
          <p:cNvSpPr/>
          <p:nvPr/>
        </p:nvSpPr>
        <p:spPr>
          <a:xfrm>
            <a:off x="4478069" y="1969118"/>
            <a:ext cx="1292149" cy="276999"/>
          </a:xfrm>
          <a:prstGeom prst="rect">
            <a:avLst/>
          </a:prstGeom>
        </p:spPr>
        <p:txBody>
          <a:bodyPr wrap="none">
            <a:spAutoFit/>
          </a:bodyPr>
          <a:lstStyle/>
          <a:p>
            <a:pPr defTabSz="457200" eaLnBrk="0" hangingPunct="0"/>
            <a:r>
              <a:rPr lang="en-US" sz="1200" dirty="0">
                <a:latin typeface="AvenirNext LT Pro Regular"/>
              </a:rPr>
              <a:t>Object Tracking</a:t>
            </a:r>
          </a:p>
        </p:txBody>
      </p:sp>
      <p:sp>
        <p:nvSpPr>
          <p:cNvPr id="37" name="Rectangle 36">
            <a:extLst>
              <a:ext uri="{FF2B5EF4-FFF2-40B4-BE49-F238E27FC236}">
                <a16:creationId xmlns:a16="http://schemas.microsoft.com/office/drawing/2014/main" id="{C5C757E9-4709-4356-A3D2-7ECEDED617DC}"/>
              </a:ext>
            </a:extLst>
          </p:cNvPr>
          <p:cNvSpPr/>
          <p:nvPr/>
        </p:nvSpPr>
        <p:spPr>
          <a:xfrm>
            <a:off x="7586865" y="2492685"/>
            <a:ext cx="1393330" cy="276999"/>
          </a:xfrm>
          <a:prstGeom prst="rect">
            <a:avLst/>
          </a:prstGeom>
        </p:spPr>
        <p:txBody>
          <a:bodyPr wrap="none">
            <a:spAutoFit/>
          </a:bodyPr>
          <a:lstStyle/>
          <a:p>
            <a:pPr defTabSz="457200" eaLnBrk="0" hangingPunct="0"/>
            <a:r>
              <a:rPr lang="en-US" sz="1200" dirty="0">
                <a:latin typeface="AvenirNext LT Pro Regular"/>
              </a:rPr>
              <a:t>Object Detection</a:t>
            </a:r>
          </a:p>
        </p:txBody>
      </p:sp>
      <p:sp>
        <p:nvSpPr>
          <p:cNvPr id="38" name="Rectangle 37">
            <a:extLst>
              <a:ext uri="{FF2B5EF4-FFF2-40B4-BE49-F238E27FC236}">
                <a16:creationId xmlns:a16="http://schemas.microsoft.com/office/drawing/2014/main" id="{1F9519D3-1967-47D8-958B-6388EFC67183}"/>
              </a:ext>
            </a:extLst>
          </p:cNvPr>
          <p:cNvSpPr/>
          <p:nvPr/>
        </p:nvSpPr>
        <p:spPr>
          <a:xfrm>
            <a:off x="7012281" y="1963665"/>
            <a:ext cx="1438022" cy="461665"/>
          </a:xfrm>
          <a:prstGeom prst="rect">
            <a:avLst/>
          </a:prstGeom>
        </p:spPr>
        <p:txBody>
          <a:bodyPr wrap="none">
            <a:spAutoFit/>
          </a:bodyPr>
          <a:lstStyle/>
          <a:p>
            <a:pPr defTabSz="457200" eaLnBrk="0" hangingPunct="0"/>
            <a:r>
              <a:rPr lang="en-US" sz="1200" dirty="0">
                <a:latin typeface="AvenirNext LT Pro Regular"/>
              </a:rPr>
              <a:t>Natural Language</a:t>
            </a:r>
          </a:p>
          <a:p>
            <a:pPr defTabSz="457200" eaLnBrk="0" hangingPunct="0"/>
            <a:r>
              <a:rPr lang="en-US" sz="1200" dirty="0">
                <a:latin typeface="AvenirNext LT Pro Regular"/>
              </a:rPr>
              <a:t>Processing</a:t>
            </a:r>
          </a:p>
        </p:txBody>
      </p:sp>
      <p:sp>
        <p:nvSpPr>
          <p:cNvPr id="39" name="Rectangle 38">
            <a:extLst>
              <a:ext uri="{FF2B5EF4-FFF2-40B4-BE49-F238E27FC236}">
                <a16:creationId xmlns:a16="http://schemas.microsoft.com/office/drawing/2014/main" id="{C49BD6FE-3C25-4AB5-A857-9B3E132579A0}"/>
              </a:ext>
            </a:extLst>
          </p:cNvPr>
          <p:cNvSpPr/>
          <p:nvPr/>
        </p:nvSpPr>
        <p:spPr>
          <a:xfrm>
            <a:off x="3235151" y="2823348"/>
            <a:ext cx="985911" cy="461665"/>
          </a:xfrm>
          <a:prstGeom prst="rect">
            <a:avLst/>
          </a:prstGeom>
        </p:spPr>
        <p:txBody>
          <a:bodyPr wrap="none">
            <a:spAutoFit/>
          </a:bodyPr>
          <a:lstStyle/>
          <a:p>
            <a:pPr defTabSz="457200" eaLnBrk="0" hangingPunct="0"/>
            <a:r>
              <a:rPr lang="en-US" sz="1200" dirty="0">
                <a:latin typeface="AvenirNext LT Pro Regular"/>
              </a:rPr>
              <a:t>Cognitive</a:t>
            </a:r>
          </a:p>
          <a:p>
            <a:pPr defTabSz="457200" eaLnBrk="0" hangingPunct="0"/>
            <a:r>
              <a:rPr lang="en-US" sz="1200" dirty="0">
                <a:latin typeface="AvenirNext LT Pro Regular"/>
              </a:rPr>
              <a:t>Computing</a:t>
            </a:r>
          </a:p>
        </p:txBody>
      </p:sp>
      <p:sp>
        <p:nvSpPr>
          <p:cNvPr id="40" name="Rectangle 39">
            <a:extLst>
              <a:ext uri="{FF2B5EF4-FFF2-40B4-BE49-F238E27FC236}">
                <a16:creationId xmlns:a16="http://schemas.microsoft.com/office/drawing/2014/main" id="{DBAA2A05-5454-42BE-8997-97164EC37D15}"/>
              </a:ext>
            </a:extLst>
          </p:cNvPr>
          <p:cNvSpPr/>
          <p:nvPr/>
        </p:nvSpPr>
        <p:spPr>
          <a:xfrm>
            <a:off x="8085971" y="3105503"/>
            <a:ext cx="635110" cy="276999"/>
          </a:xfrm>
          <a:prstGeom prst="rect">
            <a:avLst/>
          </a:prstGeom>
        </p:spPr>
        <p:txBody>
          <a:bodyPr wrap="none">
            <a:spAutoFit/>
          </a:bodyPr>
          <a:lstStyle/>
          <a:p>
            <a:pPr defTabSz="457200" eaLnBrk="0" hangingPunct="0"/>
            <a:r>
              <a:rPr lang="en-US" sz="1200" dirty="0" err="1">
                <a:latin typeface="AvenirNext LT Pro Regular"/>
              </a:rPr>
              <a:t>GeoAI</a:t>
            </a:r>
            <a:endParaRPr lang="en-US" sz="1200" dirty="0">
              <a:latin typeface="AvenirNext LT Pro Regular"/>
            </a:endParaRPr>
          </a:p>
        </p:txBody>
      </p:sp>
      <p:sp>
        <p:nvSpPr>
          <p:cNvPr id="41" name="Rectangle 40">
            <a:extLst>
              <a:ext uri="{FF2B5EF4-FFF2-40B4-BE49-F238E27FC236}">
                <a16:creationId xmlns:a16="http://schemas.microsoft.com/office/drawing/2014/main" id="{4F23CD5E-7CC4-45B0-8026-261144A0F2C7}"/>
              </a:ext>
            </a:extLst>
          </p:cNvPr>
          <p:cNvSpPr/>
          <p:nvPr/>
        </p:nvSpPr>
        <p:spPr>
          <a:xfrm>
            <a:off x="4064360" y="3972272"/>
            <a:ext cx="1246688" cy="276999"/>
          </a:xfrm>
          <a:prstGeom prst="rect">
            <a:avLst/>
          </a:prstGeom>
        </p:spPr>
        <p:txBody>
          <a:bodyPr wrap="none">
            <a:spAutoFit/>
          </a:bodyPr>
          <a:lstStyle/>
          <a:p>
            <a:pPr defTabSz="457200" eaLnBrk="0" hangingPunct="0"/>
            <a:r>
              <a:rPr lang="en-US" sz="1200" dirty="0">
                <a:latin typeface="AvenirNext LT Pro Regular"/>
              </a:rPr>
              <a:t>Random Forest</a:t>
            </a:r>
          </a:p>
        </p:txBody>
      </p:sp>
      <p:sp>
        <p:nvSpPr>
          <p:cNvPr id="42" name="Rectangle 41">
            <a:extLst>
              <a:ext uri="{FF2B5EF4-FFF2-40B4-BE49-F238E27FC236}">
                <a16:creationId xmlns:a16="http://schemas.microsoft.com/office/drawing/2014/main" id="{7C1BAEC9-F0A1-4507-A401-34F1DBC4A7EB}"/>
              </a:ext>
            </a:extLst>
          </p:cNvPr>
          <p:cNvSpPr/>
          <p:nvPr/>
        </p:nvSpPr>
        <p:spPr>
          <a:xfrm>
            <a:off x="6848341" y="3752801"/>
            <a:ext cx="1228221" cy="461665"/>
          </a:xfrm>
          <a:prstGeom prst="rect">
            <a:avLst/>
          </a:prstGeom>
        </p:spPr>
        <p:txBody>
          <a:bodyPr wrap="none">
            <a:spAutoFit/>
          </a:bodyPr>
          <a:lstStyle/>
          <a:p>
            <a:pPr defTabSz="457200" eaLnBrk="0" hangingPunct="0"/>
            <a:r>
              <a:rPr lang="en-US" sz="1200" dirty="0">
                <a:latin typeface="AvenirNext LT Pro Regular"/>
              </a:rPr>
              <a:t>Dimensionality</a:t>
            </a:r>
          </a:p>
          <a:p>
            <a:pPr defTabSz="457200" eaLnBrk="0" hangingPunct="0"/>
            <a:r>
              <a:rPr lang="en-US" sz="1200" dirty="0">
                <a:latin typeface="AvenirNext LT Pro Regular"/>
              </a:rPr>
              <a:t>Reduction</a:t>
            </a:r>
          </a:p>
        </p:txBody>
      </p:sp>
      <p:sp>
        <p:nvSpPr>
          <p:cNvPr id="43" name="Rectangle 42">
            <a:extLst>
              <a:ext uri="{FF2B5EF4-FFF2-40B4-BE49-F238E27FC236}">
                <a16:creationId xmlns:a16="http://schemas.microsoft.com/office/drawing/2014/main" id="{9C079B3B-0795-49BA-9A04-7464B5BEF84D}"/>
              </a:ext>
            </a:extLst>
          </p:cNvPr>
          <p:cNvSpPr/>
          <p:nvPr/>
        </p:nvSpPr>
        <p:spPr>
          <a:xfrm>
            <a:off x="4221062" y="4451970"/>
            <a:ext cx="1242776" cy="461665"/>
          </a:xfrm>
          <a:prstGeom prst="rect">
            <a:avLst/>
          </a:prstGeom>
        </p:spPr>
        <p:txBody>
          <a:bodyPr wrap="none">
            <a:spAutoFit/>
          </a:bodyPr>
          <a:lstStyle/>
          <a:p>
            <a:pPr defTabSz="457200" eaLnBrk="0" hangingPunct="0"/>
            <a:r>
              <a:rPr lang="en-US" sz="1200" dirty="0">
                <a:latin typeface="AvenirNext LT Pro Regular"/>
              </a:rPr>
              <a:t>Support Vector</a:t>
            </a:r>
          </a:p>
          <a:p>
            <a:pPr defTabSz="457200" eaLnBrk="0" hangingPunct="0"/>
            <a:r>
              <a:rPr lang="en-US" sz="1200" dirty="0">
                <a:latin typeface="AvenirNext LT Pro Regular"/>
              </a:rPr>
              <a:t>Machines</a:t>
            </a:r>
          </a:p>
        </p:txBody>
      </p:sp>
      <p:sp>
        <p:nvSpPr>
          <p:cNvPr id="44" name="Rectangle 43">
            <a:extLst>
              <a:ext uri="{FF2B5EF4-FFF2-40B4-BE49-F238E27FC236}">
                <a16:creationId xmlns:a16="http://schemas.microsoft.com/office/drawing/2014/main" id="{E794624B-C01D-45A6-8653-D6E41A1CD3C5}"/>
              </a:ext>
            </a:extLst>
          </p:cNvPr>
          <p:cNvSpPr/>
          <p:nvPr/>
        </p:nvSpPr>
        <p:spPr>
          <a:xfrm>
            <a:off x="5686408" y="3765185"/>
            <a:ext cx="937180" cy="276999"/>
          </a:xfrm>
          <a:prstGeom prst="rect">
            <a:avLst/>
          </a:prstGeom>
        </p:spPr>
        <p:txBody>
          <a:bodyPr wrap="none">
            <a:spAutoFit/>
          </a:bodyPr>
          <a:lstStyle/>
          <a:p>
            <a:pPr defTabSz="457200" eaLnBrk="0" hangingPunct="0"/>
            <a:r>
              <a:rPr lang="en-US" sz="1200" dirty="0" err="1">
                <a:latin typeface="AvenirNext LT Pro Regular"/>
              </a:rPr>
              <a:t>scikit</a:t>
            </a:r>
            <a:r>
              <a:rPr lang="en-US" sz="1200" dirty="0">
                <a:latin typeface="AvenirNext LT Pro Regular"/>
              </a:rPr>
              <a:t>-learn</a:t>
            </a:r>
          </a:p>
        </p:txBody>
      </p:sp>
      <p:sp>
        <p:nvSpPr>
          <p:cNvPr id="45" name="Rectangle 44">
            <a:extLst>
              <a:ext uri="{FF2B5EF4-FFF2-40B4-BE49-F238E27FC236}">
                <a16:creationId xmlns:a16="http://schemas.microsoft.com/office/drawing/2014/main" id="{E573532D-F644-4C27-AB2A-7AA9826D73E1}"/>
              </a:ext>
            </a:extLst>
          </p:cNvPr>
          <p:cNvSpPr/>
          <p:nvPr/>
        </p:nvSpPr>
        <p:spPr>
          <a:xfrm>
            <a:off x="6985183" y="4396083"/>
            <a:ext cx="549446" cy="276999"/>
          </a:xfrm>
          <a:prstGeom prst="rect">
            <a:avLst/>
          </a:prstGeom>
        </p:spPr>
        <p:txBody>
          <a:bodyPr wrap="none">
            <a:spAutoFit/>
          </a:bodyPr>
          <a:lstStyle/>
          <a:p>
            <a:pPr defTabSz="457200" eaLnBrk="0" hangingPunct="0"/>
            <a:r>
              <a:rPr lang="en-US" sz="1200" dirty="0">
                <a:latin typeface="AvenirNext LT Pro Regular"/>
              </a:rPr>
              <a:t>Caffe</a:t>
            </a:r>
          </a:p>
        </p:txBody>
      </p:sp>
      <p:sp>
        <p:nvSpPr>
          <p:cNvPr id="46" name="Rectangle 45">
            <a:extLst>
              <a:ext uri="{FF2B5EF4-FFF2-40B4-BE49-F238E27FC236}">
                <a16:creationId xmlns:a16="http://schemas.microsoft.com/office/drawing/2014/main" id="{8014B9A4-B0A0-4F74-9392-428862834675}"/>
              </a:ext>
            </a:extLst>
          </p:cNvPr>
          <p:cNvSpPr/>
          <p:nvPr/>
        </p:nvSpPr>
        <p:spPr>
          <a:xfrm>
            <a:off x="7259906" y="4727478"/>
            <a:ext cx="596638" cy="276999"/>
          </a:xfrm>
          <a:prstGeom prst="rect">
            <a:avLst/>
          </a:prstGeom>
        </p:spPr>
        <p:txBody>
          <a:bodyPr wrap="none">
            <a:spAutoFit/>
          </a:bodyPr>
          <a:lstStyle/>
          <a:p>
            <a:pPr defTabSz="457200" eaLnBrk="0" hangingPunct="0"/>
            <a:r>
              <a:rPr lang="en-US" sz="1200" dirty="0">
                <a:latin typeface="AvenirNext LT Pro Regular"/>
              </a:rPr>
              <a:t>CNTK</a:t>
            </a:r>
          </a:p>
        </p:txBody>
      </p:sp>
      <p:sp>
        <p:nvSpPr>
          <p:cNvPr id="47" name="Rectangle 46">
            <a:extLst>
              <a:ext uri="{FF2B5EF4-FFF2-40B4-BE49-F238E27FC236}">
                <a16:creationId xmlns:a16="http://schemas.microsoft.com/office/drawing/2014/main" id="{62619836-A72D-4E43-95F7-B6FECA10CEB0}"/>
              </a:ext>
            </a:extLst>
          </p:cNvPr>
          <p:cNvSpPr/>
          <p:nvPr/>
        </p:nvSpPr>
        <p:spPr>
          <a:xfrm>
            <a:off x="7135997" y="5099154"/>
            <a:ext cx="569323" cy="276999"/>
          </a:xfrm>
          <a:prstGeom prst="rect">
            <a:avLst/>
          </a:prstGeom>
        </p:spPr>
        <p:txBody>
          <a:bodyPr wrap="none">
            <a:spAutoFit/>
          </a:bodyPr>
          <a:lstStyle/>
          <a:p>
            <a:pPr defTabSz="457200" eaLnBrk="0" hangingPunct="0"/>
            <a:r>
              <a:rPr lang="en-US" sz="1200" dirty="0" err="1">
                <a:latin typeface="AvenirNext LT Pro Regular"/>
              </a:rPr>
              <a:t>Keras</a:t>
            </a:r>
            <a:endParaRPr lang="en-US" sz="1200" dirty="0">
              <a:latin typeface="AvenirNext LT Pro Regular"/>
            </a:endParaRPr>
          </a:p>
        </p:txBody>
      </p:sp>
      <p:sp>
        <p:nvSpPr>
          <p:cNvPr id="48" name="Rectangle 47">
            <a:extLst>
              <a:ext uri="{FF2B5EF4-FFF2-40B4-BE49-F238E27FC236}">
                <a16:creationId xmlns:a16="http://schemas.microsoft.com/office/drawing/2014/main" id="{6CF656AA-7C4F-4C7B-A5A0-357DA674603B}"/>
              </a:ext>
            </a:extLst>
          </p:cNvPr>
          <p:cNvSpPr/>
          <p:nvPr/>
        </p:nvSpPr>
        <p:spPr>
          <a:xfrm>
            <a:off x="4710212" y="3592859"/>
            <a:ext cx="731354" cy="276999"/>
          </a:xfrm>
          <a:prstGeom prst="rect">
            <a:avLst/>
          </a:prstGeom>
        </p:spPr>
        <p:txBody>
          <a:bodyPr wrap="none">
            <a:spAutoFit/>
          </a:bodyPr>
          <a:lstStyle/>
          <a:p>
            <a:pPr defTabSz="457200" eaLnBrk="0" hangingPunct="0"/>
            <a:r>
              <a:rPr lang="en-US" sz="1200" dirty="0" err="1">
                <a:latin typeface="AvenirNext LT Pro Regular"/>
              </a:rPr>
              <a:t>PyTorch</a:t>
            </a:r>
            <a:endParaRPr lang="en-US" sz="1200" dirty="0">
              <a:latin typeface="AvenirNext LT Pro Regular"/>
            </a:endParaRPr>
          </a:p>
        </p:txBody>
      </p:sp>
      <p:sp>
        <p:nvSpPr>
          <p:cNvPr id="49" name="Rectangle 48">
            <a:extLst>
              <a:ext uri="{FF2B5EF4-FFF2-40B4-BE49-F238E27FC236}">
                <a16:creationId xmlns:a16="http://schemas.microsoft.com/office/drawing/2014/main" id="{3D916506-44A7-4546-A3F4-D5E51CB19BC5}"/>
              </a:ext>
            </a:extLst>
          </p:cNvPr>
          <p:cNvSpPr/>
          <p:nvPr/>
        </p:nvSpPr>
        <p:spPr>
          <a:xfrm>
            <a:off x="5659670" y="4227975"/>
            <a:ext cx="990656" cy="276999"/>
          </a:xfrm>
          <a:prstGeom prst="rect">
            <a:avLst/>
          </a:prstGeom>
        </p:spPr>
        <p:txBody>
          <a:bodyPr wrap="none">
            <a:spAutoFit/>
          </a:bodyPr>
          <a:lstStyle/>
          <a:p>
            <a:pPr defTabSz="457200" eaLnBrk="0" hangingPunct="0"/>
            <a:r>
              <a:rPr lang="en-US" sz="1200" dirty="0">
                <a:latin typeface="AvenirNext LT Pro Regular"/>
              </a:rPr>
              <a:t>TensorFlow</a:t>
            </a:r>
          </a:p>
        </p:txBody>
      </p:sp>
      <p:sp>
        <p:nvSpPr>
          <p:cNvPr id="50" name="Rectangle 49">
            <a:extLst>
              <a:ext uri="{FF2B5EF4-FFF2-40B4-BE49-F238E27FC236}">
                <a16:creationId xmlns:a16="http://schemas.microsoft.com/office/drawing/2014/main" id="{E3C67E3F-5689-45D9-BEF7-99A5DF7C5533}"/>
              </a:ext>
            </a:extLst>
          </p:cNvPr>
          <p:cNvSpPr/>
          <p:nvPr/>
        </p:nvSpPr>
        <p:spPr>
          <a:xfrm>
            <a:off x="4405331" y="5042871"/>
            <a:ext cx="588623" cy="276999"/>
          </a:xfrm>
          <a:prstGeom prst="rect">
            <a:avLst/>
          </a:prstGeom>
        </p:spPr>
        <p:txBody>
          <a:bodyPr wrap="none">
            <a:spAutoFit/>
          </a:bodyPr>
          <a:lstStyle/>
          <a:p>
            <a:pPr defTabSz="457200" eaLnBrk="0" hangingPunct="0"/>
            <a:r>
              <a:rPr lang="en-US" sz="1200" dirty="0">
                <a:latin typeface="AvenirNext LT Pro Regular"/>
              </a:rPr>
              <a:t>fast.ai</a:t>
            </a:r>
          </a:p>
        </p:txBody>
      </p:sp>
      <p:sp>
        <p:nvSpPr>
          <p:cNvPr id="51" name="Rectangle 50">
            <a:extLst>
              <a:ext uri="{FF2B5EF4-FFF2-40B4-BE49-F238E27FC236}">
                <a16:creationId xmlns:a16="http://schemas.microsoft.com/office/drawing/2014/main" id="{84214406-0551-4808-92C0-AFB22EDC99AB}"/>
              </a:ext>
            </a:extLst>
          </p:cNvPr>
          <p:cNvSpPr/>
          <p:nvPr/>
        </p:nvSpPr>
        <p:spPr>
          <a:xfrm>
            <a:off x="5423808" y="5542690"/>
            <a:ext cx="1358513" cy="276999"/>
          </a:xfrm>
          <a:prstGeom prst="rect">
            <a:avLst/>
          </a:prstGeom>
        </p:spPr>
        <p:txBody>
          <a:bodyPr wrap="none">
            <a:spAutoFit/>
          </a:bodyPr>
          <a:lstStyle/>
          <a:p>
            <a:pPr defTabSz="457200" eaLnBrk="0" hangingPunct="0"/>
            <a:r>
              <a:rPr lang="en-US" sz="1200" dirty="0">
                <a:latin typeface="AvenirNext LT Pro Regular"/>
              </a:rPr>
              <a:t>Neural Networks</a:t>
            </a:r>
          </a:p>
        </p:txBody>
      </p:sp>
      <p:sp>
        <p:nvSpPr>
          <p:cNvPr id="52" name="Rectangle 51">
            <a:extLst>
              <a:ext uri="{FF2B5EF4-FFF2-40B4-BE49-F238E27FC236}">
                <a16:creationId xmlns:a16="http://schemas.microsoft.com/office/drawing/2014/main" id="{15E3C85A-B6F1-429F-AB36-BDFFF40D9112}"/>
              </a:ext>
            </a:extLst>
          </p:cNvPr>
          <p:cNvSpPr/>
          <p:nvPr/>
        </p:nvSpPr>
        <p:spPr>
          <a:xfrm>
            <a:off x="5578718" y="5830974"/>
            <a:ext cx="1006558" cy="276999"/>
          </a:xfrm>
          <a:prstGeom prst="rect">
            <a:avLst/>
          </a:prstGeom>
        </p:spPr>
        <p:txBody>
          <a:bodyPr wrap="none">
            <a:spAutoFit/>
          </a:bodyPr>
          <a:lstStyle/>
          <a:p>
            <a:pPr defTabSz="457200" eaLnBrk="0" hangingPunct="0"/>
            <a:r>
              <a:rPr lang="en-US" sz="1200" b="1" dirty="0" err="1">
                <a:latin typeface="AvenirNext LT Pro Regular"/>
              </a:rPr>
              <a:t>arcgis.learn</a:t>
            </a:r>
            <a:endParaRPr lang="en-US" sz="1200" b="1" dirty="0">
              <a:latin typeface="AvenirNext LT Pro Regular"/>
            </a:endParaRPr>
          </a:p>
        </p:txBody>
      </p:sp>
    </p:spTree>
    <p:extLst>
      <p:ext uri="{BB962C8B-B14F-4D97-AF65-F5344CB8AC3E}">
        <p14:creationId xmlns:p14="http://schemas.microsoft.com/office/powerpoint/2010/main" val="392467566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1CBD09B-2F33-4272-9A6B-73E18F5A3401}"/>
              </a:ext>
            </a:extLst>
          </p:cNvPr>
          <p:cNvGrpSpPr/>
          <p:nvPr/>
        </p:nvGrpSpPr>
        <p:grpSpPr>
          <a:xfrm>
            <a:off x="0" y="0"/>
            <a:ext cx="12192000" cy="6858000"/>
            <a:chOff x="0" y="0"/>
            <a:chExt cx="12192000" cy="6858000"/>
          </a:xfrm>
        </p:grpSpPr>
        <p:grpSp>
          <p:nvGrpSpPr>
            <p:cNvPr id="9" name="Group 8">
              <a:extLst>
                <a:ext uri="{FF2B5EF4-FFF2-40B4-BE49-F238E27FC236}">
                  <a16:creationId xmlns:a16="http://schemas.microsoft.com/office/drawing/2014/main" id="{F009AD08-7268-4ABA-9758-5D15990B2AC7}"/>
                </a:ext>
              </a:extLst>
            </p:cNvPr>
            <p:cNvGrpSpPr/>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A8FCD98E-66EC-482E-914E-E35F48F3B80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8" name="Picture 27">
                <a:extLst>
                  <a:ext uri="{FF2B5EF4-FFF2-40B4-BE49-F238E27FC236}">
                    <a16:creationId xmlns:a16="http://schemas.microsoft.com/office/drawing/2014/main" id="{4A5E2B6A-494E-41BE-8952-4879035598CB}"/>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0" name="Group 9">
              <a:extLst>
                <a:ext uri="{FF2B5EF4-FFF2-40B4-BE49-F238E27FC236}">
                  <a16:creationId xmlns:a16="http://schemas.microsoft.com/office/drawing/2014/main" id="{7BE45872-1293-4F6C-905C-C839CADB0301}"/>
                </a:ext>
              </a:extLst>
            </p:cNvPr>
            <p:cNvGrpSpPr/>
            <p:nvPr/>
          </p:nvGrpSpPr>
          <p:grpSpPr>
            <a:xfrm>
              <a:off x="208303" y="146055"/>
              <a:ext cx="11731071" cy="6595922"/>
              <a:chOff x="208303" y="146055"/>
              <a:chExt cx="11731071" cy="6595922"/>
            </a:xfrm>
          </p:grpSpPr>
          <p:grpSp>
            <p:nvGrpSpPr>
              <p:cNvPr id="11" name="Group 10">
                <a:extLst>
                  <a:ext uri="{FF2B5EF4-FFF2-40B4-BE49-F238E27FC236}">
                    <a16:creationId xmlns:a16="http://schemas.microsoft.com/office/drawing/2014/main" id="{9502DB9E-D4CE-402D-8608-08C262558EAC}"/>
                  </a:ext>
                </a:extLst>
              </p:cNvPr>
              <p:cNvGrpSpPr/>
              <p:nvPr/>
            </p:nvGrpSpPr>
            <p:grpSpPr>
              <a:xfrm>
                <a:off x="11604987" y="146055"/>
                <a:ext cx="334387" cy="435843"/>
                <a:chOff x="11604987" y="146055"/>
                <a:chExt cx="334387" cy="435843"/>
              </a:xfrm>
            </p:grpSpPr>
            <p:grpSp>
              <p:nvGrpSpPr>
                <p:cNvPr id="19" name="Group 18">
                  <a:extLst>
                    <a:ext uri="{FF2B5EF4-FFF2-40B4-BE49-F238E27FC236}">
                      <a16:creationId xmlns:a16="http://schemas.microsoft.com/office/drawing/2014/main" id="{28696F14-BB3E-416F-8B97-75DE1F9A6CBC}"/>
                    </a:ext>
                  </a:extLst>
                </p:cNvPr>
                <p:cNvGrpSpPr>
                  <a:grpSpLocks noChangeAspect="1"/>
                </p:cNvGrpSpPr>
                <p:nvPr/>
              </p:nvGrpSpPr>
              <p:grpSpPr>
                <a:xfrm>
                  <a:off x="11770125" y="399018"/>
                  <a:ext cx="169249" cy="182880"/>
                  <a:chOff x="7310041" y="760941"/>
                  <a:chExt cx="1043386" cy="1127422"/>
                </a:xfrm>
              </p:grpSpPr>
              <p:sp>
                <p:nvSpPr>
                  <p:cNvPr id="24" name="Freeform 33">
                    <a:extLst>
                      <a:ext uri="{FF2B5EF4-FFF2-40B4-BE49-F238E27FC236}">
                        <a16:creationId xmlns:a16="http://schemas.microsoft.com/office/drawing/2014/main" id="{01405079-2F3A-4E68-A677-FCC28DE7843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5" name="Rectangle 24">
                    <a:extLst>
                      <a:ext uri="{FF2B5EF4-FFF2-40B4-BE49-F238E27FC236}">
                        <a16:creationId xmlns:a16="http://schemas.microsoft.com/office/drawing/2014/main" id="{1662FFAD-2E8C-49EC-9C13-C1E1808190F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6" name="Rectangle 25">
                    <a:extLst>
                      <a:ext uri="{FF2B5EF4-FFF2-40B4-BE49-F238E27FC236}">
                        <a16:creationId xmlns:a16="http://schemas.microsoft.com/office/drawing/2014/main" id="{A05351FA-77FE-46FA-87AF-49BC7124E13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0" name="Group 19">
                  <a:extLst>
                    <a:ext uri="{FF2B5EF4-FFF2-40B4-BE49-F238E27FC236}">
                      <a16:creationId xmlns:a16="http://schemas.microsoft.com/office/drawing/2014/main" id="{12B4919C-E4E9-4716-8BF9-D197411FE80E}"/>
                    </a:ext>
                  </a:extLst>
                </p:cNvPr>
                <p:cNvGrpSpPr>
                  <a:grpSpLocks noChangeAspect="1"/>
                </p:cNvGrpSpPr>
                <p:nvPr/>
              </p:nvGrpSpPr>
              <p:grpSpPr>
                <a:xfrm>
                  <a:off x="11604987" y="146055"/>
                  <a:ext cx="73152" cy="73152"/>
                  <a:chOff x="7310041" y="760941"/>
                  <a:chExt cx="1043386" cy="1127422"/>
                </a:xfrm>
              </p:grpSpPr>
              <p:sp>
                <p:nvSpPr>
                  <p:cNvPr id="21" name="Freeform 30">
                    <a:extLst>
                      <a:ext uri="{FF2B5EF4-FFF2-40B4-BE49-F238E27FC236}">
                        <a16:creationId xmlns:a16="http://schemas.microsoft.com/office/drawing/2014/main" id="{A894D602-DB06-4E69-ABEA-05FF4A59BE9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2" name="Rectangle 21">
                    <a:extLst>
                      <a:ext uri="{FF2B5EF4-FFF2-40B4-BE49-F238E27FC236}">
                        <a16:creationId xmlns:a16="http://schemas.microsoft.com/office/drawing/2014/main" id="{C4005139-526A-4E63-AA33-72B8BE48CFB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3" name="Rectangle 22">
                    <a:extLst>
                      <a:ext uri="{FF2B5EF4-FFF2-40B4-BE49-F238E27FC236}">
                        <a16:creationId xmlns:a16="http://schemas.microsoft.com/office/drawing/2014/main" id="{9CC3ED5D-084F-4032-8CE9-13115899D7B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2" name="Group 11">
                <a:extLst>
                  <a:ext uri="{FF2B5EF4-FFF2-40B4-BE49-F238E27FC236}">
                    <a16:creationId xmlns:a16="http://schemas.microsoft.com/office/drawing/2014/main" id="{BF0558C9-F775-4292-B192-18F00F42D90C}"/>
                  </a:ext>
                </a:extLst>
              </p:cNvPr>
              <p:cNvGrpSpPr/>
              <p:nvPr/>
            </p:nvGrpSpPr>
            <p:grpSpPr>
              <a:xfrm>
                <a:off x="208303" y="5787704"/>
                <a:ext cx="437544" cy="389381"/>
                <a:chOff x="9178262" y="1315181"/>
                <a:chExt cx="437544" cy="389381"/>
              </a:xfrm>
            </p:grpSpPr>
            <p:pic>
              <p:nvPicPr>
                <p:cNvPr id="17" name="Picture 16">
                  <a:extLst>
                    <a:ext uri="{FF2B5EF4-FFF2-40B4-BE49-F238E27FC236}">
                      <a16:creationId xmlns:a16="http://schemas.microsoft.com/office/drawing/2014/main" id="{BFA3E000-B94D-404D-94E4-3AF2A7425397}"/>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8" name="Picture 17">
                  <a:extLst>
                    <a:ext uri="{FF2B5EF4-FFF2-40B4-BE49-F238E27FC236}">
                      <a16:creationId xmlns:a16="http://schemas.microsoft.com/office/drawing/2014/main" id="{E102D3BC-BB1E-473E-8233-22F616969A8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3" name="Group 12">
                <a:extLst>
                  <a:ext uri="{FF2B5EF4-FFF2-40B4-BE49-F238E27FC236}">
                    <a16:creationId xmlns:a16="http://schemas.microsoft.com/office/drawing/2014/main" id="{0F56B661-8224-4BAC-AE05-2E18B12C8C71}"/>
                  </a:ext>
                </a:extLst>
              </p:cNvPr>
              <p:cNvGrpSpPr/>
              <p:nvPr/>
            </p:nvGrpSpPr>
            <p:grpSpPr>
              <a:xfrm>
                <a:off x="250899" y="6421937"/>
                <a:ext cx="669934" cy="274320"/>
                <a:chOff x="9445759" y="1430242"/>
                <a:chExt cx="669934" cy="274320"/>
              </a:xfrm>
            </p:grpSpPr>
            <p:pic>
              <p:nvPicPr>
                <p:cNvPr id="15" name="Picture 14">
                  <a:extLst>
                    <a:ext uri="{FF2B5EF4-FFF2-40B4-BE49-F238E27FC236}">
                      <a16:creationId xmlns:a16="http://schemas.microsoft.com/office/drawing/2014/main" id="{A7C46C21-5DC5-4FDF-AA5A-6695B41702D3}"/>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6" name="Picture 15">
                  <a:extLst>
                    <a:ext uri="{FF2B5EF4-FFF2-40B4-BE49-F238E27FC236}">
                      <a16:creationId xmlns:a16="http://schemas.microsoft.com/office/drawing/2014/main" id="{8C18012F-A0EA-4CB2-91C2-3B18BBEE023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4" name="Picture 13">
                <a:extLst>
                  <a:ext uri="{FF2B5EF4-FFF2-40B4-BE49-F238E27FC236}">
                    <a16:creationId xmlns:a16="http://schemas.microsoft.com/office/drawing/2014/main" id="{33419D33-37CB-4CEE-A8D1-FCF9D92C12B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15" name="Title 3">
            <a:extLst>
              <a:ext uri="{FF2B5EF4-FFF2-40B4-BE49-F238E27FC236}">
                <a16:creationId xmlns:a16="http://schemas.microsoft.com/office/drawing/2014/main" id="{4A3F7463-07B7-40F2-889B-836A93FEA7BF}"/>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Contrasting Machine Learning with Deep Learning</a:t>
            </a:r>
          </a:p>
        </p:txBody>
      </p:sp>
      <p:sp>
        <p:nvSpPr>
          <p:cNvPr id="211" name="TextBox 210">
            <a:extLst>
              <a:ext uri="{FF2B5EF4-FFF2-40B4-BE49-F238E27FC236}">
                <a16:creationId xmlns:a16="http://schemas.microsoft.com/office/drawing/2014/main" id="{D20940A2-B4F6-4052-A08D-012AD0EE0E0D}"/>
              </a:ext>
            </a:extLst>
          </p:cNvPr>
          <p:cNvSpPr txBox="1"/>
          <p:nvPr/>
        </p:nvSpPr>
        <p:spPr>
          <a:xfrm>
            <a:off x="2563738" y="1819275"/>
            <a:ext cx="7050281" cy="4257685"/>
          </a:xfrm>
          <a:prstGeom prst="rect">
            <a:avLst/>
          </a:prstGeom>
          <a:solidFill>
            <a:schemeClr val="tx1"/>
          </a:solidFill>
          <a:effectLst/>
        </p:spPr>
        <p:txBody>
          <a:bodyPr wrap="square" lIns="0" tIns="0" rIns="0" bIns="0" rtlCol="0">
            <a:noAutofit/>
          </a:bodyPr>
          <a:lstStyle/>
          <a:p>
            <a:pPr algn="l" eaLnBrk="0" hangingPunct="0"/>
            <a:endParaRPr lang="en-US" sz="1400">
              <a:ea typeface="+mn-ea"/>
              <a:cs typeface="+mn-cs"/>
            </a:endParaRPr>
          </a:p>
        </p:txBody>
      </p:sp>
      <p:pic>
        <p:nvPicPr>
          <p:cNvPr id="213" name="Picture 2" descr="Image result for what is deep learning">
            <a:extLst>
              <a:ext uri="{FF2B5EF4-FFF2-40B4-BE49-F238E27FC236}">
                <a16:creationId xmlns:a16="http://schemas.microsoft.com/office/drawing/2014/main" id="{463FB4F3-002F-4EA7-8893-4FADC3381E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5588" y="2322498"/>
            <a:ext cx="660082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217332"/>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E686E8C-18FC-408E-B2D9-BF071491C771}"/>
              </a:ext>
            </a:extLst>
          </p:cNvPr>
          <p:cNvGrpSpPr/>
          <p:nvPr/>
        </p:nvGrpSpPr>
        <p:grpSpPr>
          <a:xfrm>
            <a:off x="0" y="0"/>
            <a:ext cx="12192000" cy="6858000"/>
            <a:chOff x="0" y="0"/>
            <a:chExt cx="12192000" cy="6858000"/>
          </a:xfrm>
        </p:grpSpPr>
        <p:grpSp>
          <p:nvGrpSpPr>
            <p:cNvPr id="20" name="Group 19">
              <a:extLst>
                <a:ext uri="{FF2B5EF4-FFF2-40B4-BE49-F238E27FC236}">
                  <a16:creationId xmlns:a16="http://schemas.microsoft.com/office/drawing/2014/main" id="{564233CA-BD70-45BD-A404-DDC08FA86013}"/>
                </a:ext>
              </a:extLst>
            </p:cNvPr>
            <p:cNvGrpSpPr/>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752D5644-B93D-428F-81F9-0F235149D59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6" name="Picture 45">
                <a:extLst>
                  <a:ext uri="{FF2B5EF4-FFF2-40B4-BE49-F238E27FC236}">
                    <a16:creationId xmlns:a16="http://schemas.microsoft.com/office/drawing/2014/main" id="{F5B62AF8-FC03-4D09-B499-A44F4DEAD780}"/>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21" name="Group 20">
              <a:extLst>
                <a:ext uri="{FF2B5EF4-FFF2-40B4-BE49-F238E27FC236}">
                  <a16:creationId xmlns:a16="http://schemas.microsoft.com/office/drawing/2014/main" id="{034998AA-BB87-4A99-BE6F-2A66C6A236B7}"/>
                </a:ext>
              </a:extLst>
            </p:cNvPr>
            <p:cNvGrpSpPr/>
            <p:nvPr/>
          </p:nvGrpSpPr>
          <p:grpSpPr>
            <a:xfrm>
              <a:off x="208303" y="146055"/>
              <a:ext cx="11731071" cy="6595922"/>
              <a:chOff x="208303" y="146055"/>
              <a:chExt cx="11731071" cy="6595922"/>
            </a:xfrm>
          </p:grpSpPr>
          <p:grpSp>
            <p:nvGrpSpPr>
              <p:cNvPr id="22" name="Group 21">
                <a:extLst>
                  <a:ext uri="{FF2B5EF4-FFF2-40B4-BE49-F238E27FC236}">
                    <a16:creationId xmlns:a16="http://schemas.microsoft.com/office/drawing/2014/main" id="{D82AFDDF-5DC9-4EA7-93F7-A41B67995A44}"/>
                  </a:ext>
                </a:extLst>
              </p:cNvPr>
              <p:cNvGrpSpPr/>
              <p:nvPr/>
            </p:nvGrpSpPr>
            <p:grpSpPr>
              <a:xfrm>
                <a:off x="11604987" y="146055"/>
                <a:ext cx="334387" cy="435843"/>
                <a:chOff x="11604987" y="146055"/>
                <a:chExt cx="334387" cy="435843"/>
              </a:xfrm>
            </p:grpSpPr>
            <p:grpSp>
              <p:nvGrpSpPr>
                <p:cNvPr id="37" name="Group 36">
                  <a:extLst>
                    <a:ext uri="{FF2B5EF4-FFF2-40B4-BE49-F238E27FC236}">
                      <a16:creationId xmlns:a16="http://schemas.microsoft.com/office/drawing/2014/main" id="{7B48BBBC-7336-43A2-A146-8699A5B3AFF8}"/>
                    </a:ext>
                  </a:extLst>
                </p:cNvPr>
                <p:cNvGrpSpPr>
                  <a:grpSpLocks noChangeAspect="1"/>
                </p:cNvGrpSpPr>
                <p:nvPr/>
              </p:nvGrpSpPr>
              <p:grpSpPr>
                <a:xfrm>
                  <a:off x="11770125" y="399018"/>
                  <a:ext cx="169249" cy="182880"/>
                  <a:chOff x="7310041" y="760941"/>
                  <a:chExt cx="1043386" cy="1127422"/>
                </a:xfrm>
              </p:grpSpPr>
              <p:sp>
                <p:nvSpPr>
                  <p:cNvPr id="42" name="Freeform 33">
                    <a:extLst>
                      <a:ext uri="{FF2B5EF4-FFF2-40B4-BE49-F238E27FC236}">
                        <a16:creationId xmlns:a16="http://schemas.microsoft.com/office/drawing/2014/main" id="{E0C9D02D-8CED-4060-A568-4DD0B92086D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3" name="Rectangle 42">
                    <a:extLst>
                      <a:ext uri="{FF2B5EF4-FFF2-40B4-BE49-F238E27FC236}">
                        <a16:creationId xmlns:a16="http://schemas.microsoft.com/office/drawing/2014/main" id="{5B7F4199-5BB6-4D79-8F80-FCC2E6E957F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4" name="Rectangle 43">
                    <a:extLst>
                      <a:ext uri="{FF2B5EF4-FFF2-40B4-BE49-F238E27FC236}">
                        <a16:creationId xmlns:a16="http://schemas.microsoft.com/office/drawing/2014/main" id="{FCBD9D27-63EE-4D59-9199-FF752353282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8" name="Group 37">
                  <a:extLst>
                    <a:ext uri="{FF2B5EF4-FFF2-40B4-BE49-F238E27FC236}">
                      <a16:creationId xmlns:a16="http://schemas.microsoft.com/office/drawing/2014/main" id="{44CD8CF5-D9E3-4F8E-9B4A-8232AB356E87}"/>
                    </a:ext>
                  </a:extLst>
                </p:cNvPr>
                <p:cNvGrpSpPr>
                  <a:grpSpLocks noChangeAspect="1"/>
                </p:cNvGrpSpPr>
                <p:nvPr/>
              </p:nvGrpSpPr>
              <p:grpSpPr>
                <a:xfrm>
                  <a:off x="11604987" y="146055"/>
                  <a:ext cx="73152" cy="73152"/>
                  <a:chOff x="7310041" y="760941"/>
                  <a:chExt cx="1043386" cy="1127422"/>
                </a:xfrm>
              </p:grpSpPr>
              <p:sp>
                <p:nvSpPr>
                  <p:cNvPr id="39" name="Freeform 30">
                    <a:extLst>
                      <a:ext uri="{FF2B5EF4-FFF2-40B4-BE49-F238E27FC236}">
                        <a16:creationId xmlns:a16="http://schemas.microsoft.com/office/drawing/2014/main" id="{C6ABD573-A8A2-4B00-96C5-40D59D67175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0" name="Rectangle 39">
                    <a:extLst>
                      <a:ext uri="{FF2B5EF4-FFF2-40B4-BE49-F238E27FC236}">
                        <a16:creationId xmlns:a16="http://schemas.microsoft.com/office/drawing/2014/main" id="{F1D98F4E-3935-4C7A-B2AD-5DFD85DE08D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1" name="Rectangle 40">
                    <a:extLst>
                      <a:ext uri="{FF2B5EF4-FFF2-40B4-BE49-F238E27FC236}">
                        <a16:creationId xmlns:a16="http://schemas.microsoft.com/office/drawing/2014/main" id="{0DFD017F-EB64-48CC-B341-9089C74A9EF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30" name="Group 29">
                <a:extLst>
                  <a:ext uri="{FF2B5EF4-FFF2-40B4-BE49-F238E27FC236}">
                    <a16:creationId xmlns:a16="http://schemas.microsoft.com/office/drawing/2014/main" id="{18DB8D20-DC09-4EE5-9A20-3A1BF3628555}"/>
                  </a:ext>
                </a:extLst>
              </p:cNvPr>
              <p:cNvGrpSpPr/>
              <p:nvPr/>
            </p:nvGrpSpPr>
            <p:grpSpPr>
              <a:xfrm>
                <a:off x="208303" y="5787704"/>
                <a:ext cx="437544" cy="389381"/>
                <a:chOff x="9178262" y="1315181"/>
                <a:chExt cx="437544" cy="389381"/>
              </a:xfrm>
            </p:grpSpPr>
            <p:pic>
              <p:nvPicPr>
                <p:cNvPr id="35" name="Picture 34">
                  <a:extLst>
                    <a:ext uri="{FF2B5EF4-FFF2-40B4-BE49-F238E27FC236}">
                      <a16:creationId xmlns:a16="http://schemas.microsoft.com/office/drawing/2014/main" id="{B9E5CFDD-492A-4A16-981D-03138069879B}"/>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6" name="Picture 35">
                  <a:extLst>
                    <a:ext uri="{FF2B5EF4-FFF2-40B4-BE49-F238E27FC236}">
                      <a16:creationId xmlns:a16="http://schemas.microsoft.com/office/drawing/2014/main" id="{A2A1C12A-5ABC-4B28-93C0-6B9C642E716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31" name="Group 30">
                <a:extLst>
                  <a:ext uri="{FF2B5EF4-FFF2-40B4-BE49-F238E27FC236}">
                    <a16:creationId xmlns:a16="http://schemas.microsoft.com/office/drawing/2014/main" id="{30307FD9-7A4D-4C03-AC0E-7F89972B5D7A}"/>
                  </a:ext>
                </a:extLst>
              </p:cNvPr>
              <p:cNvGrpSpPr/>
              <p:nvPr/>
            </p:nvGrpSpPr>
            <p:grpSpPr>
              <a:xfrm>
                <a:off x="250899" y="6421937"/>
                <a:ext cx="669934" cy="274320"/>
                <a:chOff x="9445759" y="1430242"/>
                <a:chExt cx="669934" cy="274320"/>
              </a:xfrm>
            </p:grpSpPr>
            <p:pic>
              <p:nvPicPr>
                <p:cNvPr id="33" name="Picture 32">
                  <a:extLst>
                    <a:ext uri="{FF2B5EF4-FFF2-40B4-BE49-F238E27FC236}">
                      <a16:creationId xmlns:a16="http://schemas.microsoft.com/office/drawing/2014/main" id="{044AC4ED-F92C-4B45-A5F4-AD50810B40EA}"/>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4" name="Picture 33">
                  <a:extLst>
                    <a:ext uri="{FF2B5EF4-FFF2-40B4-BE49-F238E27FC236}">
                      <a16:creationId xmlns:a16="http://schemas.microsoft.com/office/drawing/2014/main" id="{723404E1-0576-4A35-A3CC-9247A5A128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32" name="Picture 31">
                <a:extLst>
                  <a:ext uri="{FF2B5EF4-FFF2-40B4-BE49-F238E27FC236}">
                    <a16:creationId xmlns:a16="http://schemas.microsoft.com/office/drawing/2014/main" id="{FA39751B-3EF1-4AB1-ACA2-0EEE95B4318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15" name="Title 3">
            <a:extLst>
              <a:ext uri="{FF2B5EF4-FFF2-40B4-BE49-F238E27FC236}">
                <a16:creationId xmlns:a16="http://schemas.microsoft.com/office/drawing/2014/main" id="{4A3F7463-07B7-40F2-889B-836A93FEA7BF}"/>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Machine Learning in GIS</a:t>
            </a:r>
          </a:p>
        </p:txBody>
      </p:sp>
      <p:sp>
        <p:nvSpPr>
          <p:cNvPr id="7" name="TextBox 6">
            <a:extLst>
              <a:ext uri="{FF2B5EF4-FFF2-40B4-BE49-F238E27FC236}">
                <a16:creationId xmlns:a16="http://schemas.microsoft.com/office/drawing/2014/main" id="{7E7DD09F-81AA-4DC0-9DE6-3A684DFBD58A}"/>
              </a:ext>
            </a:extLst>
          </p:cNvPr>
          <p:cNvSpPr txBox="1"/>
          <p:nvPr/>
        </p:nvSpPr>
        <p:spPr>
          <a:xfrm>
            <a:off x="943476" y="1813349"/>
            <a:ext cx="2763066" cy="1282402"/>
          </a:xfrm>
          <a:prstGeom prst="rect">
            <a:avLst/>
          </a:prstGeom>
          <a:noFill/>
        </p:spPr>
        <p:txBody>
          <a:bodyPr wrap="square" lIns="0" tIns="0" rIns="0" bIns="0" rtlCol="0">
            <a:spAutoFit/>
          </a:bodyPr>
          <a:lstStyle/>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Pixel &amp; Object Based</a:t>
            </a:r>
          </a:p>
          <a:p>
            <a:pPr marL="233363"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Image Segmentation</a:t>
            </a:r>
          </a:p>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Maximum Likelihood </a:t>
            </a:r>
          </a:p>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Random Trees</a:t>
            </a:r>
          </a:p>
          <a:p>
            <a:pPr marL="233363" lvl="0" indent="-112713" defTabSz="914126">
              <a:spcBef>
                <a:spcPts val="400"/>
              </a:spcBef>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Support Vector Machine</a:t>
            </a:r>
          </a:p>
        </p:txBody>
      </p:sp>
      <p:sp>
        <p:nvSpPr>
          <p:cNvPr id="9" name="Rectangle 8">
            <a:extLst>
              <a:ext uri="{FF2B5EF4-FFF2-40B4-BE49-F238E27FC236}">
                <a16:creationId xmlns:a16="http://schemas.microsoft.com/office/drawing/2014/main" id="{F9BF3B60-192A-4C52-8545-375BAF9D071A}"/>
              </a:ext>
            </a:extLst>
          </p:cNvPr>
          <p:cNvSpPr/>
          <p:nvPr/>
        </p:nvSpPr>
        <p:spPr>
          <a:xfrm>
            <a:off x="8377154" y="1809647"/>
            <a:ext cx="3658592" cy="2031325"/>
          </a:xfrm>
          <a:prstGeom prst="rect">
            <a:avLst/>
          </a:prstGeom>
        </p:spPr>
        <p:txBody>
          <a:bodyPr wrap="square" lIns="0" tIns="0" rIns="0" bIns="0">
            <a:spAutoFit/>
          </a:bodyPr>
          <a:lstStyle/>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Empirical Bayesian Kriging</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Areal Interpolation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EBK Regression Prediction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Ordinary Least Squares Regression and Exploratory Regression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Geographically Weighted Regression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Random Forest Classification/Regression</a:t>
            </a:r>
          </a:p>
          <a:p>
            <a:pPr marL="233363" marR="0" lvl="0" indent="-112713" defTabSz="914126" fontAlgn="auto">
              <a:lnSpc>
                <a:spcPct val="100000"/>
              </a:lnSpc>
              <a:spcBef>
                <a:spcPts val="400"/>
              </a:spcBef>
              <a:spcAft>
                <a:spcPts val="0"/>
              </a:spcAft>
              <a:buClr>
                <a:schemeClr val="accent4">
                  <a:lumMod val="40000"/>
                  <a:lumOff val="60000"/>
                </a:schemeClr>
              </a:buClr>
              <a:buSzPct val="80000"/>
              <a:buFont typeface="Arial" panose="020B0604020202020204" pitchFamily="34" charset="0"/>
              <a:buChar char="•"/>
              <a:defRPr/>
            </a:pPr>
            <a:r>
              <a:rPr lang="en-US" sz="1400" kern="0" dirty="0">
                <a:latin typeface="AvenirNext LT Pro Regular"/>
              </a:rPr>
              <a:t>Time-Series Forecasting</a:t>
            </a:r>
          </a:p>
        </p:txBody>
      </p:sp>
      <p:sp>
        <p:nvSpPr>
          <p:cNvPr id="10" name="TextBox 9">
            <a:extLst>
              <a:ext uri="{FF2B5EF4-FFF2-40B4-BE49-F238E27FC236}">
                <a16:creationId xmlns:a16="http://schemas.microsoft.com/office/drawing/2014/main" id="{5288629D-6513-4F86-A1EA-71964AFDC0DC}"/>
              </a:ext>
            </a:extLst>
          </p:cNvPr>
          <p:cNvSpPr txBox="1"/>
          <p:nvPr/>
        </p:nvSpPr>
        <p:spPr>
          <a:xfrm>
            <a:off x="914400" y="1377415"/>
            <a:ext cx="5546362" cy="307777"/>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B9F2"/>
                </a:solidFill>
                <a:effectLst/>
                <a:uLnTx/>
                <a:uFillTx/>
                <a:latin typeface="AvenirNext LT Pro Regular"/>
                <a:ea typeface="+mn-ea"/>
                <a:cs typeface="+mn-cs"/>
              </a:rPr>
              <a:t>Classification</a:t>
            </a:r>
          </a:p>
        </p:txBody>
      </p:sp>
      <p:sp>
        <p:nvSpPr>
          <p:cNvPr id="11" name="TextBox 10">
            <a:extLst>
              <a:ext uri="{FF2B5EF4-FFF2-40B4-BE49-F238E27FC236}">
                <a16:creationId xmlns:a16="http://schemas.microsoft.com/office/drawing/2014/main" id="{19B4E20B-D9C6-473C-96D7-9FAA1DA3627A}"/>
              </a:ext>
            </a:extLst>
          </p:cNvPr>
          <p:cNvSpPr txBox="1"/>
          <p:nvPr/>
        </p:nvSpPr>
        <p:spPr>
          <a:xfrm>
            <a:off x="8589018" y="1373274"/>
            <a:ext cx="2467091" cy="307777"/>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B9F2"/>
                </a:solidFill>
                <a:effectLst/>
                <a:uLnTx/>
                <a:uFillTx/>
                <a:latin typeface="AvenirNext LT Pro Regular"/>
                <a:ea typeface="+mn-ea"/>
                <a:cs typeface="+mn-cs"/>
              </a:rPr>
              <a:t>Prediction</a:t>
            </a:r>
          </a:p>
        </p:txBody>
      </p:sp>
      <p:sp>
        <p:nvSpPr>
          <p:cNvPr id="17" name="TextBox 16">
            <a:extLst>
              <a:ext uri="{FF2B5EF4-FFF2-40B4-BE49-F238E27FC236}">
                <a16:creationId xmlns:a16="http://schemas.microsoft.com/office/drawing/2014/main" id="{8A1E6841-6B4D-4B83-81DF-E00BEC267E59}"/>
              </a:ext>
            </a:extLst>
          </p:cNvPr>
          <p:cNvSpPr txBox="1"/>
          <p:nvPr/>
        </p:nvSpPr>
        <p:spPr>
          <a:xfrm>
            <a:off x="4363453" y="1373274"/>
            <a:ext cx="2661799" cy="307777"/>
          </a:xfrm>
          <a:prstGeom prst="rect">
            <a:avLst/>
          </a:prstGeom>
          <a:noFill/>
        </p:spPr>
        <p:txBody>
          <a:bodyPr wrap="squar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B9F2"/>
                </a:solidFill>
                <a:effectLst/>
                <a:uLnTx/>
                <a:uFillTx/>
                <a:latin typeface="AvenirNext LT Pro Regular"/>
                <a:ea typeface="+mn-ea"/>
                <a:cs typeface="+mn-cs"/>
              </a:rPr>
              <a:t>Clustering</a:t>
            </a:r>
          </a:p>
        </p:txBody>
      </p:sp>
      <p:sp>
        <p:nvSpPr>
          <p:cNvPr id="18" name="Rectangle 17">
            <a:extLst>
              <a:ext uri="{FF2B5EF4-FFF2-40B4-BE49-F238E27FC236}">
                <a16:creationId xmlns:a16="http://schemas.microsoft.com/office/drawing/2014/main" id="{FE5E1476-7FF9-4E1F-9FA8-D0C70367EDC2}"/>
              </a:ext>
            </a:extLst>
          </p:cNvPr>
          <p:cNvSpPr/>
          <p:nvPr/>
        </p:nvSpPr>
        <p:spPr>
          <a:xfrm>
            <a:off x="4392529" y="1809647"/>
            <a:ext cx="3071215" cy="2298065"/>
          </a:xfrm>
          <a:prstGeom prst="rect">
            <a:avLst/>
          </a:prstGeom>
        </p:spPr>
        <p:txBody>
          <a:bodyPr wrap="square" lIns="0" tIns="0" rIns="0" bIns="0">
            <a:spAutoFit/>
          </a:bodyPr>
          <a:lstStyle/>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dirty="0">
                <a:latin typeface="AvenirNext LT Pro Regular"/>
              </a:rPr>
              <a:t>Spatially Constrained Multivariate Clustering</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dirty="0">
                <a:latin typeface="AvenirNext LT Pro Regular"/>
              </a:rPr>
              <a:t>Multivariate Clustering</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dirty="0">
                <a:latin typeface="AvenirNext LT Pro Regular"/>
              </a:rPr>
              <a:t>Density-based Clustering</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dirty="0">
                <a:latin typeface="AvenirNext LT Pro Regular"/>
              </a:rPr>
              <a:t>Spatial Outlier Detection</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dirty="0">
                <a:latin typeface="AvenirNext LT Pro Regular"/>
              </a:rPr>
              <a:t>Hot Spot Analysis</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dirty="0">
                <a:latin typeface="AvenirNext LT Pro Regular"/>
              </a:rPr>
              <a:t>Cluster and Outlier Analysis</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dirty="0">
                <a:latin typeface="AvenirNext LT Pro Regular"/>
              </a:rPr>
              <a:t>Build Balanced Zones</a:t>
            </a:r>
          </a:p>
          <a:p>
            <a:pPr marL="233363" indent="-112713" defTabSz="914126">
              <a:spcBef>
                <a:spcPts val="400"/>
              </a:spcBef>
              <a:buClr>
                <a:schemeClr val="accent4">
                  <a:lumMod val="40000"/>
                  <a:lumOff val="60000"/>
                </a:schemeClr>
              </a:buClr>
              <a:buSzPct val="80000"/>
              <a:buFont typeface="Arial" panose="020B0604020202020204" pitchFamily="34" charset="0"/>
              <a:buChar char="•"/>
              <a:tabLst/>
              <a:defRPr/>
            </a:pPr>
            <a:r>
              <a:rPr lang="en-US" sz="1400" kern="0" dirty="0">
                <a:latin typeface="AvenirNext LT Pro Regular"/>
              </a:rPr>
              <a:t>Space Time Pattern Mining</a:t>
            </a:r>
          </a:p>
        </p:txBody>
      </p:sp>
      <p:pic>
        <p:nvPicPr>
          <p:cNvPr id="23" name="Picture 22">
            <a:extLst>
              <a:ext uri="{FF2B5EF4-FFF2-40B4-BE49-F238E27FC236}">
                <a16:creationId xmlns:a16="http://schemas.microsoft.com/office/drawing/2014/main" id="{DD3366D7-529A-4B82-AEC9-15418A86E308}"/>
              </a:ext>
            </a:extLst>
          </p:cNvPr>
          <p:cNvPicPr>
            <a:picLocks noChangeAspect="1"/>
          </p:cNvPicPr>
          <p:nvPr/>
        </p:nvPicPr>
        <p:blipFill>
          <a:blip r:embed="rId5"/>
          <a:stretch>
            <a:fillRect/>
          </a:stretch>
        </p:blipFill>
        <p:spPr>
          <a:xfrm>
            <a:off x="457765" y="3553739"/>
            <a:ext cx="2615381" cy="1846012"/>
          </a:xfrm>
          <a:prstGeom prst="rect">
            <a:avLst/>
          </a:prstGeom>
          <a:ln w="19050">
            <a:solidFill>
              <a:schemeClr val="tx1"/>
            </a:solidFill>
          </a:ln>
        </p:spPr>
      </p:pic>
      <p:pic>
        <p:nvPicPr>
          <p:cNvPr id="24" name="Picture 23">
            <a:extLst>
              <a:ext uri="{FF2B5EF4-FFF2-40B4-BE49-F238E27FC236}">
                <a16:creationId xmlns:a16="http://schemas.microsoft.com/office/drawing/2014/main" id="{F5272696-822E-46B9-8931-40DEDB1FB564}"/>
              </a:ext>
            </a:extLst>
          </p:cNvPr>
          <p:cNvPicPr>
            <a:picLocks noChangeAspect="1"/>
          </p:cNvPicPr>
          <p:nvPr/>
        </p:nvPicPr>
        <p:blipFill>
          <a:blip r:embed="rId6"/>
          <a:stretch>
            <a:fillRect/>
          </a:stretch>
        </p:blipFill>
        <p:spPr>
          <a:xfrm>
            <a:off x="985722" y="3921198"/>
            <a:ext cx="2630172" cy="1856451"/>
          </a:xfrm>
          <a:prstGeom prst="rect">
            <a:avLst/>
          </a:prstGeom>
          <a:ln w="19050">
            <a:solidFill>
              <a:schemeClr val="tx1"/>
            </a:solidFill>
          </a:ln>
        </p:spPr>
      </p:pic>
      <p:pic>
        <p:nvPicPr>
          <p:cNvPr id="25" name="Picture 24" descr=" 3">
            <a:extLst>
              <a:ext uri="{FF2B5EF4-FFF2-40B4-BE49-F238E27FC236}">
                <a16:creationId xmlns:a16="http://schemas.microsoft.com/office/drawing/2014/main" id="{FFF0ABEB-ADEA-4338-BD5E-240E2DACE580}"/>
              </a:ext>
            </a:extLst>
          </p:cNvPr>
          <p:cNvPicPr>
            <a:picLocks noChangeAspect="1"/>
          </p:cNvPicPr>
          <p:nvPr/>
        </p:nvPicPr>
        <p:blipFill rotWithShape="1">
          <a:blip r:embed="rId7"/>
          <a:srcRect l="17056" r="21414"/>
          <a:stretch/>
        </p:blipFill>
        <p:spPr>
          <a:xfrm>
            <a:off x="4305034" y="4355108"/>
            <a:ext cx="1088298" cy="1189951"/>
          </a:xfrm>
          <a:prstGeom prst="rect">
            <a:avLst/>
          </a:prstGeom>
          <a:ln w="19050">
            <a:solidFill>
              <a:schemeClr val="tx1"/>
            </a:solidFill>
          </a:ln>
        </p:spPr>
      </p:pic>
      <p:pic>
        <p:nvPicPr>
          <p:cNvPr id="26" name="Picture 25" descr=" 4">
            <a:extLst>
              <a:ext uri="{FF2B5EF4-FFF2-40B4-BE49-F238E27FC236}">
                <a16:creationId xmlns:a16="http://schemas.microsoft.com/office/drawing/2014/main" id="{5CF8D3F8-4EC8-4CED-90B0-95EBC8F5805A}"/>
              </a:ext>
            </a:extLst>
          </p:cNvPr>
          <p:cNvPicPr>
            <a:picLocks noChangeAspect="1"/>
          </p:cNvPicPr>
          <p:nvPr/>
        </p:nvPicPr>
        <p:blipFill rotWithShape="1">
          <a:blip r:embed="rId8"/>
          <a:srcRect l="15792" r="20748"/>
          <a:stretch/>
        </p:blipFill>
        <p:spPr>
          <a:xfrm>
            <a:off x="5536987" y="4355108"/>
            <a:ext cx="1122412" cy="1189951"/>
          </a:xfrm>
          <a:prstGeom prst="rect">
            <a:avLst/>
          </a:prstGeom>
          <a:ln w="19050">
            <a:solidFill>
              <a:schemeClr val="tx1"/>
            </a:solidFill>
          </a:ln>
        </p:spPr>
      </p:pic>
      <p:pic>
        <p:nvPicPr>
          <p:cNvPr id="27" name="Picture 26" descr=" 5">
            <a:extLst>
              <a:ext uri="{FF2B5EF4-FFF2-40B4-BE49-F238E27FC236}">
                <a16:creationId xmlns:a16="http://schemas.microsoft.com/office/drawing/2014/main" id="{0AFEB73D-F8EF-4144-9172-788897565595}"/>
              </a:ext>
            </a:extLst>
          </p:cNvPr>
          <p:cNvPicPr>
            <a:picLocks noChangeAspect="1"/>
          </p:cNvPicPr>
          <p:nvPr/>
        </p:nvPicPr>
        <p:blipFill rotWithShape="1">
          <a:blip r:embed="rId9"/>
          <a:srcRect l="15848" r="21327"/>
          <a:stretch/>
        </p:blipFill>
        <p:spPr>
          <a:xfrm>
            <a:off x="6803055" y="4355108"/>
            <a:ext cx="1111188" cy="1189951"/>
          </a:xfrm>
          <a:prstGeom prst="rect">
            <a:avLst/>
          </a:prstGeom>
          <a:ln w="19050">
            <a:solidFill>
              <a:schemeClr val="tx1"/>
            </a:solidFill>
          </a:ln>
        </p:spPr>
      </p:pic>
      <p:pic>
        <p:nvPicPr>
          <p:cNvPr id="28" name="Picture 2" descr="Image result for Arcgis Space Time cube">
            <a:extLst>
              <a:ext uri="{FF2B5EF4-FFF2-40B4-BE49-F238E27FC236}">
                <a16:creationId xmlns:a16="http://schemas.microsoft.com/office/drawing/2014/main" id="{9F303DC9-1503-4761-9384-03329A828B9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894797" y="5698850"/>
            <a:ext cx="2130455" cy="9800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F47D1637-EBDB-4CA3-A0D3-6346BEAFCAA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743060" y="4227053"/>
            <a:ext cx="1772539" cy="968772"/>
          </a:xfrm>
          <a:prstGeom prst="rect">
            <a:avLst/>
          </a:prstGeom>
          <a:ln w="19050">
            <a:solidFill>
              <a:schemeClr val="tx1"/>
            </a:solidFill>
          </a:ln>
        </p:spPr>
      </p:pic>
      <p:pic>
        <p:nvPicPr>
          <p:cNvPr id="2" name="Picture 1">
            <a:extLst>
              <a:ext uri="{FF2B5EF4-FFF2-40B4-BE49-F238E27FC236}">
                <a16:creationId xmlns:a16="http://schemas.microsoft.com/office/drawing/2014/main" id="{50586F88-4DDC-4AA9-AE1C-455F2F99782E}"/>
              </a:ext>
            </a:extLst>
          </p:cNvPr>
          <p:cNvPicPr>
            <a:picLocks noChangeAspect="1"/>
          </p:cNvPicPr>
          <p:nvPr/>
        </p:nvPicPr>
        <p:blipFill>
          <a:blip r:embed="rId12"/>
          <a:stretch>
            <a:fillRect/>
          </a:stretch>
        </p:blipFill>
        <p:spPr>
          <a:xfrm>
            <a:off x="9474383" y="5288079"/>
            <a:ext cx="2250843" cy="1390780"/>
          </a:xfrm>
          <a:prstGeom prst="rect">
            <a:avLst/>
          </a:prstGeom>
          <a:ln w="19050">
            <a:solidFill>
              <a:schemeClr val="tx1"/>
            </a:solidFill>
          </a:ln>
        </p:spPr>
      </p:pic>
    </p:spTree>
    <p:extLst>
      <p:ext uri="{BB962C8B-B14F-4D97-AF65-F5344CB8AC3E}">
        <p14:creationId xmlns:p14="http://schemas.microsoft.com/office/powerpoint/2010/main" val="568163794"/>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Group 224">
            <a:extLst>
              <a:ext uri="{FF2B5EF4-FFF2-40B4-BE49-F238E27FC236}">
                <a16:creationId xmlns:a16="http://schemas.microsoft.com/office/drawing/2014/main" id="{4428FBA6-4004-4A7F-8132-7BC8A8D7BC7D}"/>
              </a:ext>
            </a:extLst>
          </p:cNvPr>
          <p:cNvGrpSpPr/>
          <p:nvPr/>
        </p:nvGrpSpPr>
        <p:grpSpPr>
          <a:xfrm>
            <a:off x="0" y="0"/>
            <a:ext cx="12192000" cy="6858000"/>
            <a:chOff x="0" y="0"/>
            <a:chExt cx="12192000" cy="6858000"/>
          </a:xfrm>
        </p:grpSpPr>
        <p:grpSp>
          <p:nvGrpSpPr>
            <p:cNvPr id="226" name="Group 225">
              <a:extLst>
                <a:ext uri="{FF2B5EF4-FFF2-40B4-BE49-F238E27FC236}">
                  <a16:creationId xmlns:a16="http://schemas.microsoft.com/office/drawing/2014/main" id="{0853474B-2CC9-4B36-93AD-F6F1DB25F42C}"/>
                </a:ext>
              </a:extLst>
            </p:cNvPr>
            <p:cNvGrpSpPr/>
            <p:nvPr/>
          </p:nvGrpSpPr>
          <p:grpSpPr>
            <a:xfrm>
              <a:off x="0" y="0"/>
              <a:ext cx="12192000" cy="6858000"/>
              <a:chOff x="0" y="0"/>
              <a:chExt cx="12192000" cy="6858000"/>
            </a:xfrm>
          </p:grpSpPr>
          <p:sp>
            <p:nvSpPr>
              <p:cNvPr id="244" name="Rectangle 243">
                <a:extLst>
                  <a:ext uri="{FF2B5EF4-FFF2-40B4-BE49-F238E27FC236}">
                    <a16:creationId xmlns:a16="http://schemas.microsoft.com/office/drawing/2014/main" id="{0D1D7637-3F48-42B4-AA96-0875A0AC9A8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45" name="Picture 244">
                <a:extLst>
                  <a:ext uri="{FF2B5EF4-FFF2-40B4-BE49-F238E27FC236}">
                    <a16:creationId xmlns:a16="http://schemas.microsoft.com/office/drawing/2014/main" id="{D9DEE888-1668-46DA-85BE-973D8C8EFC61}"/>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227" name="Group 226">
              <a:extLst>
                <a:ext uri="{FF2B5EF4-FFF2-40B4-BE49-F238E27FC236}">
                  <a16:creationId xmlns:a16="http://schemas.microsoft.com/office/drawing/2014/main" id="{AA9A5B3D-B135-457B-B22E-08C2FD26A6DF}"/>
                </a:ext>
              </a:extLst>
            </p:cNvPr>
            <p:cNvGrpSpPr/>
            <p:nvPr/>
          </p:nvGrpSpPr>
          <p:grpSpPr>
            <a:xfrm>
              <a:off x="208303" y="146055"/>
              <a:ext cx="11731071" cy="6595922"/>
              <a:chOff x="208303" y="146055"/>
              <a:chExt cx="11731071" cy="6595922"/>
            </a:xfrm>
          </p:grpSpPr>
          <p:grpSp>
            <p:nvGrpSpPr>
              <p:cNvPr id="228" name="Group 227">
                <a:extLst>
                  <a:ext uri="{FF2B5EF4-FFF2-40B4-BE49-F238E27FC236}">
                    <a16:creationId xmlns:a16="http://schemas.microsoft.com/office/drawing/2014/main" id="{3E364287-521A-470D-96DC-FBE245F5FB31}"/>
                  </a:ext>
                </a:extLst>
              </p:cNvPr>
              <p:cNvGrpSpPr/>
              <p:nvPr/>
            </p:nvGrpSpPr>
            <p:grpSpPr>
              <a:xfrm>
                <a:off x="11604987" y="146055"/>
                <a:ext cx="334387" cy="435843"/>
                <a:chOff x="11604987" y="146055"/>
                <a:chExt cx="334387" cy="435843"/>
              </a:xfrm>
            </p:grpSpPr>
            <p:grpSp>
              <p:nvGrpSpPr>
                <p:cNvPr id="236" name="Group 235">
                  <a:extLst>
                    <a:ext uri="{FF2B5EF4-FFF2-40B4-BE49-F238E27FC236}">
                      <a16:creationId xmlns:a16="http://schemas.microsoft.com/office/drawing/2014/main" id="{88B9D6A3-1191-42DD-AC98-C7769B9CADF3}"/>
                    </a:ext>
                  </a:extLst>
                </p:cNvPr>
                <p:cNvGrpSpPr>
                  <a:grpSpLocks noChangeAspect="1"/>
                </p:cNvGrpSpPr>
                <p:nvPr/>
              </p:nvGrpSpPr>
              <p:grpSpPr>
                <a:xfrm>
                  <a:off x="11770125" y="399018"/>
                  <a:ext cx="169249" cy="182880"/>
                  <a:chOff x="7310041" y="760941"/>
                  <a:chExt cx="1043386" cy="1127422"/>
                </a:xfrm>
              </p:grpSpPr>
              <p:sp>
                <p:nvSpPr>
                  <p:cNvPr id="241" name="Freeform 33">
                    <a:extLst>
                      <a:ext uri="{FF2B5EF4-FFF2-40B4-BE49-F238E27FC236}">
                        <a16:creationId xmlns:a16="http://schemas.microsoft.com/office/drawing/2014/main" id="{AEFF5F37-FFAB-4EF2-B3B3-414A4AA6E44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42" name="Rectangle 241">
                    <a:extLst>
                      <a:ext uri="{FF2B5EF4-FFF2-40B4-BE49-F238E27FC236}">
                        <a16:creationId xmlns:a16="http://schemas.microsoft.com/office/drawing/2014/main" id="{8C3DC5C8-8E2C-4166-8CF7-31F6DA40D53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43" name="Rectangle 242">
                    <a:extLst>
                      <a:ext uri="{FF2B5EF4-FFF2-40B4-BE49-F238E27FC236}">
                        <a16:creationId xmlns:a16="http://schemas.microsoft.com/office/drawing/2014/main" id="{E8C526A1-C3D6-4CB4-B8D0-FCCF1B24239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37" name="Group 236">
                  <a:extLst>
                    <a:ext uri="{FF2B5EF4-FFF2-40B4-BE49-F238E27FC236}">
                      <a16:creationId xmlns:a16="http://schemas.microsoft.com/office/drawing/2014/main" id="{B2F9156F-7B13-42DF-AE69-85FFDDB0D5B0}"/>
                    </a:ext>
                  </a:extLst>
                </p:cNvPr>
                <p:cNvGrpSpPr>
                  <a:grpSpLocks noChangeAspect="1"/>
                </p:cNvGrpSpPr>
                <p:nvPr/>
              </p:nvGrpSpPr>
              <p:grpSpPr>
                <a:xfrm>
                  <a:off x="11604987" y="146055"/>
                  <a:ext cx="73152" cy="73152"/>
                  <a:chOff x="7310041" y="760941"/>
                  <a:chExt cx="1043386" cy="1127422"/>
                </a:xfrm>
              </p:grpSpPr>
              <p:sp>
                <p:nvSpPr>
                  <p:cNvPr id="238" name="Freeform 30">
                    <a:extLst>
                      <a:ext uri="{FF2B5EF4-FFF2-40B4-BE49-F238E27FC236}">
                        <a16:creationId xmlns:a16="http://schemas.microsoft.com/office/drawing/2014/main" id="{A0561003-39B5-4B7A-B280-21E3C78586C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39" name="Rectangle 238">
                    <a:extLst>
                      <a:ext uri="{FF2B5EF4-FFF2-40B4-BE49-F238E27FC236}">
                        <a16:creationId xmlns:a16="http://schemas.microsoft.com/office/drawing/2014/main" id="{7CE4AF66-E226-423D-91B8-87387C13EB1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40" name="Rectangle 239">
                    <a:extLst>
                      <a:ext uri="{FF2B5EF4-FFF2-40B4-BE49-F238E27FC236}">
                        <a16:creationId xmlns:a16="http://schemas.microsoft.com/office/drawing/2014/main" id="{C65C1FDF-BB1B-4319-80A2-4CCC9EBA3E0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229" name="Group 228">
                <a:extLst>
                  <a:ext uri="{FF2B5EF4-FFF2-40B4-BE49-F238E27FC236}">
                    <a16:creationId xmlns:a16="http://schemas.microsoft.com/office/drawing/2014/main" id="{1BD00DFD-4BFF-437D-8AE4-6DE8D0F722C8}"/>
                  </a:ext>
                </a:extLst>
              </p:cNvPr>
              <p:cNvGrpSpPr/>
              <p:nvPr/>
            </p:nvGrpSpPr>
            <p:grpSpPr>
              <a:xfrm>
                <a:off x="208303" y="5787704"/>
                <a:ext cx="437544" cy="389381"/>
                <a:chOff x="9178262" y="1315181"/>
                <a:chExt cx="437544" cy="389381"/>
              </a:xfrm>
            </p:grpSpPr>
            <p:pic>
              <p:nvPicPr>
                <p:cNvPr id="234" name="Picture 233">
                  <a:extLst>
                    <a:ext uri="{FF2B5EF4-FFF2-40B4-BE49-F238E27FC236}">
                      <a16:creationId xmlns:a16="http://schemas.microsoft.com/office/drawing/2014/main" id="{E3E70E06-66EF-458A-8C49-F09CE8CE406E}"/>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35" name="Picture 234">
                  <a:extLst>
                    <a:ext uri="{FF2B5EF4-FFF2-40B4-BE49-F238E27FC236}">
                      <a16:creationId xmlns:a16="http://schemas.microsoft.com/office/drawing/2014/main" id="{60EE9D5D-8C07-48B0-B493-DBFCE40DD2E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0" name="Group 229">
                <a:extLst>
                  <a:ext uri="{FF2B5EF4-FFF2-40B4-BE49-F238E27FC236}">
                    <a16:creationId xmlns:a16="http://schemas.microsoft.com/office/drawing/2014/main" id="{726CC2D5-B4CD-4878-B138-DDE89CC80AAC}"/>
                  </a:ext>
                </a:extLst>
              </p:cNvPr>
              <p:cNvGrpSpPr/>
              <p:nvPr/>
            </p:nvGrpSpPr>
            <p:grpSpPr>
              <a:xfrm>
                <a:off x="250899" y="6421937"/>
                <a:ext cx="669934" cy="274320"/>
                <a:chOff x="9445759" y="1430242"/>
                <a:chExt cx="669934" cy="274320"/>
              </a:xfrm>
            </p:grpSpPr>
            <p:pic>
              <p:nvPicPr>
                <p:cNvPr id="232" name="Picture 231">
                  <a:extLst>
                    <a:ext uri="{FF2B5EF4-FFF2-40B4-BE49-F238E27FC236}">
                      <a16:creationId xmlns:a16="http://schemas.microsoft.com/office/drawing/2014/main" id="{5F4274D0-CEDE-44C0-93BE-E7BA3AA1D7A2}"/>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33" name="Picture 232">
                  <a:extLst>
                    <a:ext uri="{FF2B5EF4-FFF2-40B4-BE49-F238E27FC236}">
                      <a16:creationId xmlns:a16="http://schemas.microsoft.com/office/drawing/2014/main" id="{56A15E07-BCF5-4BC9-BF2D-348EF27ED7F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31" name="Picture 230">
                <a:extLst>
                  <a:ext uri="{FF2B5EF4-FFF2-40B4-BE49-F238E27FC236}">
                    <a16:creationId xmlns:a16="http://schemas.microsoft.com/office/drawing/2014/main" id="{D119CAD2-66D7-4797-9979-8B6A8D9DC1F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81" name="Picture 680">
            <a:extLst>
              <a:ext uri="{FF2B5EF4-FFF2-40B4-BE49-F238E27FC236}">
                <a16:creationId xmlns:a16="http://schemas.microsoft.com/office/drawing/2014/main" id="{D4EEFA4C-5E73-4833-87F8-FD9D951F08A8}"/>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4519141" y="3627518"/>
            <a:ext cx="5122344" cy="3215645"/>
          </a:xfrm>
          <a:prstGeom prst="rect">
            <a:avLst/>
          </a:prstGeom>
        </p:spPr>
      </p:pic>
      <p:sp>
        <p:nvSpPr>
          <p:cNvPr id="682" name="Oval 681">
            <a:extLst>
              <a:ext uri="{FF2B5EF4-FFF2-40B4-BE49-F238E27FC236}">
                <a16:creationId xmlns:a16="http://schemas.microsoft.com/office/drawing/2014/main" id="{6E8558A2-06A1-42B2-B017-E2FB0067E700}"/>
              </a:ext>
            </a:extLst>
          </p:cNvPr>
          <p:cNvSpPr>
            <a:spLocks noChangeAspect="1"/>
          </p:cNvSpPr>
          <p:nvPr/>
        </p:nvSpPr>
        <p:spPr bwMode="auto">
          <a:xfrm rot="4397904">
            <a:off x="7563174" y="888782"/>
            <a:ext cx="4025725" cy="4025725"/>
          </a:xfrm>
          <a:prstGeom prst="ellipse">
            <a:avLst/>
          </a:prstGeom>
          <a:gradFill>
            <a:gsLst>
              <a:gs pos="0">
                <a:srgbClr val="4583B7">
                  <a:alpha val="25000"/>
                </a:srgbClr>
              </a:gs>
              <a:gs pos="100000">
                <a:srgbClr val="4583B7">
                  <a:alpha val="0"/>
                </a:srgbClr>
              </a:gs>
            </a:gsLst>
            <a:lin ang="5400000" scaled="1"/>
          </a:gradFill>
          <a:ln w="1270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400" kern="0" dirty="0">
              <a:ln w="76200" cmpd="sng">
                <a:solidFill>
                  <a:prstClr val="white"/>
                </a:solidFill>
              </a:ln>
              <a:solidFill>
                <a:schemeClr val="bg1"/>
              </a:solidFill>
              <a:ea typeface="ＭＳ Ｐゴシック" pitchFamily="16" charset="-128"/>
            </a:endParaRPr>
          </a:p>
        </p:txBody>
      </p:sp>
      <p:sp>
        <p:nvSpPr>
          <p:cNvPr id="684" name="TextBox 683">
            <a:extLst>
              <a:ext uri="{FF2B5EF4-FFF2-40B4-BE49-F238E27FC236}">
                <a16:creationId xmlns:a16="http://schemas.microsoft.com/office/drawing/2014/main" id="{D61FE335-79A6-4EAA-A1C2-4FA7401C472D}"/>
              </a:ext>
            </a:extLst>
          </p:cNvPr>
          <p:cNvSpPr txBox="1"/>
          <p:nvPr/>
        </p:nvSpPr>
        <p:spPr>
          <a:xfrm>
            <a:off x="2056561" y="2078587"/>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685" name="TextBox 684">
            <a:extLst>
              <a:ext uri="{FF2B5EF4-FFF2-40B4-BE49-F238E27FC236}">
                <a16:creationId xmlns:a16="http://schemas.microsoft.com/office/drawing/2014/main" id="{55D88AA4-2272-4654-871D-2052DD3EAE6A}"/>
              </a:ext>
            </a:extLst>
          </p:cNvPr>
          <p:cNvSpPr txBox="1"/>
          <p:nvPr/>
        </p:nvSpPr>
        <p:spPr>
          <a:xfrm>
            <a:off x="2630302" y="184354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686" name="Oval 685">
            <a:extLst>
              <a:ext uri="{FF2B5EF4-FFF2-40B4-BE49-F238E27FC236}">
                <a16:creationId xmlns:a16="http://schemas.microsoft.com/office/drawing/2014/main" id="{11DD2DB9-CA6B-4CAA-BC74-5C034220E40C}"/>
              </a:ext>
            </a:extLst>
          </p:cNvPr>
          <p:cNvSpPr>
            <a:spLocks noChangeAspect="1"/>
          </p:cNvSpPr>
          <p:nvPr/>
        </p:nvSpPr>
        <p:spPr bwMode="auto">
          <a:xfrm rot="12402816">
            <a:off x="1071233" y="4446723"/>
            <a:ext cx="2185476" cy="2185476"/>
          </a:xfrm>
          <a:prstGeom prst="ellipse">
            <a:avLst/>
          </a:prstGeom>
          <a:gradFill>
            <a:gsLst>
              <a:gs pos="0">
                <a:srgbClr val="4583B7">
                  <a:alpha val="50000"/>
                </a:srgbClr>
              </a:gs>
              <a:gs pos="100000">
                <a:srgbClr val="4583B7">
                  <a:alpha val="0"/>
                </a:srgbClr>
              </a:gs>
            </a:gsLst>
            <a:lin ang="5400000" scaled="1"/>
          </a:gradFill>
          <a:ln w="1270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400" kern="0" dirty="0">
              <a:ln w="76200" cmpd="sng">
                <a:solidFill>
                  <a:prstClr val="white"/>
                </a:solidFill>
              </a:ln>
              <a:solidFill>
                <a:srgbClr val="000000"/>
              </a:solidFill>
              <a:ea typeface="ＭＳ Ｐゴシック" pitchFamily="16" charset="-128"/>
            </a:endParaRPr>
          </a:p>
        </p:txBody>
      </p:sp>
      <p:sp>
        <p:nvSpPr>
          <p:cNvPr id="687" name="TextBox 686">
            <a:extLst>
              <a:ext uri="{FF2B5EF4-FFF2-40B4-BE49-F238E27FC236}">
                <a16:creationId xmlns:a16="http://schemas.microsoft.com/office/drawing/2014/main" id="{37B5B0F0-025A-40E3-B01A-9D4F63A15F13}"/>
              </a:ext>
            </a:extLst>
          </p:cNvPr>
          <p:cNvSpPr txBox="1"/>
          <p:nvPr/>
        </p:nvSpPr>
        <p:spPr>
          <a:xfrm>
            <a:off x="3835662" y="2907165"/>
            <a:ext cx="1660544" cy="292388"/>
          </a:xfrm>
          <a:prstGeom prst="rect">
            <a:avLst/>
          </a:prstGeom>
          <a:no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0" tIns="0" rIns="0" bIns="45720" numCol="1" rtlCol="0" anchor="b" anchorCtr="0" compatLnSpc="1">
            <a:prstTxWarp prst="textNoShape">
              <a:avLst/>
            </a:prstTxWarp>
            <a:spAutoFit/>
          </a:bodyPr>
          <a:lstStyle>
            <a:defPPr>
              <a:defRPr lang="en-US"/>
            </a:defPPr>
            <a:lvl1pPr algn="ctr" eaLnBrk="0" fontAlgn="base" hangingPunct="0">
              <a:spcBef>
                <a:spcPct val="0"/>
              </a:spcBef>
              <a:spcAft>
                <a:spcPct val="0"/>
              </a:spcAft>
              <a:defRPr sz="1600">
                <a:solidFill>
                  <a:srgbClr val="C9F2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solidFill>
                  <a:schemeClr val="tx1"/>
                </a:solidFill>
              </a:rPr>
              <a:t>Data Types</a:t>
            </a:r>
          </a:p>
        </p:txBody>
      </p:sp>
      <p:sp>
        <p:nvSpPr>
          <p:cNvPr id="688" name="TextBox 687">
            <a:extLst>
              <a:ext uri="{FF2B5EF4-FFF2-40B4-BE49-F238E27FC236}">
                <a16:creationId xmlns:a16="http://schemas.microsoft.com/office/drawing/2014/main" id="{73EF37A7-BF9E-4073-8168-2B85A0E76AA7}"/>
              </a:ext>
            </a:extLst>
          </p:cNvPr>
          <p:cNvSpPr txBox="1"/>
          <p:nvPr/>
        </p:nvSpPr>
        <p:spPr>
          <a:xfrm>
            <a:off x="5496206" y="3902741"/>
            <a:ext cx="553638" cy="246221"/>
          </a:xfrm>
          <a:prstGeom prst="rect">
            <a:avLst/>
          </a:prstGeom>
          <a:noFill/>
        </p:spPr>
        <p:txBody>
          <a:bodyPr wrap="square" rIns="0" rtlCol="0">
            <a:spAutoFit/>
          </a:bodyPr>
          <a:lstStyle/>
          <a:p>
            <a:pPr algn="r" defTabSz="914400"/>
            <a:r>
              <a:rPr lang="en-US" sz="1000" dirty="0">
                <a:solidFill>
                  <a:schemeClr val="accent4">
                    <a:lumMod val="40000"/>
                    <a:lumOff val="60000"/>
                  </a:schemeClr>
                </a:solidFill>
              </a:rPr>
              <a:t>LiDAR</a:t>
            </a:r>
          </a:p>
        </p:txBody>
      </p:sp>
      <p:sp>
        <p:nvSpPr>
          <p:cNvPr id="689" name="TextBox 688">
            <a:extLst>
              <a:ext uri="{FF2B5EF4-FFF2-40B4-BE49-F238E27FC236}">
                <a16:creationId xmlns:a16="http://schemas.microsoft.com/office/drawing/2014/main" id="{030AEBE0-DBFF-4413-99F8-465F7163468C}"/>
              </a:ext>
            </a:extLst>
          </p:cNvPr>
          <p:cNvSpPr txBox="1"/>
          <p:nvPr/>
        </p:nvSpPr>
        <p:spPr>
          <a:xfrm>
            <a:off x="2730519" y="1980461"/>
            <a:ext cx="612775" cy="400110"/>
          </a:xfrm>
          <a:prstGeom prst="rect">
            <a:avLst/>
          </a:prstGeom>
          <a:noFill/>
        </p:spPr>
        <p:txBody>
          <a:bodyPr wrap="square" rIns="0" rtlCol="0">
            <a:spAutoFit/>
          </a:bodyPr>
          <a:lstStyle/>
          <a:p>
            <a:pPr algn="r" defTabSz="914400"/>
            <a:r>
              <a:rPr lang="en-US" sz="1000" dirty="0">
                <a:solidFill>
                  <a:schemeClr val="accent4">
                    <a:lumMod val="40000"/>
                    <a:lumOff val="60000"/>
                  </a:schemeClr>
                </a:solidFill>
              </a:rPr>
              <a:t>Point Cloud</a:t>
            </a:r>
          </a:p>
        </p:txBody>
      </p:sp>
      <p:sp>
        <p:nvSpPr>
          <p:cNvPr id="690" name="TextBox 689">
            <a:extLst>
              <a:ext uri="{FF2B5EF4-FFF2-40B4-BE49-F238E27FC236}">
                <a16:creationId xmlns:a16="http://schemas.microsoft.com/office/drawing/2014/main" id="{13611806-BA8E-401A-AE71-1657382DFD31}"/>
              </a:ext>
            </a:extLst>
          </p:cNvPr>
          <p:cNvSpPr txBox="1"/>
          <p:nvPr/>
        </p:nvSpPr>
        <p:spPr>
          <a:xfrm>
            <a:off x="4219282" y="2059881"/>
            <a:ext cx="609002" cy="246221"/>
          </a:xfrm>
          <a:prstGeom prst="rect">
            <a:avLst/>
          </a:prstGeom>
          <a:noFill/>
        </p:spPr>
        <p:txBody>
          <a:bodyPr wrap="square" rIns="0" rtlCol="0">
            <a:spAutoFit/>
          </a:bodyPr>
          <a:lstStyle/>
          <a:p>
            <a:pPr algn="r" defTabSz="914400"/>
            <a:r>
              <a:rPr lang="en-US" sz="1000" dirty="0">
                <a:solidFill>
                  <a:schemeClr val="accent4">
                    <a:lumMod val="40000"/>
                    <a:lumOff val="60000"/>
                  </a:schemeClr>
                </a:solidFill>
              </a:rPr>
              <a:t>Text</a:t>
            </a:r>
          </a:p>
        </p:txBody>
      </p:sp>
      <p:sp>
        <p:nvSpPr>
          <p:cNvPr id="691" name="TextBox 690">
            <a:extLst>
              <a:ext uri="{FF2B5EF4-FFF2-40B4-BE49-F238E27FC236}">
                <a16:creationId xmlns:a16="http://schemas.microsoft.com/office/drawing/2014/main" id="{3C060F27-E107-4048-8ECB-E638BA5882B1}"/>
              </a:ext>
            </a:extLst>
          </p:cNvPr>
          <p:cNvSpPr txBox="1"/>
          <p:nvPr/>
        </p:nvSpPr>
        <p:spPr>
          <a:xfrm>
            <a:off x="2439239" y="3517536"/>
            <a:ext cx="813703" cy="400110"/>
          </a:xfrm>
          <a:prstGeom prst="rect">
            <a:avLst/>
          </a:prstGeom>
          <a:noFill/>
        </p:spPr>
        <p:txBody>
          <a:bodyPr wrap="square" rIns="0" rtlCol="0">
            <a:spAutoFit/>
          </a:bodyPr>
          <a:lstStyle/>
          <a:p>
            <a:pPr algn="r" defTabSz="914400"/>
            <a:r>
              <a:rPr lang="en-US" sz="1000" dirty="0">
                <a:solidFill>
                  <a:schemeClr val="accent4">
                    <a:lumMod val="40000"/>
                    <a:lumOff val="60000"/>
                  </a:schemeClr>
                </a:solidFill>
              </a:rPr>
              <a:t>Satellite  Imagery</a:t>
            </a:r>
          </a:p>
        </p:txBody>
      </p:sp>
      <p:sp>
        <p:nvSpPr>
          <p:cNvPr id="692" name="TextBox 691">
            <a:extLst>
              <a:ext uri="{FF2B5EF4-FFF2-40B4-BE49-F238E27FC236}">
                <a16:creationId xmlns:a16="http://schemas.microsoft.com/office/drawing/2014/main" id="{2331185F-FEBD-4765-9667-F759ED23E86D}"/>
              </a:ext>
            </a:extLst>
          </p:cNvPr>
          <p:cNvSpPr txBox="1"/>
          <p:nvPr/>
        </p:nvSpPr>
        <p:spPr>
          <a:xfrm>
            <a:off x="3872763" y="4512064"/>
            <a:ext cx="691790" cy="400110"/>
          </a:xfrm>
          <a:prstGeom prst="rect">
            <a:avLst/>
          </a:prstGeom>
          <a:noFill/>
        </p:spPr>
        <p:txBody>
          <a:bodyPr wrap="square" rIns="0" rtlCol="0">
            <a:spAutoFit/>
          </a:bodyPr>
          <a:lstStyle/>
          <a:p>
            <a:pPr defTabSz="914400"/>
            <a:r>
              <a:rPr lang="en-US" sz="1000" dirty="0">
                <a:solidFill>
                  <a:schemeClr val="accent4">
                    <a:lumMod val="40000"/>
                    <a:lumOff val="60000"/>
                  </a:schemeClr>
                </a:solidFill>
              </a:rPr>
              <a:t>Aerial Imagery</a:t>
            </a:r>
          </a:p>
        </p:txBody>
      </p:sp>
      <p:sp>
        <p:nvSpPr>
          <p:cNvPr id="693" name="TextBox 692">
            <a:extLst>
              <a:ext uri="{FF2B5EF4-FFF2-40B4-BE49-F238E27FC236}">
                <a16:creationId xmlns:a16="http://schemas.microsoft.com/office/drawing/2014/main" id="{EE12B88B-4F48-4144-8B6C-0C8C95753D4E}"/>
              </a:ext>
            </a:extLst>
          </p:cNvPr>
          <p:cNvSpPr txBox="1"/>
          <p:nvPr/>
        </p:nvSpPr>
        <p:spPr>
          <a:xfrm>
            <a:off x="5926423" y="3030793"/>
            <a:ext cx="720597" cy="400110"/>
          </a:xfrm>
          <a:prstGeom prst="rect">
            <a:avLst/>
          </a:prstGeom>
          <a:noFill/>
        </p:spPr>
        <p:txBody>
          <a:bodyPr wrap="square" rtlCol="0">
            <a:spAutoFit/>
          </a:bodyPr>
          <a:lstStyle/>
          <a:p>
            <a:pPr defTabSz="914400"/>
            <a:r>
              <a:rPr lang="en-US" sz="1000" dirty="0">
                <a:solidFill>
                  <a:schemeClr val="accent4">
                    <a:lumMod val="40000"/>
                    <a:lumOff val="60000"/>
                  </a:schemeClr>
                </a:solidFill>
              </a:rPr>
              <a:t>Motion Imagery</a:t>
            </a:r>
          </a:p>
        </p:txBody>
      </p:sp>
      <p:sp>
        <p:nvSpPr>
          <p:cNvPr id="694" name="TextBox 693">
            <a:extLst>
              <a:ext uri="{FF2B5EF4-FFF2-40B4-BE49-F238E27FC236}">
                <a16:creationId xmlns:a16="http://schemas.microsoft.com/office/drawing/2014/main" id="{10F6A5BF-918D-415C-AE09-2DECD75FA950}"/>
              </a:ext>
            </a:extLst>
          </p:cNvPr>
          <p:cNvSpPr txBox="1"/>
          <p:nvPr/>
        </p:nvSpPr>
        <p:spPr>
          <a:xfrm>
            <a:off x="4291562" y="4274902"/>
            <a:ext cx="1377143" cy="553998"/>
          </a:xfrm>
          <a:prstGeom prst="rect">
            <a:avLst/>
          </a:prstGeom>
          <a:noFill/>
        </p:spPr>
        <p:txBody>
          <a:bodyPr wrap="square" rIns="0" rtlCol="0">
            <a:spAutoFit/>
          </a:bodyPr>
          <a:lstStyle/>
          <a:p>
            <a:pPr lvl="1" defTabSz="914400"/>
            <a:r>
              <a:rPr lang="en-US" sz="1000" dirty="0">
                <a:solidFill>
                  <a:schemeClr val="accent4">
                    <a:lumMod val="40000"/>
                    <a:lumOff val="60000"/>
                  </a:schemeClr>
                </a:solidFill>
              </a:rPr>
              <a:t>         Bathymetric  Data</a:t>
            </a:r>
          </a:p>
        </p:txBody>
      </p:sp>
      <p:sp>
        <p:nvSpPr>
          <p:cNvPr id="695" name="TextBox 694">
            <a:extLst>
              <a:ext uri="{FF2B5EF4-FFF2-40B4-BE49-F238E27FC236}">
                <a16:creationId xmlns:a16="http://schemas.microsoft.com/office/drawing/2014/main" id="{3ACC40FA-959B-4BF8-B792-EC7A2408DB05}"/>
              </a:ext>
            </a:extLst>
          </p:cNvPr>
          <p:cNvSpPr txBox="1"/>
          <p:nvPr/>
        </p:nvSpPr>
        <p:spPr>
          <a:xfrm>
            <a:off x="5371326" y="2087648"/>
            <a:ext cx="903116" cy="400110"/>
          </a:xfrm>
          <a:prstGeom prst="rect">
            <a:avLst/>
          </a:prstGeom>
          <a:noFill/>
        </p:spPr>
        <p:txBody>
          <a:bodyPr wrap="square" rtlCol="0">
            <a:spAutoFit/>
          </a:bodyPr>
          <a:lstStyle/>
          <a:p>
            <a:pPr defTabSz="914400"/>
            <a:r>
              <a:rPr lang="en-US" sz="1000" dirty="0">
                <a:solidFill>
                  <a:schemeClr val="accent4">
                    <a:lumMod val="40000"/>
                    <a:lumOff val="60000"/>
                  </a:schemeClr>
                </a:solidFill>
              </a:rPr>
              <a:t>Oriented Imagery</a:t>
            </a:r>
          </a:p>
        </p:txBody>
      </p:sp>
      <p:sp>
        <p:nvSpPr>
          <p:cNvPr id="696" name="TextBox 695">
            <a:extLst>
              <a:ext uri="{FF2B5EF4-FFF2-40B4-BE49-F238E27FC236}">
                <a16:creationId xmlns:a16="http://schemas.microsoft.com/office/drawing/2014/main" id="{100F3EB6-5A6B-4B86-8144-10B930FBC08B}"/>
              </a:ext>
            </a:extLst>
          </p:cNvPr>
          <p:cNvSpPr txBox="1"/>
          <p:nvPr/>
        </p:nvSpPr>
        <p:spPr>
          <a:xfrm>
            <a:off x="3098389" y="6079120"/>
            <a:ext cx="1379156" cy="292388"/>
          </a:xfrm>
          <a:prstGeom prst="rect">
            <a:avLst/>
          </a:prstGeom>
          <a:no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0" tIns="0" rIns="0" bIns="45720" numCol="1" rtlCol="0" anchor="b" anchorCtr="0" compatLnSpc="1">
            <a:prstTxWarp prst="textNoShape">
              <a:avLst/>
            </a:prstTxWarp>
            <a:spAutoFit/>
          </a:bodyPr>
          <a:lstStyle>
            <a:defPPr>
              <a:defRPr lang="en-US"/>
            </a:defPPr>
            <a:lvl1pPr algn="ctr" eaLnBrk="0" fontAlgn="base" hangingPunct="0">
              <a:spcBef>
                <a:spcPct val="0"/>
              </a:spcBef>
              <a:spcAft>
                <a:spcPct val="0"/>
              </a:spcAft>
              <a:defRPr sz="1600">
                <a:solidFill>
                  <a:srgbClr val="C9F2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solidFill>
                  <a:schemeClr val="tx1"/>
                </a:solidFill>
              </a:rPr>
              <a:t>Integration</a:t>
            </a:r>
          </a:p>
        </p:txBody>
      </p:sp>
      <p:sp>
        <p:nvSpPr>
          <p:cNvPr id="697" name="Graphic 185">
            <a:extLst>
              <a:ext uri="{FF2B5EF4-FFF2-40B4-BE49-F238E27FC236}">
                <a16:creationId xmlns:a16="http://schemas.microsoft.com/office/drawing/2014/main" id="{E888C77E-65A8-4759-BE98-F97716FC48B9}"/>
              </a:ext>
            </a:extLst>
          </p:cNvPr>
          <p:cNvSpPr/>
          <p:nvPr/>
        </p:nvSpPr>
        <p:spPr>
          <a:xfrm>
            <a:off x="1841584" y="4783849"/>
            <a:ext cx="451506" cy="244116"/>
          </a:xfrm>
          <a:custGeom>
            <a:avLst/>
            <a:gdLst>
              <a:gd name="connsiteX0" fmla="*/ 533934 w 1990725"/>
              <a:gd name="connsiteY0" fmla="*/ 565435 h 1076325"/>
              <a:gd name="connsiteX1" fmla="*/ 586033 w 1990725"/>
              <a:gd name="connsiteY1" fmla="*/ 1021671 h 1076325"/>
              <a:gd name="connsiteX2" fmla="*/ 129812 w 1990725"/>
              <a:gd name="connsiteY2" fmla="*/ 969559 h 1076325"/>
              <a:gd name="connsiteX3" fmla="*/ 77684 w 1990725"/>
              <a:gd name="connsiteY3" fmla="*/ 513320 h 1076325"/>
              <a:gd name="connsiteX4" fmla="*/ 533934 w 1990725"/>
              <a:gd name="connsiteY4" fmla="*/ 565435 h 1076325"/>
              <a:gd name="connsiteX5" fmla="*/ 1923488 w 1990725"/>
              <a:gd name="connsiteY5" fmla="*/ 877102 h 1076325"/>
              <a:gd name="connsiteX6" fmla="*/ 1910058 w 1990725"/>
              <a:gd name="connsiteY6" fmla="*/ 860635 h 1076325"/>
              <a:gd name="connsiteX7" fmla="*/ 1926212 w 1990725"/>
              <a:gd name="connsiteY7" fmla="*/ 806986 h 1076325"/>
              <a:gd name="connsiteX8" fmla="*/ 1949730 w 1990725"/>
              <a:gd name="connsiteY8" fmla="*/ 720518 h 1076325"/>
              <a:gd name="connsiteX9" fmla="*/ 1940433 w 1990725"/>
              <a:gd name="connsiteY9" fmla="*/ 694165 h 1076325"/>
              <a:gd name="connsiteX10" fmla="*/ 1917211 w 1990725"/>
              <a:gd name="connsiteY10" fmla="*/ 683656 h 1076325"/>
              <a:gd name="connsiteX11" fmla="*/ 1870367 w 1990725"/>
              <a:gd name="connsiteY11" fmla="*/ 702922 h 1076325"/>
              <a:gd name="connsiteX12" fmla="*/ 1799158 w 1990725"/>
              <a:gd name="connsiteY12" fmla="*/ 772281 h 1076325"/>
              <a:gd name="connsiteX13" fmla="*/ 1826781 w 1990725"/>
              <a:gd name="connsiteY13" fmla="*/ 683099 h 1076325"/>
              <a:gd name="connsiteX14" fmla="*/ 1760030 w 1990725"/>
              <a:gd name="connsiteY14" fmla="*/ 695951 h 1076325"/>
              <a:gd name="connsiteX15" fmla="*/ 1727064 w 1990725"/>
              <a:gd name="connsiteY15" fmla="*/ 784619 h 1076325"/>
              <a:gd name="connsiteX16" fmla="*/ 1719491 w 1990725"/>
              <a:gd name="connsiteY16" fmla="*/ 824322 h 1076325"/>
              <a:gd name="connsiteX17" fmla="*/ 1679039 w 1990725"/>
              <a:gd name="connsiteY17" fmla="*/ 861365 h 1076325"/>
              <a:gd name="connsiteX18" fmla="*/ 1660160 w 1990725"/>
              <a:gd name="connsiteY18" fmla="*/ 868051 h 1076325"/>
              <a:gd name="connsiteX19" fmla="*/ 1645787 w 1990725"/>
              <a:gd name="connsiteY19" fmla="*/ 861200 h 1076325"/>
              <a:gd name="connsiteX20" fmla="*/ 1640453 w 1990725"/>
              <a:gd name="connsiteY20" fmla="*/ 842869 h 1076325"/>
              <a:gd name="connsiteX21" fmla="*/ 1645111 w 1990725"/>
              <a:gd name="connsiteY21" fmla="*/ 814558 h 1076325"/>
              <a:gd name="connsiteX22" fmla="*/ 1665627 w 1990725"/>
              <a:gd name="connsiteY22" fmla="*/ 754215 h 1076325"/>
              <a:gd name="connsiteX23" fmla="*/ 1691069 w 1990725"/>
              <a:gd name="connsiteY23" fmla="*/ 684171 h 1076325"/>
              <a:gd name="connsiteX24" fmla="*/ 1684954 w 1990725"/>
              <a:gd name="connsiteY24" fmla="*/ 684442 h 1076325"/>
              <a:gd name="connsiteX25" fmla="*/ 1574978 w 1990725"/>
              <a:gd name="connsiteY25" fmla="*/ 861975 h 1076325"/>
              <a:gd name="connsiteX26" fmla="*/ 1573968 w 1990725"/>
              <a:gd name="connsiteY26" fmla="*/ 874072 h 1076325"/>
              <a:gd name="connsiteX27" fmla="*/ 1585455 w 1990725"/>
              <a:gd name="connsiteY27" fmla="*/ 908984 h 1076325"/>
              <a:gd name="connsiteX28" fmla="*/ 1613640 w 1990725"/>
              <a:gd name="connsiteY28" fmla="*/ 923050 h 1076325"/>
              <a:gd name="connsiteX29" fmla="*/ 1717081 w 1990725"/>
              <a:gd name="connsiteY29" fmla="*/ 858048 h 1076325"/>
              <a:gd name="connsiteX30" fmla="*/ 1716786 w 1990725"/>
              <a:gd name="connsiteY30" fmla="*/ 868071 h 1076325"/>
              <a:gd name="connsiteX31" fmla="*/ 1719806 w 1990725"/>
              <a:gd name="connsiteY31" fmla="*/ 923056 h 1076325"/>
              <a:gd name="connsiteX32" fmla="*/ 1780280 w 1990725"/>
              <a:gd name="connsiteY32" fmla="*/ 908855 h 1076325"/>
              <a:gd name="connsiteX33" fmla="*/ 1781099 w 1990725"/>
              <a:gd name="connsiteY33" fmla="*/ 869729 h 1076325"/>
              <a:gd name="connsiteX34" fmla="*/ 1786585 w 1990725"/>
              <a:gd name="connsiteY34" fmla="*/ 827016 h 1076325"/>
              <a:gd name="connsiteX35" fmla="*/ 1799158 w 1990725"/>
              <a:gd name="connsiteY35" fmla="*/ 801034 h 1076325"/>
              <a:gd name="connsiteX36" fmla="*/ 1814503 w 1990725"/>
              <a:gd name="connsiteY36" fmla="*/ 783232 h 1076325"/>
              <a:gd name="connsiteX37" fmla="*/ 1830353 w 1990725"/>
              <a:gd name="connsiteY37" fmla="*/ 765709 h 1076325"/>
              <a:gd name="connsiteX38" fmla="*/ 1845679 w 1990725"/>
              <a:gd name="connsiteY38" fmla="*/ 750414 h 1076325"/>
              <a:gd name="connsiteX39" fmla="*/ 1859099 w 1990725"/>
              <a:gd name="connsiteY39" fmla="*/ 739727 h 1076325"/>
              <a:gd name="connsiteX40" fmla="*/ 1869234 w 1990725"/>
              <a:gd name="connsiteY40" fmla="*/ 735904 h 1076325"/>
              <a:gd name="connsiteX41" fmla="*/ 1876063 w 1990725"/>
              <a:gd name="connsiteY41" fmla="*/ 744670 h 1076325"/>
              <a:gd name="connsiteX42" fmla="*/ 1863204 w 1990725"/>
              <a:gd name="connsiteY42" fmla="*/ 785718 h 1076325"/>
              <a:gd name="connsiteX43" fmla="*/ 1839106 w 1990725"/>
              <a:gd name="connsiteY43" fmla="*/ 875179 h 1076325"/>
              <a:gd name="connsiteX44" fmla="*/ 1850336 w 1990725"/>
              <a:gd name="connsiteY44" fmla="*/ 909640 h 1076325"/>
              <a:gd name="connsiteX45" fmla="*/ 1879883 w 1990725"/>
              <a:gd name="connsiteY45" fmla="*/ 922507 h 1076325"/>
              <a:gd name="connsiteX46" fmla="*/ 1988239 w 1990725"/>
              <a:gd name="connsiteY46" fmla="*/ 855727 h 1076325"/>
              <a:gd name="connsiteX47" fmla="*/ 1988239 w 1990725"/>
              <a:gd name="connsiteY47" fmla="*/ 824288 h 1076325"/>
              <a:gd name="connsiteX48" fmla="*/ 1923488 w 1990725"/>
              <a:gd name="connsiteY48" fmla="*/ 877102 h 1076325"/>
              <a:gd name="connsiteX49" fmla="*/ 991410 w 1990725"/>
              <a:gd name="connsiteY49" fmla="*/ 579672 h 1076325"/>
              <a:gd name="connsiteX50" fmla="*/ 988428 w 1990725"/>
              <a:gd name="connsiteY50" fmla="*/ 563397 h 1076325"/>
              <a:gd name="connsiteX51" fmla="*/ 980751 w 1990725"/>
              <a:gd name="connsiteY51" fmla="*/ 557225 h 1076325"/>
              <a:gd name="connsiteX52" fmla="*/ 951343 w 1990725"/>
              <a:gd name="connsiteY52" fmla="*/ 607639 h 1076325"/>
              <a:gd name="connsiteX53" fmla="*/ 913445 w 1990725"/>
              <a:gd name="connsiteY53" fmla="*/ 748764 h 1076325"/>
              <a:gd name="connsiteX54" fmla="*/ 913445 w 1990725"/>
              <a:gd name="connsiteY54" fmla="*/ 748764 h 1076325"/>
              <a:gd name="connsiteX55" fmla="*/ 969817 w 1990725"/>
              <a:gd name="connsiteY55" fmla="*/ 662175 h 1076325"/>
              <a:gd name="connsiteX56" fmla="*/ 991410 w 1990725"/>
              <a:gd name="connsiteY56" fmla="*/ 579672 h 1076325"/>
              <a:gd name="connsiteX57" fmla="*/ 1079535 w 1990725"/>
              <a:gd name="connsiteY57" fmla="*/ 805122 h 1076325"/>
              <a:gd name="connsiteX58" fmla="*/ 1095975 w 1990725"/>
              <a:gd name="connsiteY58" fmla="*/ 733584 h 1076325"/>
              <a:gd name="connsiteX59" fmla="*/ 1130437 w 1990725"/>
              <a:gd name="connsiteY59" fmla="*/ 706080 h 1076325"/>
              <a:gd name="connsiteX60" fmla="*/ 1149582 w 1990725"/>
              <a:gd name="connsiteY60" fmla="*/ 732340 h 1076325"/>
              <a:gd name="connsiteX61" fmla="*/ 1079535 w 1990725"/>
              <a:gd name="connsiteY61" fmla="*/ 805122 h 1076325"/>
              <a:gd name="connsiteX62" fmla="*/ 1383821 w 1990725"/>
              <a:gd name="connsiteY62" fmla="*/ 714146 h 1076325"/>
              <a:gd name="connsiteX63" fmla="*/ 1390660 w 1990725"/>
              <a:gd name="connsiteY63" fmla="*/ 738077 h 1076325"/>
              <a:gd name="connsiteX64" fmla="*/ 1366447 w 1990725"/>
              <a:gd name="connsiteY64" fmla="*/ 824152 h 1076325"/>
              <a:gd name="connsiteX65" fmla="*/ 1314850 w 1990725"/>
              <a:gd name="connsiteY65" fmla="*/ 870794 h 1076325"/>
              <a:gd name="connsiteX66" fmla="*/ 1296391 w 1990725"/>
              <a:gd name="connsiteY66" fmla="*/ 861628 h 1076325"/>
              <a:gd name="connsiteX67" fmla="*/ 1289133 w 1990725"/>
              <a:gd name="connsiteY67" fmla="*/ 837668 h 1076325"/>
              <a:gd name="connsiteX68" fmla="*/ 1313641 w 1990725"/>
              <a:gd name="connsiteY68" fmla="*/ 752043 h 1076325"/>
              <a:gd name="connsiteX69" fmla="*/ 1365485 w 1990725"/>
              <a:gd name="connsiteY69" fmla="*/ 705523 h 1076325"/>
              <a:gd name="connsiteX70" fmla="*/ 1383821 w 1990725"/>
              <a:gd name="connsiteY70" fmla="*/ 714146 h 1076325"/>
              <a:gd name="connsiteX71" fmla="*/ 1616507 w 1990725"/>
              <a:gd name="connsiteY71" fmla="*/ 128714 h 1076325"/>
              <a:gd name="connsiteX72" fmla="*/ 830228 w 1990725"/>
              <a:gd name="connsiteY72" fmla="*/ 218526 h 1076325"/>
              <a:gd name="connsiteX73" fmla="*/ 740431 w 1990725"/>
              <a:gd name="connsiteY73" fmla="*/ 1004840 h 1076325"/>
              <a:gd name="connsiteX74" fmla="*/ 1526696 w 1990725"/>
              <a:gd name="connsiteY74" fmla="*/ 915028 h 1076325"/>
              <a:gd name="connsiteX75" fmla="*/ 1526705 w 1990725"/>
              <a:gd name="connsiteY75" fmla="*/ 915028 h 1076325"/>
              <a:gd name="connsiteX76" fmla="*/ 1574978 w 1990725"/>
              <a:gd name="connsiteY76" fmla="*/ 861975 h 1076325"/>
              <a:gd name="connsiteX77" fmla="*/ 1615288 w 1990725"/>
              <a:gd name="connsiteY77" fmla="*/ 770653 h 1076325"/>
              <a:gd name="connsiteX78" fmla="*/ 1570968 w 1990725"/>
              <a:gd name="connsiteY78" fmla="*/ 785148 h 1076325"/>
              <a:gd name="connsiteX79" fmla="*/ 1515142 w 1990725"/>
              <a:gd name="connsiteY79" fmla="*/ 855720 h 1076325"/>
              <a:gd name="connsiteX80" fmla="*/ 1515123 w 1990725"/>
              <a:gd name="connsiteY80" fmla="*/ 855720 h 1076325"/>
              <a:gd name="connsiteX81" fmla="*/ 1515123 w 1990725"/>
              <a:gd name="connsiteY81" fmla="*/ 855728 h 1076325"/>
              <a:gd name="connsiteX82" fmla="*/ 1515132 w 1990725"/>
              <a:gd name="connsiteY82" fmla="*/ 855727 h 1076325"/>
              <a:gd name="connsiteX83" fmla="*/ 1452487 w 1990725"/>
              <a:gd name="connsiteY83" fmla="*/ 909934 h 1076325"/>
              <a:gd name="connsiteX84" fmla="*/ 1416358 w 1990725"/>
              <a:gd name="connsiteY84" fmla="*/ 922507 h 1076325"/>
              <a:gd name="connsiteX85" fmla="*/ 1375591 w 1990725"/>
              <a:gd name="connsiteY85" fmla="*/ 846170 h 1076325"/>
              <a:gd name="connsiteX86" fmla="*/ 1325099 w 1990725"/>
              <a:gd name="connsiteY86" fmla="*/ 903920 h 1076325"/>
              <a:gd name="connsiteX87" fmla="*/ 1277350 w 1990725"/>
              <a:gd name="connsiteY87" fmla="*/ 922508 h 1076325"/>
              <a:gd name="connsiteX88" fmla="*/ 1236450 w 1990725"/>
              <a:gd name="connsiteY88" fmla="*/ 899948 h 1076325"/>
              <a:gd name="connsiteX89" fmla="*/ 1220524 w 1990725"/>
              <a:gd name="connsiteY89" fmla="*/ 858028 h 1076325"/>
              <a:gd name="connsiteX90" fmla="*/ 1160536 w 1990725"/>
              <a:gd name="connsiteY90" fmla="*/ 906219 h 1076325"/>
              <a:gd name="connsiteX91" fmla="*/ 1099519 w 1990725"/>
              <a:gd name="connsiteY91" fmla="*/ 922500 h 1076325"/>
              <a:gd name="connsiteX92" fmla="*/ 1039435 w 1990725"/>
              <a:gd name="connsiteY92" fmla="*/ 898711 h 1076325"/>
              <a:gd name="connsiteX93" fmla="*/ 1018223 w 1990725"/>
              <a:gd name="connsiteY93" fmla="*/ 855399 h 1076325"/>
              <a:gd name="connsiteX94" fmla="*/ 1018223 w 1990725"/>
              <a:gd name="connsiteY94" fmla="*/ 855728 h 1076325"/>
              <a:gd name="connsiteX95" fmla="*/ 1018232 w 1990725"/>
              <a:gd name="connsiteY95" fmla="*/ 855728 h 1076325"/>
              <a:gd name="connsiteX96" fmla="*/ 952985 w 1990725"/>
              <a:gd name="connsiteY96" fmla="*/ 906220 h 1076325"/>
              <a:gd name="connsiteX97" fmla="*/ 899493 w 1990725"/>
              <a:gd name="connsiteY97" fmla="*/ 922501 h 1076325"/>
              <a:gd name="connsiteX98" fmla="*/ 852294 w 1990725"/>
              <a:gd name="connsiteY98" fmla="*/ 899797 h 1076325"/>
              <a:gd name="connsiteX99" fmla="*/ 834378 w 1990725"/>
              <a:gd name="connsiteY99" fmla="*/ 838769 h 1076325"/>
              <a:gd name="connsiteX100" fmla="*/ 859281 w 1990725"/>
              <a:gd name="connsiteY100" fmla="*/ 700887 h 1076325"/>
              <a:gd name="connsiteX101" fmla="*/ 919738 w 1990725"/>
              <a:gd name="connsiteY101" fmla="*/ 552576 h 1076325"/>
              <a:gd name="connsiteX102" fmla="*/ 989238 w 1990725"/>
              <a:gd name="connsiteY102" fmla="*/ 526844 h 1076325"/>
              <a:gd name="connsiteX103" fmla="*/ 994172 w 1990725"/>
              <a:gd name="connsiteY103" fmla="*/ 525744 h 1076325"/>
              <a:gd name="connsiteX104" fmla="*/ 1007145 w 1990725"/>
              <a:gd name="connsiteY104" fmla="*/ 537367 h 1076325"/>
              <a:gd name="connsiteX105" fmla="*/ 1012231 w 1990725"/>
              <a:gd name="connsiteY105" fmla="*/ 568714 h 1076325"/>
              <a:gd name="connsiteX106" fmla="*/ 986495 w 1990725"/>
              <a:gd name="connsiteY106" fmla="*/ 676791 h 1076325"/>
              <a:gd name="connsiteX107" fmla="*/ 906058 w 1990725"/>
              <a:gd name="connsiteY107" fmla="*/ 788427 h 1076325"/>
              <a:gd name="connsiteX108" fmla="*/ 903865 w 1990725"/>
              <a:gd name="connsiteY108" fmla="*/ 827553 h 1076325"/>
              <a:gd name="connsiteX109" fmla="*/ 912616 w 1990725"/>
              <a:gd name="connsiteY109" fmla="*/ 865309 h 1076325"/>
              <a:gd name="connsiteX110" fmla="*/ 935876 w 1990725"/>
              <a:gd name="connsiteY110" fmla="*/ 879260 h 1076325"/>
              <a:gd name="connsiteX111" fmla="*/ 967350 w 1990725"/>
              <a:gd name="connsiteY111" fmla="*/ 868616 h 1076325"/>
              <a:gd name="connsiteX112" fmla="*/ 1017080 w 1990725"/>
              <a:gd name="connsiteY112" fmla="*/ 825385 h 1076325"/>
              <a:gd name="connsiteX113" fmla="*/ 1056856 w 1990725"/>
              <a:gd name="connsiteY113" fmla="*/ 731112 h 1076325"/>
              <a:gd name="connsiteX114" fmla="*/ 1146039 w 1990725"/>
              <a:gd name="connsiteY114" fmla="*/ 684179 h 1076325"/>
              <a:gd name="connsiteX115" fmla="*/ 1186806 w 1990725"/>
              <a:gd name="connsiteY115" fmla="*/ 697323 h 1076325"/>
              <a:gd name="connsiteX116" fmla="*/ 1202131 w 1990725"/>
              <a:gd name="connsiteY116" fmla="*/ 731798 h 1076325"/>
              <a:gd name="connsiteX117" fmla="*/ 1081745 w 1990725"/>
              <a:gd name="connsiteY117" fmla="*/ 823732 h 1076325"/>
              <a:gd name="connsiteX118" fmla="*/ 1138923 w 1990725"/>
              <a:gd name="connsiteY118" fmla="*/ 877088 h 1076325"/>
              <a:gd name="connsiteX119" fmla="*/ 1173385 w 1990725"/>
              <a:gd name="connsiteY119" fmla="*/ 867394 h 1076325"/>
              <a:gd name="connsiteX120" fmla="*/ 1220819 w 1990725"/>
              <a:gd name="connsiteY120" fmla="*/ 826370 h 1076325"/>
              <a:gd name="connsiteX121" fmla="*/ 1242175 w 1990725"/>
              <a:gd name="connsiteY121" fmla="*/ 766267 h 1076325"/>
              <a:gd name="connsiteX122" fmla="*/ 1300058 w 1990725"/>
              <a:gd name="connsiteY122" fmla="*/ 706088 h 1076325"/>
              <a:gd name="connsiteX123" fmla="*/ 1362437 w 1990725"/>
              <a:gd name="connsiteY123" fmla="*/ 683093 h 1076325"/>
              <a:gd name="connsiteX124" fmla="*/ 1410338 w 1990725"/>
              <a:gd name="connsiteY124" fmla="*/ 714554 h 1076325"/>
              <a:gd name="connsiteX125" fmla="*/ 1466260 w 1990725"/>
              <a:gd name="connsiteY125" fmla="*/ 683650 h 1076325"/>
              <a:gd name="connsiteX126" fmla="*/ 1481604 w 1990725"/>
              <a:gd name="connsiteY126" fmla="*/ 683650 h 1076325"/>
              <a:gd name="connsiteX127" fmla="*/ 1457449 w 1990725"/>
              <a:gd name="connsiteY127" fmla="*/ 763809 h 1076325"/>
              <a:gd name="connsiteX128" fmla="*/ 1438828 w 1990725"/>
              <a:gd name="connsiteY128" fmla="*/ 846727 h 1076325"/>
              <a:gd name="connsiteX129" fmla="*/ 1455515 w 1990725"/>
              <a:gd name="connsiteY129" fmla="*/ 870251 h 1076325"/>
              <a:gd name="connsiteX130" fmla="*/ 1479023 w 1990725"/>
              <a:gd name="connsiteY130" fmla="*/ 858892 h 1076325"/>
              <a:gd name="connsiteX131" fmla="*/ 1513466 w 1990725"/>
              <a:gd name="connsiteY131" fmla="*/ 825919 h 1076325"/>
              <a:gd name="connsiteX132" fmla="*/ 1547441 w 1990725"/>
              <a:gd name="connsiteY132" fmla="*/ 783505 h 1076325"/>
              <a:gd name="connsiteX133" fmla="*/ 1523905 w 1990725"/>
              <a:gd name="connsiteY133" fmla="*/ 752601 h 1076325"/>
              <a:gd name="connsiteX134" fmla="*/ 1538278 w 1990725"/>
              <a:gd name="connsiteY134" fmla="*/ 707559 h 1076325"/>
              <a:gd name="connsiteX135" fmla="*/ 1577816 w 1990725"/>
              <a:gd name="connsiteY135" fmla="*/ 683642 h 1076325"/>
              <a:gd name="connsiteX136" fmla="*/ 1599210 w 1990725"/>
              <a:gd name="connsiteY136" fmla="*/ 700093 h 1076325"/>
              <a:gd name="connsiteX137" fmla="*/ 1599143 w 1990725"/>
              <a:gd name="connsiteY137" fmla="*/ 705516 h 1076325"/>
              <a:gd name="connsiteX138" fmla="*/ 1586818 w 1990725"/>
              <a:gd name="connsiteY138" fmla="*/ 754773 h 1076325"/>
              <a:gd name="connsiteX139" fmla="*/ 1666180 w 1990725"/>
              <a:gd name="connsiteY139" fmla="*/ 685270 h 1076325"/>
              <a:gd name="connsiteX140" fmla="*/ 1684954 w 1990725"/>
              <a:gd name="connsiteY140" fmla="*/ 684441 h 1076325"/>
              <a:gd name="connsiteX141" fmla="*/ 1616507 w 1990725"/>
              <a:gd name="connsiteY141" fmla="*/ 128714 h 1076325"/>
              <a:gd name="connsiteX142" fmla="*/ 1171032 w 1990725"/>
              <a:gd name="connsiteY142" fmla="*/ 587472 h 1076325"/>
              <a:gd name="connsiteX143" fmla="*/ 1144096 w 1990725"/>
              <a:gd name="connsiteY143" fmla="*/ 595853 h 1076325"/>
              <a:gd name="connsiteX144" fmla="*/ 1116511 w 1990725"/>
              <a:gd name="connsiteY144" fmla="*/ 587109 h 1076325"/>
              <a:gd name="connsiteX145" fmla="*/ 1107824 w 1990725"/>
              <a:gd name="connsiteY145" fmla="*/ 565492 h 1076325"/>
              <a:gd name="connsiteX146" fmla="*/ 1121759 w 1990725"/>
              <a:gd name="connsiteY146" fmla="*/ 565492 h 1076325"/>
              <a:gd name="connsiteX147" fmla="*/ 1125455 w 1990725"/>
              <a:gd name="connsiteY147" fmla="*/ 576607 h 1076325"/>
              <a:gd name="connsiteX148" fmla="*/ 1144839 w 1990725"/>
              <a:gd name="connsiteY148" fmla="*/ 583611 h 1076325"/>
              <a:gd name="connsiteX149" fmla="*/ 1159307 w 1990725"/>
              <a:gd name="connsiteY149" fmla="*/ 580114 h 1076325"/>
              <a:gd name="connsiteX150" fmla="*/ 1165546 w 1990725"/>
              <a:gd name="connsiteY150" fmla="*/ 569287 h 1076325"/>
              <a:gd name="connsiteX151" fmla="*/ 1160564 w 1990725"/>
              <a:gd name="connsiteY151" fmla="*/ 560822 h 1076325"/>
              <a:gd name="connsiteX152" fmla="*/ 1147953 w 1990725"/>
              <a:gd name="connsiteY152" fmla="*/ 556720 h 1076325"/>
              <a:gd name="connsiteX153" fmla="*/ 1136266 w 1990725"/>
              <a:gd name="connsiteY153" fmla="*/ 553827 h 1076325"/>
              <a:gd name="connsiteX154" fmla="*/ 1119731 w 1990725"/>
              <a:gd name="connsiteY154" fmla="*/ 547707 h 1076325"/>
              <a:gd name="connsiteX155" fmla="*/ 1110244 w 1990725"/>
              <a:gd name="connsiteY155" fmla="*/ 531443 h 1076325"/>
              <a:gd name="connsiteX156" fmla="*/ 1119178 w 1990725"/>
              <a:gd name="connsiteY156" fmla="*/ 511639 h 1076325"/>
              <a:gd name="connsiteX157" fmla="*/ 1143200 w 1990725"/>
              <a:gd name="connsiteY157" fmla="*/ 504072 h 1076325"/>
              <a:gd name="connsiteX158" fmla="*/ 1171680 w 1990725"/>
              <a:gd name="connsiteY158" fmla="*/ 515504 h 1076325"/>
              <a:gd name="connsiteX159" fmla="*/ 1176976 w 1990725"/>
              <a:gd name="connsiteY159" fmla="*/ 531122 h 1076325"/>
              <a:gd name="connsiteX160" fmla="*/ 1163298 w 1990725"/>
              <a:gd name="connsiteY160" fmla="*/ 531122 h 1076325"/>
              <a:gd name="connsiteX161" fmla="*/ 1159755 w 1990725"/>
              <a:gd name="connsiteY161" fmla="*/ 522234 h 1076325"/>
              <a:gd name="connsiteX162" fmla="*/ 1142029 w 1990725"/>
              <a:gd name="connsiteY162" fmla="*/ 516550 h 1076325"/>
              <a:gd name="connsiteX163" fmla="*/ 1129303 w 1990725"/>
              <a:gd name="connsiteY163" fmla="*/ 519676 h 1076325"/>
              <a:gd name="connsiteX164" fmla="*/ 1124969 w 1990725"/>
              <a:gd name="connsiteY164" fmla="*/ 527940 h 1076325"/>
              <a:gd name="connsiteX165" fmla="*/ 1130665 w 1990725"/>
              <a:gd name="connsiteY165" fmla="*/ 536925 h 1076325"/>
              <a:gd name="connsiteX166" fmla="*/ 1140343 w 1990725"/>
              <a:gd name="connsiteY166" fmla="*/ 540460 h 1076325"/>
              <a:gd name="connsiteX167" fmla="*/ 1150106 w 1990725"/>
              <a:gd name="connsiteY167" fmla="*/ 542796 h 1076325"/>
              <a:gd name="connsiteX168" fmla="*/ 1171423 w 1990725"/>
              <a:gd name="connsiteY168" fmla="*/ 550125 h 1076325"/>
              <a:gd name="connsiteX169" fmla="*/ 1179881 w 1990725"/>
              <a:gd name="connsiteY169" fmla="*/ 567594 h 1076325"/>
              <a:gd name="connsiteX170" fmla="*/ 1171032 w 1990725"/>
              <a:gd name="connsiteY170" fmla="*/ 587472 h 1076325"/>
              <a:gd name="connsiteX171" fmla="*/ 1210637 w 1990725"/>
              <a:gd name="connsiteY171" fmla="*/ 573715 h 1076325"/>
              <a:gd name="connsiteX172" fmla="*/ 1240260 w 1990725"/>
              <a:gd name="connsiteY172" fmla="*/ 578591 h 1076325"/>
              <a:gd name="connsiteX173" fmla="*/ 1242146 w 1990725"/>
              <a:gd name="connsiteY173" fmla="*/ 577063 h 1076325"/>
              <a:gd name="connsiteX174" fmla="*/ 1249433 w 1990725"/>
              <a:gd name="connsiteY174" fmla="*/ 562031 h 1076325"/>
              <a:gd name="connsiteX175" fmla="*/ 1263520 w 1990725"/>
              <a:gd name="connsiteY175" fmla="*/ 562031 h 1076325"/>
              <a:gd name="connsiteX176" fmla="*/ 1228506 w 1990725"/>
              <a:gd name="connsiteY176" fmla="*/ 595139 h 1076325"/>
              <a:gd name="connsiteX177" fmla="*/ 1226734 w 1990725"/>
              <a:gd name="connsiteY177" fmla="*/ 595043 h 1076325"/>
              <a:gd name="connsiteX178" fmla="*/ 1199760 w 1990725"/>
              <a:gd name="connsiteY178" fmla="*/ 582682 h 1076325"/>
              <a:gd name="connsiteX179" fmla="*/ 1189692 w 1990725"/>
              <a:gd name="connsiteY179" fmla="*/ 551809 h 1076325"/>
              <a:gd name="connsiteX180" fmla="*/ 1200731 w 1990725"/>
              <a:gd name="connsiteY180" fmla="*/ 516467 h 1076325"/>
              <a:gd name="connsiteX181" fmla="*/ 1228830 w 1990725"/>
              <a:gd name="connsiteY181" fmla="*/ 503831 h 1076325"/>
              <a:gd name="connsiteX182" fmla="*/ 1252538 w 1990725"/>
              <a:gd name="connsiteY182" fmla="*/ 510913 h 1076325"/>
              <a:gd name="connsiteX183" fmla="*/ 1263520 w 1990725"/>
              <a:gd name="connsiteY183" fmla="*/ 535307 h 1076325"/>
              <a:gd name="connsiteX184" fmla="*/ 1249433 w 1990725"/>
              <a:gd name="connsiteY184" fmla="*/ 535307 h 1076325"/>
              <a:gd name="connsiteX185" fmla="*/ 1243556 w 1990725"/>
              <a:gd name="connsiteY185" fmla="*/ 522062 h 1076325"/>
              <a:gd name="connsiteX186" fmla="*/ 1228830 w 1990725"/>
              <a:gd name="connsiteY186" fmla="*/ 516792 h 1076325"/>
              <a:gd name="connsiteX187" fmla="*/ 1209027 w 1990725"/>
              <a:gd name="connsiteY187" fmla="*/ 530299 h 1076325"/>
              <a:gd name="connsiteX188" fmla="*/ 1205151 w 1990725"/>
              <a:gd name="connsiteY188" fmla="*/ 551930 h 1076325"/>
              <a:gd name="connsiteX189" fmla="*/ 1210637 w 1990725"/>
              <a:gd name="connsiteY189" fmla="*/ 573715 h 1076325"/>
              <a:gd name="connsiteX190" fmla="*/ 1292752 w 1990725"/>
              <a:gd name="connsiteY190" fmla="*/ 592541 h 1076325"/>
              <a:gd name="connsiteX191" fmla="*/ 1278017 w 1990725"/>
              <a:gd name="connsiteY191" fmla="*/ 592541 h 1076325"/>
              <a:gd name="connsiteX192" fmla="*/ 1278017 w 1990725"/>
              <a:gd name="connsiteY192" fmla="*/ 506728 h 1076325"/>
              <a:gd name="connsiteX193" fmla="*/ 1292752 w 1990725"/>
              <a:gd name="connsiteY193" fmla="*/ 506728 h 1076325"/>
              <a:gd name="connsiteX194" fmla="*/ 1292752 w 1990725"/>
              <a:gd name="connsiteY194" fmla="*/ 490705 h 1076325"/>
              <a:gd name="connsiteX195" fmla="*/ 1278017 w 1990725"/>
              <a:gd name="connsiteY195" fmla="*/ 490705 h 1076325"/>
              <a:gd name="connsiteX196" fmla="*/ 1278017 w 1990725"/>
              <a:gd name="connsiteY196" fmla="*/ 474283 h 1076325"/>
              <a:gd name="connsiteX197" fmla="*/ 1292752 w 1990725"/>
              <a:gd name="connsiteY197" fmla="*/ 474283 h 1076325"/>
              <a:gd name="connsiteX198" fmla="*/ 1367266 w 1990725"/>
              <a:gd name="connsiteY198" fmla="*/ 592541 h 1076325"/>
              <a:gd name="connsiteX199" fmla="*/ 1340149 w 1990725"/>
              <a:gd name="connsiteY199" fmla="*/ 548670 h 1076325"/>
              <a:gd name="connsiteX200" fmla="*/ 1328252 w 1990725"/>
              <a:gd name="connsiteY200" fmla="*/ 560189 h 1076325"/>
              <a:gd name="connsiteX201" fmla="*/ 1328252 w 1990725"/>
              <a:gd name="connsiteY201" fmla="*/ 592541 h 1076325"/>
              <a:gd name="connsiteX202" fmla="*/ 1314317 w 1990725"/>
              <a:gd name="connsiteY202" fmla="*/ 592541 h 1076325"/>
              <a:gd name="connsiteX203" fmla="*/ 1314317 w 1990725"/>
              <a:gd name="connsiteY203" fmla="*/ 474283 h 1076325"/>
              <a:gd name="connsiteX204" fmla="*/ 1328252 w 1990725"/>
              <a:gd name="connsiteY204" fmla="*/ 474283 h 1076325"/>
              <a:gd name="connsiteX205" fmla="*/ 1328252 w 1990725"/>
              <a:gd name="connsiteY205" fmla="*/ 542949 h 1076325"/>
              <a:gd name="connsiteX206" fmla="*/ 1365409 w 1990725"/>
              <a:gd name="connsiteY206" fmla="*/ 506323 h 1076325"/>
              <a:gd name="connsiteX207" fmla="*/ 1383916 w 1990725"/>
              <a:gd name="connsiteY207" fmla="*/ 506323 h 1076325"/>
              <a:gd name="connsiteX208" fmla="*/ 1350779 w 1990725"/>
              <a:gd name="connsiteY208" fmla="*/ 538382 h 1076325"/>
              <a:gd name="connsiteX209" fmla="*/ 1385773 w 1990725"/>
              <a:gd name="connsiteY209" fmla="*/ 592541 h 1076325"/>
              <a:gd name="connsiteX210" fmla="*/ 1411824 w 1990725"/>
              <a:gd name="connsiteY210" fmla="*/ 592541 h 1076325"/>
              <a:gd name="connsiteX211" fmla="*/ 1397089 w 1990725"/>
              <a:gd name="connsiteY211" fmla="*/ 592541 h 1076325"/>
              <a:gd name="connsiteX212" fmla="*/ 1397089 w 1990725"/>
              <a:gd name="connsiteY212" fmla="*/ 506728 h 1076325"/>
              <a:gd name="connsiteX213" fmla="*/ 1411824 w 1990725"/>
              <a:gd name="connsiteY213" fmla="*/ 506728 h 1076325"/>
              <a:gd name="connsiteX214" fmla="*/ 1411824 w 1990725"/>
              <a:gd name="connsiteY214" fmla="*/ 490705 h 1076325"/>
              <a:gd name="connsiteX215" fmla="*/ 1397089 w 1990725"/>
              <a:gd name="connsiteY215" fmla="*/ 490705 h 1076325"/>
              <a:gd name="connsiteX216" fmla="*/ 1397089 w 1990725"/>
              <a:gd name="connsiteY216" fmla="*/ 474283 h 1076325"/>
              <a:gd name="connsiteX217" fmla="*/ 1411824 w 1990725"/>
              <a:gd name="connsiteY217" fmla="*/ 474283 h 1076325"/>
              <a:gd name="connsiteX218" fmla="*/ 1465031 w 1990725"/>
              <a:gd name="connsiteY218" fmla="*/ 518160 h 1076325"/>
              <a:gd name="connsiteX219" fmla="*/ 1451258 w 1990725"/>
              <a:gd name="connsiteY219" fmla="*/ 518160 h 1076325"/>
              <a:gd name="connsiteX220" fmla="*/ 1451258 w 1990725"/>
              <a:gd name="connsiteY220" fmla="*/ 574431 h 1076325"/>
              <a:gd name="connsiteX221" fmla="*/ 1454325 w 1990725"/>
              <a:gd name="connsiteY221" fmla="*/ 580468 h 1076325"/>
              <a:gd name="connsiteX222" fmla="*/ 1459954 w 1990725"/>
              <a:gd name="connsiteY222" fmla="*/ 581361 h 1076325"/>
              <a:gd name="connsiteX223" fmla="*/ 1462212 w 1990725"/>
              <a:gd name="connsiteY223" fmla="*/ 581305 h 1076325"/>
              <a:gd name="connsiteX224" fmla="*/ 1465031 w 1990725"/>
              <a:gd name="connsiteY224" fmla="*/ 581036 h 1076325"/>
              <a:gd name="connsiteX225" fmla="*/ 1465031 w 1990725"/>
              <a:gd name="connsiteY225" fmla="*/ 592542 h 1076325"/>
              <a:gd name="connsiteX226" fmla="*/ 1459840 w 1990725"/>
              <a:gd name="connsiteY226" fmla="*/ 593592 h 1076325"/>
              <a:gd name="connsiteX227" fmla="*/ 1453991 w 1990725"/>
              <a:gd name="connsiteY227" fmla="*/ 593918 h 1076325"/>
              <a:gd name="connsiteX228" fmla="*/ 1440228 w 1990725"/>
              <a:gd name="connsiteY228" fmla="*/ 588728 h 1076325"/>
              <a:gd name="connsiteX229" fmla="*/ 1436608 w 1990725"/>
              <a:gd name="connsiteY229" fmla="*/ 575241 h 1076325"/>
              <a:gd name="connsiteX230" fmla="*/ 1436608 w 1990725"/>
              <a:gd name="connsiteY230" fmla="*/ 518160 h 1076325"/>
              <a:gd name="connsiteX231" fmla="*/ 1424940 w 1990725"/>
              <a:gd name="connsiteY231" fmla="*/ 518160 h 1076325"/>
              <a:gd name="connsiteX232" fmla="*/ 1424940 w 1990725"/>
              <a:gd name="connsiteY232" fmla="*/ 506323 h 1076325"/>
              <a:gd name="connsiteX233" fmla="*/ 1436608 w 1990725"/>
              <a:gd name="connsiteY233" fmla="*/ 506323 h 1076325"/>
              <a:gd name="connsiteX234" fmla="*/ 1436608 w 1990725"/>
              <a:gd name="connsiteY234" fmla="*/ 482255 h 1076325"/>
              <a:gd name="connsiteX235" fmla="*/ 1451258 w 1990725"/>
              <a:gd name="connsiteY235" fmla="*/ 482255 h 1076325"/>
              <a:gd name="connsiteX236" fmla="*/ 1451258 w 1990725"/>
              <a:gd name="connsiteY236" fmla="*/ 506323 h 1076325"/>
              <a:gd name="connsiteX237" fmla="*/ 1465031 w 1990725"/>
              <a:gd name="connsiteY237" fmla="*/ 506323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990725" h="1076325">
                <a:moveTo>
                  <a:pt x="533934" y="565435"/>
                </a:moveTo>
                <a:cubicBezTo>
                  <a:pt x="674337" y="705808"/>
                  <a:pt x="624581" y="983190"/>
                  <a:pt x="586033" y="1021671"/>
                </a:cubicBezTo>
                <a:cubicBezTo>
                  <a:pt x="538399" y="1069343"/>
                  <a:pt x="270201" y="1109958"/>
                  <a:pt x="129812" y="969559"/>
                </a:cubicBezTo>
                <a:cubicBezTo>
                  <a:pt x="-10577" y="829217"/>
                  <a:pt x="-33909" y="624920"/>
                  <a:pt x="77684" y="513320"/>
                </a:cubicBezTo>
                <a:cubicBezTo>
                  <a:pt x="189305" y="401706"/>
                  <a:pt x="393573" y="425073"/>
                  <a:pt x="533934" y="565435"/>
                </a:cubicBezTo>
                <a:close/>
                <a:moveTo>
                  <a:pt x="1923488" y="877102"/>
                </a:moveTo>
                <a:cubicBezTo>
                  <a:pt x="1914535" y="877102"/>
                  <a:pt x="1910058" y="871613"/>
                  <a:pt x="1910058" y="860635"/>
                </a:cubicBezTo>
                <a:cubicBezTo>
                  <a:pt x="1912934" y="842090"/>
                  <a:pt x="1918373" y="824035"/>
                  <a:pt x="1926212" y="806986"/>
                </a:cubicBezTo>
                <a:cubicBezTo>
                  <a:pt x="1941881" y="766838"/>
                  <a:pt x="1949720" y="738014"/>
                  <a:pt x="1949730" y="720518"/>
                </a:cubicBezTo>
                <a:cubicBezTo>
                  <a:pt x="1950053" y="710877"/>
                  <a:pt x="1946739" y="701467"/>
                  <a:pt x="1940433" y="694165"/>
                </a:cubicBezTo>
                <a:cubicBezTo>
                  <a:pt x="1934661" y="687349"/>
                  <a:pt x="1926136" y="683490"/>
                  <a:pt x="1917211" y="683656"/>
                </a:cubicBezTo>
                <a:cubicBezTo>
                  <a:pt x="1899971" y="685028"/>
                  <a:pt x="1883588" y="691765"/>
                  <a:pt x="1870367" y="702922"/>
                </a:cubicBezTo>
                <a:cubicBezTo>
                  <a:pt x="1844497" y="723746"/>
                  <a:pt x="1820656" y="746969"/>
                  <a:pt x="1799158" y="772281"/>
                </a:cubicBezTo>
                <a:cubicBezTo>
                  <a:pt x="1806169" y="741918"/>
                  <a:pt x="1815408" y="712110"/>
                  <a:pt x="1826781" y="683099"/>
                </a:cubicBezTo>
                <a:lnTo>
                  <a:pt x="1760030" y="695951"/>
                </a:lnTo>
                <a:cubicBezTo>
                  <a:pt x="1746466" y="724485"/>
                  <a:pt x="1735436" y="754155"/>
                  <a:pt x="1727064" y="784619"/>
                </a:cubicBezTo>
                <a:cubicBezTo>
                  <a:pt x="1723682" y="797675"/>
                  <a:pt x="1721149" y="810938"/>
                  <a:pt x="1719491" y="824322"/>
                </a:cubicBezTo>
                <a:cubicBezTo>
                  <a:pt x="1698536" y="844534"/>
                  <a:pt x="1685049" y="856882"/>
                  <a:pt x="1679039" y="861365"/>
                </a:cubicBezTo>
                <a:cubicBezTo>
                  <a:pt x="1673647" y="865596"/>
                  <a:pt x="1667018" y="867945"/>
                  <a:pt x="1660160" y="868051"/>
                </a:cubicBezTo>
                <a:cubicBezTo>
                  <a:pt x="1654540" y="868254"/>
                  <a:pt x="1649168" y="865696"/>
                  <a:pt x="1645787" y="861200"/>
                </a:cubicBezTo>
                <a:cubicBezTo>
                  <a:pt x="1641996" y="855866"/>
                  <a:pt x="1640119" y="849405"/>
                  <a:pt x="1640453" y="842869"/>
                </a:cubicBezTo>
                <a:cubicBezTo>
                  <a:pt x="1640681" y="833261"/>
                  <a:pt x="1642253" y="823733"/>
                  <a:pt x="1645111" y="814558"/>
                </a:cubicBezTo>
                <a:cubicBezTo>
                  <a:pt x="1648206" y="803900"/>
                  <a:pt x="1655045" y="783786"/>
                  <a:pt x="1665627" y="754215"/>
                </a:cubicBezTo>
                <a:lnTo>
                  <a:pt x="1691069" y="684171"/>
                </a:lnTo>
                <a:lnTo>
                  <a:pt x="1684954" y="684442"/>
                </a:lnTo>
                <a:cubicBezTo>
                  <a:pt x="1656893" y="748535"/>
                  <a:pt x="1619869" y="808312"/>
                  <a:pt x="1574978" y="861975"/>
                </a:cubicBezTo>
                <a:cubicBezTo>
                  <a:pt x="1574349" y="865978"/>
                  <a:pt x="1574016" y="870021"/>
                  <a:pt x="1573968" y="874072"/>
                </a:cubicBezTo>
                <a:cubicBezTo>
                  <a:pt x="1573559" y="886701"/>
                  <a:pt x="1577626" y="899067"/>
                  <a:pt x="1585455" y="908984"/>
                </a:cubicBezTo>
                <a:cubicBezTo>
                  <a:pt x="1592104" y="917859"/>
                  <a:pt x="1602553" y="923074"/>
                  <a:pt x="1613640" y="923050"/>
                </a:cubicBezTo>
                <a:cubicBezTo>
                  <a:pt x="1637986" y="923050"/>
                  <a:pt x="1672514" y="901283"/>
                  <a:pt x="1717081" y="858048"/>
                </a:cubicBezTo>
                <a:cubicBezTo>
                  <a:pt x="1716996" y="861393"/>
                  <a:pt x="1716786" y="864686"/>
                  <a:pt x="1716786" y="868071"/>
                </a:cubicBezTo>
                <a:cubicBezTo>
                  <a:pt x="1716786" y="880094"/>
                  <a:pt x="1717796" y="898423"/>
                  <a:pt x="1719806" y="923056"/>
                </a:cubicBezTo>
                <a:lnTo>
                  <a:pt x="1780280" y="908855"/>
                </a:lnTo>
                <a:cubicBezTo>
                  <a:pt x="1780280" y="892403"/>
                  <a:pt x="1780547" y="879360"/>
                  <a:pt x="1781099" y="869729"/>
                </a:cubicBezTo>
                <a:cubicBezTo>
                  <a:pt x="1782185" y="855405"/>
                  <a:pt x="1784014" y="841148"/>
                  <a:pt x="1786585" y="827016"/>
                </a:cubicBezTo>
                <a:cubicBezTo>
                  <a:pt x="1788452" y="817412"/>
                  <a:pt x="1792786" y="808459"/>
                  <a:pt x="1799158" y="801034"/>
                </a:cubicBezTo>
                <a:lnTo>
                  <a:pt x="1814503" y="783232"/>
                </a:lnTo>
                <a:cubicBezTo>
                  <a:pt x="1820123" y="776689"/>
                  <a:pt x="1825409" y="770847"/>
                  <a:pt x="1830353" y="765709"/>
                </a:cubicBezTo>
                <a:cubicBezTo>
                  <a:pt x="1836001" y="759708"/>
                  <a:pt x="1841107" y="754610"/>
                  <a:pt x="1845679" y="750414"/>
                </a:cubicBezTo>
                <a:cubicBezTo>
                  <a:pt x="1849898" y="746547"/>
                  <a:pt x="1854384" y="742976"/>
                  <a:pt x="1859099" y="739727"/>
                </a:cubicBezTo>
                <a:cubicBezTo>
                  <a:pt x="1862090" y="737609"/>
                  <a:pt x="1865586" y="736294"/>
                  <a:pt x="1869234" y="735904"/>
                </a:cubicBezTo>
                <a:cubicBezTo>
                  <a:pt x="1873768" y="735904"/>
                  <a:pt x="1876063" y="738827"/>
                  <a:pt x="1876063" y="744670"/>
                </a:cubicBezTo>
                <a:cubicBezTo>
                  <a:pt x="1873625" y="758864"/>
                  <a:pt x="1869300" y="772669"/>
                  <a:pt x="1863204" y="785718"/>
                </a:cubicBezTo>
                <a:cubicBezTo>
                  <a:pt x="1847145" y="825831"/>
                  <a:pt x="1839106" y="855652"/>
                  <a:pt x="1839106" y="875179"/>
                </a:cubicBezTo>
                <a:cubicBezTo>
                  <a:pt x="1838449" y="887661"/>
                  <a:pt x="1842450" y="899940"/>
                  <a:pt x="1850336" y="909640"/>
                </a:cubicBezTo>
                <a:cubicBezTo>
                  <a:pt x="1857728" y="918184"/>
                  <a:pt x="1868596" y="922915"/>
                  <a:pt x="1879883" y="922507"/>
                </a:cubicBezTo>
                <a:cubicBezTo>
                  <a:pt x="1909972" y="922507"/>
                  <a:pt x="1946091" y="900247"/>
                  <a:pt x="1988239" y="855727"/>
                </a:cubicBezTo>
                <a:lnTo>
                  <a:pt x="1988239" y="824288"/>
                </a:lnTo>
                <a:cubicBezTo>
                  <a:pt x="1958435" y="859492"/>
                  <a:pt x="1936852" y="877097"/>
                  <a:pt x="1923488" y="877102"/>
                </a:cubicBezTo>
                <a:close/>
                <a:moveTo>
                  <a:pt x="991410" y="579672"/>
                </a:moveTo>
                <a:cubicBezTo>
                  <a:pt x="991638" y="574093"/>
                  <a:pt x="990619" y="568533"/>
                  <a:pt x="988428" y="563397"/>
                </a:cubicBezTo>
                <a:cubicBezTo>
                  <a:pt x="986419" y="559290"/>
                  <a:pt x="983847" y="557225"/>
                  <a:pt x="980751" y="557225"/>
                </a:cubicBezTo>
                <a:cubicBezTo>
                  <a:pt x="974036" y="557225"/>
                  <a:pt x="964225" y="574030"/>
                  <a:pt x="951343" y="607639"/>
                </a:cubicBezTo>
                <a:cubicBezTo>
                  <a:pt x="935084" y="653631"/>
                  <a:pt x="922414" y="700813"/>
                  <a:pt x="913445" y="748764"/>
                </a:cubicBezTo>
                <a:lnTo>
                  <a:pt x="913445" y="748764"/>
                </a:lnTo>
                <a:cubicBezTo>
                  <a:pt x="936615" y="723001"/>
                  <a:pt x="955633" y="693788"/>
                  <a:pt x="969817" y="662175"/>
                </a:cubicBezTo>
                <a:cubicBezTo>
                  <a:pt x="982647" y="636465"/>
                  <a:pt x="990000" y="608371"/>
                  <a:pt x="991410" y="579672"/>
                </a:cubicBezTo>
                <a:close/>
                <a:moveTo>
                  <a:pt x="1079535" y="805122"/>
                </a:moveTo>
                <a:cubicBezTo>
                  <a:pt x="1078449" y="780228"/>
                  <a:pt x="1084136" y="755506"/>
                  <a:pt x="1095975" y="733584"/>
                </a:cubicBezTo>
                <a:cubicBezTo>
                  <a:pt x="1106910" y="715231"/>
                  <a:pt x="1118397" y="706064"/>
                  <a:pt x="1130437" y="706080"/>
                </a:cubicBezTo>
                <a:cubicBezTo>
                  <a:pt x="1143191" y="706080"/>
                  <a:pt x="1149572" y="714833"/>
                  <a:pt x="1149582" y="732340"/>
                </a:cubicBezTo>
                <a:cubicBezTo>
                  <a:pt x="1149582" y="767730"/>
                  <a:pt x="1126236" y="791990"/>
                  <a:pt x="1079535" y="805122"/>
                </a:cubicBezTo>
                <a:close/>
                <a:moveTo>
                  <a:pt x="1383821" y="714146"/>
                </a:moveTo>
                <a:cubicBezTo>
                  <a:pt x="1388736" y="721119"/>
                  <a:pt x="1391155" y="729556"/>
                  <a:pt x="1390660" y="738077"/>
                </a:cubicBezTo>
                <a:cubicBezTo>
                  <a:pt x="1389593" y="768292"/>
                  <a:pt x="1381287" y="797811"/>
                  <a:pt x="1366447" y="824152"/>
                </a:cubicBezTo>
                <a:cubicBezTo>
                  <a:pt x="1350274" y="855249"/>
                  <a:pt x="1333072" y="870796"/>
                  <a:pt x="1314850" y="870794"/>
                </a:cubicBezTo>
                <a:cubicBezTo>
                  <a:pt x="1307573" y="870901"/>
                  <a:pt x="1300696" y="867488"/>
                  <a:pt x="1296391" y="861628"/>
                </a:cubicBezTo>
                <a:cubicBezTo>
                  <a:pt x="1291305" y="854708"/>
                  <a:pt x="1288742" y="846251"/>
                  <a:pt x="1289133" y="837668"/>
                </a:cubicBezTo>
                <a:cubicBezTo>
                  <a:pt x="1290257" y="807564"/>
                  <a:pt x="1298658" y="778181"/>
                  <a:pt x="1313641" y="752043"/>
                </a:cubicBezTo>
                <a:cubicBezTo>
                  <a:pt x="1329938" y="721025"/>
                  <a:pt x="1347216" y="705519"/>
                  <a:pt x="1365485" y="705523"/>
                </a:cubicBezTo>
                <a:cubicBezTo>
                  <a:pt x="1372629" y="705279"/>
                  <a:pt x="1379449" y="708488"/>
                  <a:pt x="1383821" y="714146"/>
                </a:cubicBezTo>
                <a:close/>
                <a:moveTo>
                  <a:pt x="1616507" y="128714"/>
                </a:moveTo>
                <a:cubicBezTo>
                  <a:pt x="1424188" y="-63602"/>
                  <a:pt x="1072163" y="-23397"/>
                  <a:pt x="830228" y="218526"/>
                </a:cubicBezTo>
                <a:cubicBezTo>
                  <a:pt x="588290" y="460457"/>
                  <a:pt x="658278" y="922672"/>
                  <a:pt x="740431" y="1004840"/>
                </a:cubicBezTo>
                <a:cubicBezTo>
                  <a:pt x="806817" y="1071229"/>
                  <a:pt x="1284780" y="1156954"/>
                  <a:pt x="1526696" y="915028"/>
                </a:cubicBezTo>
                <a:lnTo>
                  <a:pt x="1526705" y="915028"/>
                </a:lnTo>
                <a:cubicBezTo>
                  <a:pt x="1543850" y="897882"/>
                  <a:pt x="1559862" y="880131"/>
                  <a:pt x="1574978" y="861975"/>
                </a:cubicBezTo>
                <a:cubicBezTo>
                  <a:pt x="1578464" y="837865"/>
                  <a:pt x="1591904" y="807424"/>
                  <a:pt x="1615288" y="770653"/>
                </a:cubicBezTo>
                <a:cubicBezTo>
                  <a:pt x="1601343" y="777727"/>
                  <a:pt x="1586398" y="782616"/>
                  <a:pt x="1570968" y="785148"/>
                </a:cubicBezTo>
                <a:cubicBezTo>
                  <a:pt x="1555833" y="811226"/>
                  <a:pt x="1537040" y="834994"/>
                  <a:pt x="1515142" y="855720"/>
                </a:cubicBezTo>
                <a:lnTo>
                  <a:pt x="1515123" y="855720"/>
                </a:lnTo>
                <a:lnTo>
                  <a:pt x="1515123" y="855728"/>
                </a:lnTo>
                <a:lnTo>
                  <a:pt x="1515132" y="855727"/>
                </a:lnTo>
                <a:cubicBezTo>
                  <a:pt x="1495568" y="875266"/>
                  <a:pt x="1474632" y="893380"/>
                  <a:pt x="1452487" y="909934"/>
                </a:cubicBezTo>
                <a:cubicBezTo>
                  <a:pt x="1441961" y="917623"/>
                  <a:pt x="1429379" y="922001"/>
                  <a:pt x="1416358" y="922507"/>
                </a:cubicBezTo>
                <a:cubicBezTo>
                  <a:pt x="1387536" y="922507"/>
                  <a:pt x="1373943" y="897062"/>
                  <a:pt x="1375591" y="846170"/>
                </a:cubicBezTo>
                <a:cubicBezTo>
                  <a:pt x="1361456" y="867619"/>
                  <a:pt x="1344463" y="887047"/>
                  <a:pt x="1325099" y="903920"/>
                </a:cubicBezTo>
                <a:cubicBezTo>
                  <a:pt x="1311840" y="915500"/>
                  <a:pt x="1294943" y="922075"/>
                  <a:pt x="1277350" y="922508"/>
                </a:cubicBezTo>
                <a:cubicBezTo>
                  <a:pt x="1260815" y="922254"/>
                  <a:pt x="1245480" y="913799"/>
                  <a:pt x="1236450" y="899948"/>
                </a:cubicBezTo>
                <a:cubicBezTo>
                  <a:pt x="1227496" y="887647"/>
                  <a:pt x="1222001" y="873173"/>
                  <a:pt x="1220524" y="858028"/>
                </a:cubicBezTo>
                <a:cubicBezTo>
                  <a:pt x="1202484" y="876384"/>
                  <a:pt x="1182348" y="892558"/>
                  <a:pt x="1160536" y="906219"/>
                </a:cubicBezTo>
                <a:cubicBezTo>
                  <a:pt x="1142057" y="917093"/>
                  <a:pt x="1120959" y="922721"/>
                  <a:pt x="1099519" y="922500"/>
                </a:cubicBezTo>
                <a:cubicBezTo>
                  <a:pt x="1077030" y="923425"/>
                  <a:pt x="1055199" y="914782"/>
                  <a:pt x="1039435" y="898711"/>
                </a:cubicBezTo>
                <a:cubicBezTo>
                  <a:pt x="1028119" y="886773"/>
                  <a:pt x="1020718" y="871661"/>
                  <a:pt x="1018223" y="855399"/>
                </a:cubicBezTo>
                <a:lnTo>
                  <a:pt x="1018223" y="855728"/>
                </a:lnTo>
                <a:lnTo>
                  <a:pt x="1018232" y="855728"/>
                </a:lnTo>
                <a:cubicBezTo>
                  <a:pt x="998325" y="874816"/>
                  <a:pt x="976456" y="891741"/>
                  <a:pt x="952985" y="906220"/>
                </a:cubicBezTo>
                <a:cubicBezTo>
                  <a:pt x="936915" y="916298"/>
                  <a:pt x="918452" y="921918"/>
                  <a:pt x="899493" y="922501"/>
                </a:cubicBezTo>
                <a:cubicBezTo>
                  <a:pt x="881015" y="923005"/>
                  <a:pt x="863434" y="914548"/>
                  <a:pt x="852294" y="899797"/>
                </a:cubicBezTo>
                <a:cubicBezTo>
                  <a:pt x="839543" y="882089"/>
                  <a:pt x="833222" y="860559"/>
                  <a:pt x="834378" y="838769"/>
                </a:cubicBezTo>
                <a:cubicBezTo>
                  <a:pt x="835870" y="791835"/>
                  <a:pt x="844262" y="745377"/>
                  <a:pt x="859281" y="700887"/>
                </a:cubicBezTo>
                <a:cubicBezTo>
                  <a:pt x="874859" y="649707"/>
                  <a:pt x="895096" y="600062"/>
                  <a:pt x="919738" y="552576"/>
                </a:cubicBezTo>
                <a:lnTo>
                  <a:pt x="989238" y="526844"/>
                </a:lnTo>
                <a:cubicBezTo>
                  <a:pt x="990819" y="526239"/>
                  <a:pt x="992486" y="525869"/>
                  <a:pt x="994172" y="525744"/>
                </a:cubicBezTo>
                <a:cubicBezTo>
                  <a:pt x="999449" y="525744"/>
                  <a:pt x="1003802" y="529630"/>
                  <a:pt x="1007145" y="537367"/>
                </a:cubicBezTo>
                <a:cubicBezTo>
                  <a:pt x="1010917" y="547371"/>
                  <a:pt x="1012651" y="558031"/>
                  <a:pt x="1012231" y="568714"/>
                </a:cubicBezTo>
                <a:cubicBezTo>
                  <a:pt x="1012155" y="606249"/>
                  <a:pt x="1003345" y="643252"/>
                  <a:pt x="986495" y="676791"/>
                </a:cubicBezTo>
                <a:cubicBezTo>
                  <a:pt x="965092" y="717616"/>
                  <a:pt x="938008" y="755200"/>
                  <a:pt x="906058" y="788427"/>
                </a:cubicBezTo>
                <a:cubicBezTo>
                  <a:pt x="904593" y="807401"/>
                  <a:pt x="903863" y="820443"/>
                  <a:pt x="903865" y="827553"/>
                </a:cubicBezTo>
                <a:cubicBezTo>
                  <a:pt x="903199" y="840709"/>
                  <a:pt x="906231" y="853788"/>
                  <a:pt x="912616" y="865309"/>
                </a:cubicBezTo>
                <a:cubicBezTo>
                  <a:pt x="917212" y="873885"/>
                  <a:pt x="926146" y="879243"/>
                  <a:pt x="935876" y="879260"/>
                </a:cubicBezTo>
                <a:cubicBezTo>
                  <a:pt x="947171" y="878804"/>
                  <a:pt x="958097" y="875109"/>
                  <a:pt x="967350" y="868616"/>
                </a:cubicBezTo>
                <a:cubicBezTo>
                  <a:pt x="985180" y="855719"/>
                  <a:pt x="1001830" y="841251"/>
                  <a:pt x="1017080" y="825385"/>
                </a:cubicBezTo>
                <a:cubicBezTo>
                  <a:pt x="1019499" y="790417"/>
                  <a:pt x="1033501" y="757249"/>
                  <a:pt x="1056856" y="731112"/>
                </a:cubicBezTo>
                <a:cubicBezTo>
                  <a:pt x="1083640" y="699816"/>
                  <a:pt x="1113368" y="684171"/>
                  <a:pt x="1146039" y="684179"/>
                </a:cubicBezTo>
                <a:cubicBezTo>
                  <a:pt x="1160774" y="683446"/>
                  <a:pt x="1175271" y="688120"/>
                  <a:pt x="1186806" y="697323"/>
                </a:cubicBezTo>
                <a:cubicBezTo>
                  <a:pt x="1196921" y="705861"/>
                  <a:pt x="1202570" y="718566"/>
                  <a:pt x="1202131" y="731798"/>
                </a:cubicBezTo>
                <a:cubicBezTo>
                  <a:pt x="1202131" y="769568"/>
                  <a:pt x="1162003" y="800212"/>
                  <a:pt x="1081745" y="823732"/>
                </a:cubicBezTo>
                <a:cubicBezTo>
                  <a:pt x="1089032" y="859286"/>
                  <a:pt x="1108091" y="877072"/>
                  <a:pt x="1138923" y="877088"/>
                </a:cubicBezTo>
                <a:cubicBezTo>
                  <a:pt x="1151077" y="877054"/>
                  <a:pt x="1162993" y="873703"/>
                  <a:pt x="1173385" y="867394"/>
                </a:cubicBezTo>
                <a:cubicBezTo>
                  <a:pt x="1190635" y="855479"/>
                  <a:pt x="1206541" y="841724"/>
                  <a:pt x="1220819" y="826370"/>
                </a:cubicBezTo>
                <a:cubicBezTo>
                  <a:pt x="1223591" y="805047"/>
                  <a:pt x="1230878" y="784559"/>
                  <a:pt x="1242175" y="766267"/>
                </a:cubicBezTo>
                <a:cubicBezTo>
                  <a:pt x="1256653" y="742076"/>
                  <a:pt x="1276445" y="721496"/>
                  <a:pt x="1300058" y="706088"/>
                </a:cubicBezTo>
                <a:cubicBezTo>
                  <a:pt x="1318241" y="692644"/>
                  <a:pt x="1339882" y="684667"/>
                  <a:pt x="1362437" y="683093"/>
                </a:cubicBezTo>
                <a:cubicBezTo>
                  <a:pt x="1383564" y="681990"/>
                  <a:pt x="1402957" y="694729"/>
                  <a:pt x="1410338" y="714554"/>
                </a:cubicBezTo>
                <a:lnTo>
                  <a:pt x="1466260" y="683650"/>
                </a:lnTo>
                <a:lnTo>
                  <a:pt x="1481604" y="683650"/>
                </a:lnTo>
                <a:lnTo>
                  <a:pt x="1457449" y="763809"/>
                </a:lnTo>
                <a:cubicBezTo>
                  <a:pt x="1445047" y="804136"/>
                  <a:pt x="1438837" y="831775"/>
                  <a:pt x="1438828" y="846727"/>
                </a:cubicBezTo>
                <a:cubicBezTo>
                  <a:pt x="1438828" y="862407"/>
                  <a:pt x="1444390" y="870249"/>
                  <a:pt x="1455515" y="870251"/>
                </a:cubicBezTo>
                <a:cubicBezTo>
                  <a:pt x="1464459" y="869417"/>
                  <a:pt x="1472813" y="865384"/>
                  <a:pt x="1479023" y="858892"/>
                </a:cubicBezTo>
                <a:cubicBezTo>
                  <a:pt x="1487281" y="851600"/>
                  <a:pt x="1498797" y="840547"/>
                  <a:pt x="1513466" y="825919"/>
                </a:cubicBezTo>
                <a:cubicBezTo>
                  <a:pt x="1525848" y="812660"/>
                  <a:pt x="1537202" y="798482"/>
                  <a:pt x="1547441" y="783505"/>
                </a:cubicBezTo>
                <a:cubicBezTo>
                  <a:pt x="1531725" y="776568"/>
                  <a:pt x="1523886" y="766266"/>
                  <a:pt x="1523905" y="752601"/>
                </a:cubicBezTo>
                <a:cubicBezTo>
                  <a:pt x="1524496" y="736558"/>
                  <a:pt x="1529468" y="720984"/>
                  <a:pt x="1538278" y="707559"/>
                </a:cubicBezTo>
                <a:cubicBezTo>
                  <a:pt x="1545898" y="692779"/>
                  <a:pt x="1561186" y="683535"/>
                  <a:pt x="1577816" y="683642"/>
                </a:cubicBezTo>
                <a:cubicBezTo>
                  <a:pt x="1588265" y="682276"/>
                  <a:pt x="1597848" y="689642"/>
                  <a:pt x="1599210" y="700093"/>
                </a:cubicBezTo>
                <a:cubicBezTo>
                  <a:pt x="1599448" y="701894"/>
                  <a:pt x="1599429" y="703720"/>
                  <a:pt x="1599143" y="705516"/>
                </a:cubicBezTo>
                <a:cubicBezTo>
                  <a:pt x="1597857" y="722514"/>
                  <a:pt x="1593685" y="739170"/>
                  <a:pt x="1586818" y="754773"/>
                </a:cubicBezTo>
                <a:cubicBezTo>
                  <a:pt x="1617098" y="751479"/>
                  <a:pt x="1643548" y="728312"/>
                  <a:pt x="1666180" y="685270"/>
                </a:cubicBezTo>
                <a:lnTo>
                  <a:pt x="1684954" y="684441"/>
                </a:lnTo>
                <a:cubicBezTo>
                  <a:pt x="1772374" y="483125"/>
                  <a:pt x="1753334" y="265528"/>
                  <a:pt x="1616507" y="128714"/>
                </a:cubicBezTo>
                <a:close/>
                <a:moveTo>
                  <a:pt x="1171032" y="587472"/>
                </a:moveTo>
                <a:cubicBezTo>
                  <a:pt x="1163469" y="593627"/>
                  <a:pt x="1153821" y="596628"/>
                  <a:pt x="1144096" y="595853"/>
                </a:cubicBezTo>
                <a:cubicBezTo>
                  <a:pt x="1134085" y="596874"/>
                  <a:pt x="1124103" y="593709"/>
                  <a:pt x="1116511" y="587109"/>
                </a:cubicBezTo>
                <a:cubicBezTo>
                  <a:pt x="1111063" y="581207"/>
                  <a:pt x="1107977" y="573517"/>
                  <a:pt x="1107824" y="565492"/>
                </a:cubicBezTo>
                <a:lnTo>
                  <a:pt x="1121759" y="565492"/>
                </a:lnTo>
                <a:cubicBezTo>
                  <a:pt x="1121893" y="569475"/>
                  <a:pt x="1123179" y="573334"/>
                  <a:pt x="1125455" y="576607"/>
                </a:cubicBezTo>
                <a:cubicBezTo>
                  <a:pt x="1130494" y="581805"/>
                  <a:pt x="1137647" y="584389"/>
                  <a:pt x="1144839" y="583611"/>
                </a:cubicBezTo>
                <a:cubicBezTo>
                  <a:pt x="1149887" y="583715"/>
                  <a:pt x="1154868" y="582510"/>
                  <a:pt x="1159307" y="580114"/>
                </a:cubicBezTo>
                <a:cubicBezTo>
                  <a:pt x="1163317" y="578028"/>
                  <a:pt x="1165755" y="573803"/>
                  <a:pt x="1165546" y="569287"/>
                </a:cubicBezTo>
                <a:cubicBezTo>
                  <a:pt x="1165651" y="565742"/>
                  <a:pt x="1163708" y="562452"/>
                  <a:pt x="1160564" y="560822"/>
                </a:cubicBezTo>
                <a:cubicBezTo>
                  <a:pt x="1156526" y="558997"/>
                  <a:pt x="1152297" y="557620"/>
                  <a:pt x="1147953" y="556720"/>
                </a:cubicBezTo>
                <a:lnTo>
                  <a:pt x="1136266" y="553827"/>
                </a:lnTo>
                <a:cubicBezTo>
                  <a:pt x="1130475" y="552644"/>
                  <a:pt x="1124893" y="550580"/>
                  <a:pt x="1119731" y="547707"/>
                </a:cubicBezTo>
                <a:cubicBezTo>
                  <a:pt x="1113797" y="544463"/>
                  <a:pt x="1110139" y="538204"/>
                  <a:pt x="1110244" y="531443"/>
                </a:cubicBezTo>
                <a:cubicBezTo>
                  <a:pt x="1109996" y="523814"/>
                  <a:pt x="1113301" y="516504"/>
                  <a:pt x="1119178" y="511639"/>
                </a:cubicBezTo>
                <a:cubicBezTo>
                  <a:pt x="1126008" y="506301"/>
                  <a:pt x="1134542" y="503613"/>
                  <a:pt x="1143200" y="504072"/>
                </a:cubicBezTo>
                <a:cubicBezTo>
                  <a:pt x="1153983" y="503068"/>
                  <a:pt x="1164584" y="507324"/>
                  <a:pt x="1171680" y="515504"/>
                </a:cubicBezTo>
                <a:cubicBezTo>
                  <a:pt x="1175185" y="519947"/>
                  <a:pt x="1177052" y="525461"/>
                  <a:pt x="1176976" y="531122"/>
                </a:cubicBezTo>
                <a:lnTo>
                  <a:pt x="1163298" y="531122"/>
                </a:lnTo>
                <a:cubicBezTo>
                  <a:pt x="1163022" y="527873"/>
                  <a:pt x="1161793" y="524778"/>
                  <a:pt x="1159755" y="522234"/>
                </a:cubicBezTo>
                <a:cubicBezTo>
                  <a:pt x="1154906" y="517929"/>
                  <a:pt x="1148477" y="515866"/>
                  <a:pt x="1142029" y="516550"/>
                </a:cubicBezTo>
                <a:cubicBezTo>
                  <a:pt x="1137571" y="516250"/>
                  <a:pt x="1133123" y="517343"/>
                  <a:pt x="1129303" y="519676"/>
                </a:cubicBezTo>
                <a:cubicBezTo>
                  <a:pt x="1126551" y="521511"/>
                  <a:pt x="1124912" y="524627"/>
                  <a:pt x="1124969" y="527940"/>
                </a:cubicBezTo>
                <a:cubicBezTo>
                  <a:pt x="1125017" y="531770"/>
                  <a:pt x="1127227" y="535246"/>
                  <a:pt x="1130665" y="536925"/>
                </a:cubicBezTo>
                <a:cubicBezTo>
                  <a:pt x="1133694" y="538582"/>
                  <a:pt x="1136952" y="539773"/>
                  <a:pt x="1140343" y="540460"/>
                </a:cubicBezTo>
                <a:lnTo>
                  <a:pt x="1150106" y="542796"/>
                </a:lnTo>
                <a:cubicBezTo>
                  <a:pt x="1157535" y="544166"/>
                  <a:pt x="1164727" y="546637"/>
                  <a:pt x="1171423" y="550125"/>
                </a:cubicBezTo>
                <a:cubicBezTo>
                  <a:pt x="1177166" y="554017"/>
                  <a:pt x="1180386" y="560678"/>
                  <a:pt x="1179881" y="567594"/>
                </a:cubicBezTo>
                <a:cubicBezTo>
                  <a:pt x="1179919" y="575182"/>
                  <a:pt x="1176700" y="582420"/>
                  <a:pt x="1171032" y="587472"/>
                </a:cubicBezTo>
                <a:close/>
                <a:moveTo>
                  <a:pt x="1210637" y="573715"/>
                </a:moveTo>
                <a:cubicBezTo>
                  <a:pt x="1217467" y="583242"/>
                  <a:pt x="1230726" y="585425"/>
                  <a:pt x="1240260" y="578591"/>
                </a:cubicBezTo>
                <a:cubicBezTo>
                  <a:pt x="1240917" y="578118"/>
                  <a:pt x="1241546" y="577608"/>
                  <a:pt x="1242146" y="577063"/>
                </a:cubicBezTo>
                <a:cubicBezTo>
                  <a:pt x="1245946" y="572840"/>
                  <a:pt x="1248471" y="567629"/>
                  <a:pt x="1249433" y="562031"/>
                </a:cubicBezTo>
                <a:lnTo>
                  <a:pt x="1263520" y="562031"/>
                </a:lnTo>
                <a:cubicBezTo>
                  <a:pt x="1262996" y="580843"/>
                  <a:pt x="1247318" y="595666"/>
                  <a:pt x="1228506" y="595139"/>
                </a:cubicBezTo>
                <a:cubicBezTo>
                  <a:pt x="1227916" y="595123"/>
                  <a:pt x="1227325" y="595091"/>
                  <a:pt x="1226734" y="595043"/>
                </a:cubicBezTo>
                <a:cubicBezTo>
                  <a:pt x="1216295" y="595425"/>
                  <a:pt x="1206284" y="590840"/>
                  <a:pt x="1199760" y="582682"/>
                </a:cubicBezTo>
                <a:cubicBezTo>
                  <a:pt x="1192864" y="573899"/>
                  <a:pt x="1189301" y="562965"/>
                  <a:pt x="1189692" y="551809"/>
                </a:cubicBezTo>
                <a:cubicBezTo>
                  <a:pt x="1188920" y="539074"/>
                  <a:pt x="1192845" y="526496"/>
                  <a:pt x="1200731" y="516467"/>
                </a:cubicBezTo>
                <a:cubicBezTo>
                  <a:pt x="1207694" y="508217"/>
                  <a:pt x="1218029" y="503571"/>
                  <a:pt x="1228830" y="503831"/>
                </a:cubicBezTo>
                <a:cubicBezTo>
                  <a:pt x="1237307" y="503450"/>
                  <a:pt x="1245661" y="505946"/>
                  <a:pt x="1252538" y="510913"/>
                </a:cubicBezTo>
                <a:cubicBezTo>
                  <a:pt x="1259377" y="517201"/>
                  <a:pt x="1263349" y="526016"/>
                  <a:pt x="1263520" y="535307"/>
                </a:cubicBezTo>
                <a:lnTo>
                  <a:pt x="1249433" y="535307"/>
                </a:lnTo>
                <a:cubicBezTo>
                  <a:pt x="1248775" y="530423"/>
                  <a:pt x="1246727" y="525828"/>
                  <a:pt x="1243556" y="522062"/>
                </a:cubicBezTo>
                <a:cubicBezTo>
                  <a:pt x="1239660" y="518220"/>
                  <a:pt x="1234269" y="516292"/>
                  <a:pt x="1228830" y="516792"/>
                </a:cubicBezTo>
                <a:cubicBezTo>
                  <a:pt x="1219991" y="516514"/>
                  <a:pt x="1211990" y="521972"/>
                  <a:pt x="1209027" y="530299"/>
                </a:cubicBezTo>
                <a:cubicBezTo>
                  <a:pt x="1206256" y="537164"/>
                  <a:pt x="1204932" y="544529"/>
                  <a:pt x="1205151" y="551930"/>
                </a:cubicBezTo>
                <a:cubicBezTo>
                  <a:pt x="1204894" y="559562"/>
                  <a:pt x="1206789" y="567113"/>
                  <a:pt x="1210637" y="573715"/>
                </a:cubicBezTo>
                <a:close/>
                <a:moveTo>
                  <a:pt x="1292752" y="592541"/>
                </a:moveTo>
                <a:lnTo>
                  <a:pt x="1278017" y="592541"/>
                </a:lnTo>
                <a:lnTo>
                  <a:pt x="1278017" y="506728"/>
                </a:lnTo>
                <a:lnTo>
                  <a:pt x="1292752" y="506728"/>
                </a:lnTo>
                <a:close/>
                <a:moveTo>
                  <a:pt x="1292752" y="490705"/>
                </a:moveTo>
                <a:lnTo>
                  <a:pt x="1278017" y="490705"/>
                </a:lnTo>
                <a:lnTo>
                  <a:pt x="1278017" y="474283"/>
                </a:lnTo>
                <a:lnTo>
                  <a:pt x="1292752" y="474283"/>
                </a:lnTo>
                <a:close/>
                <a:moveTo>
                  <a:pt x="1367266" y="592541"/>
                </a:moveTo>
                <a:lnTo>
                  <a:pt x="1340149" y="548670"/>
                </a:lnTo>
                <a:lnTo>
                  <a:pt x="1328252" y="560189"/>
                </a:lnTo>
                <a:lnTo>
                  <a:pt x="1328252" y="592541"/>
                </a:lnTo>
                <a:lnTo>
                  <a:pt x="1314317" y="592541"/>
                </a:lnTo>
                <a:lnTo>
                  <a:pt x="1314317" y="474283"/>
                </a:lnTo>
                <a:lnTo>
                  <a:pt x="1328252" y="474283"/>
                </a:lnTo>
                <a:lnTo>
                  <a:pt x="1328252" y="542949"/>
                </a:lnTo>
                <a:lnTo>
                  <a:pt x="1365409" y="506323"/>
                </a:lnTo>
                <a:lnTo>
                  <a:pt x="1383916" y="506323"/>
                </a:lnTo>
                <a:lnTo>
                  <a:pt x="1350779" y="538382"/>
                </a:lnTo>
                <a:lnTo>
                  <a:pt x="1385773" y="592541"/>
                </a:lnTo>
                <a:close/>
                <a:moveTo>
                  <a:pt x="1411824" y="592541"/>
                </a:moveTo>
                <a:lnTo>
                  <a:pt x="1397089" y="592541"/>
                </a:lnTo>
                <a:lnTo>
                  <a:pt x="1397089" y="506728"/>
                </a:lnTo>
                <a:lnTo>
                  <a:pt x="1411824" y="506728"/>
                </a:lnTo>
                <a:close/>
                <a:moveTo>
                  <a:pt x="1411824" y="490705"/>
                </a:moveTo>
                <a:lnTo>
                  <a:pt x="1397089" y="490705"/>
                </a:lnTo>
                <a:lnTo>
                  <a:pt x="1397089" y="474283"/>
                </a:lnTo>
                <a:lnTo>
                  <a:pt x="1411824" y="474283"/>
                </a:lnTo>
                <a:close/>
                <a:moveTo>
                  <a:pt x="1465031" y="518160"/>
                </a:moveTo>
                <a:lnTo>
                  <a:pt x="1451258" y="518160"/>
                </a:lnTo>
                <a:lnTo>
                  <a:pt x="1451258" y="574431"/>
                </a:lnTo>
                <a:cubicBezTo>
                  <a:pt x="1450963" y="576877"/>
                  <a:pt x="1452172" y="579259"/>
                  <a:pt x="1454325" y="580468"/>
                </a:cubicBezTo>
                <a:cubicBezTo>
                  <a:pt x="1456106" y="581182"/>
                  <a:pt x="1458040" y="581488"/>
                  <a:pt x="1459954" y="581361"/>
                </a:cubicBezTo>
                <a:cubicBezTo>
                  <a:pt x="1460659" y="581361"/>
                  <a:pt x="1461402" y="581342"/>
                  <a:pt x="1462212" y="581305"/>
                </a:cubicBezTo>
                <a:cubicBezTo>
                  <a:pt x="1463021" y="581268"/>
                  <a:pt x="1463945" y="581175"/>
                  <a:pt x="1465031" y="581036"/>
                </a:cubicBezTo>
                <a:lnTo>
                  <a:pt x="1465031" y="592542"/>
                </a:lnTo>
                <a:cubicBezTo>
                  <a:pt x="1463326" y="593033"/>
                  <a:pt x="1461592" y="593385"/>
                  <a:pt x="1459840" y="593592"/>
                </a:cubicBezTo>
                <a:cubicBezTo>
                  <a:pt x="1457897" y="593816"/>
                  <a:pt x="1455944" y="593925"/>
                  <a:pt x="1453991" y="593918"/>
                </a:cubicBezTo>
                <a:cubicBezTo>
                  <a:pt x="1448829" y="594570"/>
                  <a:pt x="1443676" y="592627"/>
                  <a:pt x="1440228" y="588728"/>
                </a:cubicBezTo>
                <a:cubicBezTo>
                  <a:pt x="1437666" y="584711"/>
                  <a:pt x="1436399" y="580001"/>
                  <a:pt x="1436608" y="575241"/>
                </a:cubicBezTo>
                <a:lnTo>
                  <a:pt x="1436608" y="518160"/>
                </a:lnTo>
                <a:lnTo>
                  <a:pt x="1424940" y="518160"/>
                </a:lnTo>
                <a:lnTo>
                  <a:pt x="1424940" y="506323"/>
                </a:lnTo>
                <a:lnTo>
                  <a:pt x="1436608" y="506323"/>
                </a:lnTo>
                <a:lnTo>
                  <a:pt x="1436608" y="482255"/>
                </a:lnTo>
                <a:lnTo>
                  <a:pt x="1451258" y="482255"/>
                </a:lnTo>
                <a:lnTo>
                  <a:pt x="1451258" y="506323"/>
                </a:lnTo>
                <a:lnTo>
                  <a:pt x="1465031" y="506323"/>
                </a:ln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ＭＳ Ｐゴシック"/>
            </a:endParaRPr>
          </a:p>
        </p:txBody>
      </p:sp>
      <p:pic>
        <p:nvPicPr>
          <p:cNvPr id="698" name="Picture 697">
            <a:extLst>
              <a:ext uri="{FF2B5EF4-FFF2-40B4-BE49-F238E27FC236}">
                <a16:creationId xmlns:a16="http://schemas.microsoft.com/office/drawing/2014/main" id="{40F4C931-8593-4D29-9C0F-A144878BFFD5}"/>
              </a:ext>
            </a:extLst>
          </p:cNvPr>
          <p:cNvPicPr>
            <a:picLocks noChangeAspect="1"/>
          </p:cNvPicPr>
          <p:nvPr/>
        </p:nvPicPr>
        <p:blipFill>
          <a:blip r:embed="rId6" cstate="email">
            <a:alphaModFix amt="80000"/>
            <a:extLst>
              <a:ext uri="{28A0092B-C50C-407E-A947-70E740481C1C}">
                <a14:useLocalDpi xmlns:a14="http://schemas.microsoft.com/office/drawing/2010/main"/>
              </a:ext>
            </a:extLst>
          </a:blip>
          <a:stretch>
            <a:fillRect/>
          </a:stretch>
        </p:blipFill>
        <p:spPr>
          <a:xfrm>
            <a:off x="1246023" y="5038233"/>
            <a:ext cx="470995" cy="329725"/>
          </a:xfrm>
          <a:prstGeom prst="rect">
            <a:avLst/>
          </a:prstGeom>
        </p:spPr>
      </p:pic>
      <p:pic>
        <p:nvPicPr>
          <p:cNvPr id="699" name="Picture 698">
            <a:extLst>
              <a:ext uri="{FF2B5EF4-FFF2-40B4-BE49-F238E27FC236}">
                <a16:creationId xmlns:a16="http://schemas.microsoft.com/office/drawing/2014/main" id="{7C1DDB72-CD6C-41C6-A3BE-ECAD28B69AFE}"/>
              </a:ext>
            </a:extLst>
          </p:cNvPr>
          <p:cNvPicPr>
            <a:picLocks noChangeAspect="1"/>
          </p:cNvPicPr>
          <p:nvPr/>
        </p:nvPicPr>
        <p:blipFill>
          <a:blip r:embed="rId7" cstate="email">
            <a:alphaModFix amt="80000"/>
            <a:extLst>
              <a:ext uri="{28A0092B-C50C-407E-A947-70E740481C1C}">
                <a14:useLocalDpi xmlns:a14="http://schemas.microsoft.com/office/drawing/2010/main"/>
              </a:ext>
            </a:extLst>
          </a:blip>
          <a:stretch>
            <a:fillRect/>
          </a:stretch>
        </p:blipFill>
        <p:spPr>
          <a:xfrm>
            <a:off x="2082815" y="6099567"/>
            <a:ext cx="464696" cy="387202"/>
          </a:xfrm>
          <a:prstGeom prst="rect">
            <a:avLst/>
          </a:prstGeom>
        </p:spPr>
      </p:pic>
      <p:pic>
        <p:nvPicPr>
          <p:cNvPr id="700" name="Picture 699" descr="A picture containing food, drawing&#10;&#10;Description automatically generated">
            <a:extLst>
              <a:ext uri="{FF2B5EF4-FFF2-40B4-BE49-F238E27FC236}">
                <a16:creationId xmlns:a16="http://schemas.microsoft.com/office/drawing/2014/main" id="{7FF71F47-DE92-41A1-BCA4-2B1FD99B333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58776" y="5430026"/>
            <a:ext cx="1062812" cy="443870"/>
          </a:xfrm>
          <a:prstGeom prst="rect">
            <a:avLst/>
          </a:prstGeom>
        </p:spPr>
      </p:pic>
      <p:sp>
        <p:nvSpPr>
          <p:cNvPr id="701" name="Graphic 104">
            <a:extLst>
              <a:ext uri="{FF2B5EF4-FFF2-40B4-BE49-F238E27FC236}">
                <a16:creationId xmlns:a16="http://schemas.microsoft.com/office/drawing/2014/main" id="{F13EBF3C-A35C-4299-A551-37A8C4D4EFB1}"/>
              </a:ext>
            </a:extLst>
          </p:cNvPr>
          <p:cNvSpPr/>
          <p:nvPr/>
        </p:nvSpPr>
        <p:spPr>
          <a:xfrm>
            <a:off x="2305398" y="6024419"/>
            <a:ext cx="419838" cy="86834"/>
          </a:xfrm>
          <a:custGeom>
            <a:avLst/>
            <a:gdLst>
              <a:gd name="connsiteX0" fmla="*/ 449366 w 4743450"/>
              <a:gd name="connsiteY0" fmla="*/ 222464 h 981075"/>
              <a:gd name="connsiteX1" fmla="*/ 406504 w 4743450"/>
              <a:gd name="connsiteY1" fmla="*/ 163409 h 981075"/>
              <a:gd name="connsiteX2" fmla="*/ 399836 w 4743450"/>
              <a:gd name="connsiteY2" fmla="*/ 239609 h 981075"/>
              <a:gd name="connsiteX3" fmla="*/ 449366 w 4743450"/>
              <a:gd name="connsiteY3" fmla="*/ 222464 h 981075"/>
              <a:gd name="connsiteX4" fmla="*/ 347449 w 4743450"/>
              <a:gd name="connsiteY4" fmla="*/ 269136 h 981075"/>
              <a:gd name="connsiteX5" fmla="*/ 277916 w 4743450"/>
              <a:gd name="connsiteY5" fmla="*/ 227226 h 981075"/>
              <a:gd name="connsiteX6" fmla="*/ 308396 w 4743450"/>
              <a:gd name="connsiteY6" fmla="*/ 303426 h 981075"/>
              <a:gd name="connsiteX7" fmla="*/ 347449 w 4743450"/>
              <a:gd name="connsiteY7" fmla="*/ 269136 h 981075"/>
              <a:gd name="connsiteX8" fmla="*/ 480799 w 4743450"/>
              <a:gd name="connsiteY8" fmla="*/ 190079 h 981075"/>
              <a:gd name="connsiteX9" fmla="*/ 525566 w 4743450"/>
              <a:gd name="connsiteY9" fmla="*/ 111974 h 981075"/>
              <a:gd name="connsiteX10" fmla="*/ 464606 w 4743450"/>
              <a:gd name="connsiteY10" fmla="*/ 39584 h 981075"/>
              <a:gd name="connsiteX11" fmla="*/ 419839 w 4743450"/>
              <a:gd name="connsiteY11" fmla="*/ 118641 h 981075"/>
              <a:gd name="connsiteX12" fmla="*/ 480799 w 4743450"/>
              <a:gd name="connsiteY12" fmla="*/ 190079 h 981075"/>
              <a:gd name="connsiteX13" fmla="*/ 276964 w 4743450"/>
              <a:gd name="connsiteY13" fmla="*/ 348194 h 981075"/>
              <a:gd name="connsiteX14" fmla="*/ 276964 w 4743450"/>
              <a:gd name="connsiteY14" fmla="*/ 348194 h 981075"/>
              <a:gd name="connsiteX15" fmla="*/ 183619 w 4743450"/>
              <a:gd name="connsiteY15" fmla="*/ 342479 h 981075"/>
              <a:gd name="connsiteX16" fmla="*/ 250294 w 4743450"/>
              <a:gd name="connsiteY16" fmla="*/ 408201 h 981075"/>
              <a:gd name="connsiteX17" fmla="*/ 276964 w 4743450"/>
              <a:gd name="connsiteY17" fmla="*/ 348194 h 981075"/>
              <a:gd name="connsiteX18" fmla="*/ 113134 w 4743450"/>
              <a:gd name="connsiteY18" fmla="*/ 467256 h 981075"/>
              <a:gd name="connsiteX19" fmla="*/ 215051 w 4743450"/>
              <a:gd name="connsiteY19" fmla="*/ 427251 h 981075"/>
              <a:gd name="connsiteX20" fmla="*/ 143614 w 4743450"/>
              <a:gd name="connsiteY20" fmla="*/ 348194 h 981075"/>
              <a:gd name="connsiteX21" fmla="*/ 44554 w 4743450"/>
              <a:gd name="connsiteY21" fmla="*/ 390104 h 981075"/>
              <a:gd name="connsiteX22" fmla="*/ 113134 w 4743450"/>
              <a:gd name="connsiteY22" fmla="*/ 467256 h 981075"/>
              <a:gd name="connsiteX23" fmla="*/ 239816 w 4743450"/>
              <a:gd name="connsiteY23" fmla="*/ 456779 h 981075"/>
              <a:gd name="connsiteX24" fmla="*/ 141709 w 4743450"/>
              <a:gd name="connsiteY24" fmla="*/ 487259 h 981075"/>
              <a:gd name="connsiteX25" fmla="*/ 239816 w 4743450"/>
              <a:gd name="connsiteY25" fmla="*/ 529169 h 981075"/>
              <a:gd name="connsiteX26" fmla="*/ 239816 w 4743450"/>
              <a:gd name="connsiteY26" fmla="*/ 529169 h 981075"/>
              <a:gd name="connsiteX27" fmla="*/ 239816 w 4743450"/>
              <a:gd name="connsiteY27" fmla="*/ 456779 h 981075"/>
              <a:gd name="connsiteX28" fmla="*/ 370309 w 4743450"/>
              <a:gd name="connsiteY28" fmla="*/ 132929 h 981075"/>
              <a:gd name="connsiteX29" fmla="*/ 276964 w 4743450"/>
              <a:gd name="connsiteY29" fmla="*/ 92924 h 981075"/>
              <a:gd name="connsiteX30" fmla="*/ 270296 w 4743450"/>
              <a:gd name="connsiteY30" fmla="*/ 183411 h 981075"/>
              <a:gd name="connsiteX31" fmla="*/ 356021 w 4743450"/>
              <a:gd name="connsiteY31" fmla="*/ 227226 h 981075"/>
              <a:gd name="connsiteX32" fmla="*/ 370309 w 4743450"/>
              <a:gd name="connsiteY32" fmla="*/ 132929 h 981075"/>
              <a:gd name="connsiteX33" fmla="*/ 709399 w 4743450"/>
              <a:gd name="connsiteY33" fmla="*/ 51966 h 981075"/>
              <a:gd name="connsiteX34" fmla="*/ 740831 w 4743450"/>
              <a:gd name="connsiteY34" fmla="*/ 194841 h 981075"/>
              <a:gd name="connsiteX35" fmla="*/ 634151 w 4743450"/>
              <a:gd name="connsiteY35" fmla="*/ 247229 h 981075"/>
              <a:gd name="connsiteX36" fmla="*/ 688444 w 4743450"/>
              <a:gd name="connsiteY36" fmla="*/ 283424 h 981075"/>
              <a:gd name="connsiteX37" fmla="*/ 745594 w 4743450"/>
              <a:gd name="connsiteY37" fmla="*/ 294854 h 981075"/>
              <a:gd name="connsiteX38" fmla="*/ 839891 w 4743450"/>
              <a:gd name="connsiteY38" fmla="*/ 200556 h 981075"/>
              <a:gd name="connsiteX39" fmla="*/ 835663 w 4743450"/>
              <a:gd name="connsiteY39" fmla="*/ 137981 h 981075"/>
              <a:gd name="connsiteX40" fmla="*/ 834176 w 4743450"/>
              <a:gd name="connsiteY40" fmla="*/ 136739 h 981075"/>
              <a:gd name="connsiteX41" fmla="*/ 709399 w 4743450"/>
              <a:gd name="connsiteY41" fmla="*/ 51966 h 981075"/>
              <a:gd name="connsiteX42" fmla="*/ 26456 w 4743450"/>
              <a:gd name="connsiteY42" fmla="*/ 359624 h 981075"/>
              <a:gd name="connsiteX43" fmla="*/ 125516 w 4743450"/>
              <a:gd name="connsiteY43" fmla="*/ 315809 h 981075"/>
              <a:gd name="connsiteX44" fmla="*/ 98846 w 4743450"/>
              <a:gd name="connsiteY44" fmla="*/ 211986 h 981075"/>
              <a:gd name="connsiteX45" fmla="*/ 26456 w 4743450"/>
              <a:gd name="connsiteY45" fmla="*/ 359624 h 981075"/>
              <a:gd name="connsiteX46" fmla="*/ 268391 w 4743450"/>
              <a:gd name="connsiteY46" fmla="*/ 311046 h 981075"/>
              <a:gd name="connsiteX47" fmla="*/ 235054 w 4743450"/>
              <a:gd name="connsiteY47" fmla="*/ 213891 h 981075"/>
              <a:gd name="connsiteX48" fmla="*/ 134089 w 4743450"/>
              <a:gd name="connsiteY48" fmla="*/ 209129 h 981075"/>
              <a:gd name="connsiteX49" fmla="*/ 161711 w 4743450"/>
              <a:gd name="connsiteY49" fmla="*/ 309141 h 981075"/>
              <a:gd name="connsiteX50" fmla="*/ 268391 w 4743450"/>
              <a:gd name="connsiteY50" fmla="*/ 311046 h 981075"/>
              <a:gd name="connsiteX51" fmla="*/ 238864 w 4743450"/>
              <a:gd name="connsiteY51" fmla="*/ 84351 h 981075"/>
              <a:gd name="connsiteX52" fmla="*/ 161711 w 4743450"/>
              <a:gd name="connsiteY52" fmla="*/ 143406 h 981075"/>
              <a:gd name="connsiteX53" fmla="*/ 134089 w 4743450"/>
              <a:gd name="connsiteY53" fmla="*/ 170076 h 981075"/>
              <a:gd name="connsiteX54" fmla="*/ 231244 w 4743450"/>
              <a:gd name="connsiteY54" fmla="*/ 172934 h 981075"/>
              <a:gd name="connsiteX55" fmla="*/ 238864 w 4743450"/>
              <a:gd name="connsiteY55" fmla="*/ 84351 h 981075"/>
              <a:gd name="connsiteX56" fmla="*/ 383644 w 4743450"/>
              <a:gd name="connsiteY56" fmla="*/ 91971 h 981075"/>
              <a:gd name="connsiteX57" fmla="*/ 428411 w 4743450"/>
              <a:gd name="connsiteY57" fmla="*/ 15771 h 981075"/>
              <a:gd name="connsiteX58" fmla="*/ 296014 w 4743450"/>
              <a:gd name="connsiteY58" fmla="*/ 53871 h 981075"/>
              <a:gd name="connsiteX59" fmla="*/ 383644 w 4743450"/>
              <a:gd name="connsiteY59" fmla="*/ 91971 h 981075"/>
              <a:gd name="connsiteX60" fmla="*/ 86464 w 4743450"/>
              <a:gd name="connsiteY60" fmla="*/ 487259 h 981075"/>
              <a:gd name="connsiteX61" fmla="*/ 15979 w 4743450"/>
              <a:gd name="connsiteY61" fmla="*/ 404391 h 981075"/>
              <a:gd name="connsiteX62" fmla="*/ 14074 w 4743450"/>
              <a:gd name="connsiteY62" fmla="*/ 574889 h 981075"/>
              <a:gd name="connsiteX63" fmla="*/ 86464 w 4743450"/>
              <a:gd name="connsiteY63" fmla="*/ 487259 h 981075"/>
              <a:gd name="connsiteX64" fmla="*/ 657964 w 4743450"/>
              <a:gd name="connsiteY64" fmla="*/ 61491 h 981075"/>
              <a:gd name="connsiteX65" fmla="*/ 580811 w 4743450"/>
              <a:gd name="connsiteY65" fmla="*/ 117689 h 981075"/>
              <a:gd name="connsiteX66" fmla="*/ 609386 w 4743450"/>
              <a:gd name="connsiteY66" fmla="*/ 204366 h 981075"/>
              <a:gd name="connsiteX67" fmla="*/ 689396 w 4743450"/>
              <a:gd name="connsiteY67" fmla="*/ 157694 h 981075"/>
              <a:gd name="connsiteX68" fmla="*/ 657964 w 4743450"/>
              <a:gd name="connsiteY68" fmla="*/ 61491 h 981075"/>
              <a:gd name="connsiteX69" fmla="*/ 547474 w 4743450"/>
              <a:gd name="connsiteY69" fmla="*/ 158646 h 981075"/>
              <a:gd name="connsiteX70" fmla="*/ 518899 w 4743450"/>
              <a:gd name="connsiteY70" fmla="*/ 216749 h 981075"/>
              <a:gd name="connsiteX71" fmla="*/ 518899 w 4743450"/>
              <a:gd name="connsiteY71" fmla="*/ 216749 h 981075"/>
              <a:gd name="connsiteX72" fmla="*/ 565571 w 4743450"/>
              <a:gd name="connsiteY72" fmla="*/ 223416 h 981075"/>
              <a:gd name="connsiteX73" fmla="*/ 547474 w 4743450"/>
              <a:gd name="connsiteY73" fmla="*/ 158646 h 981075"/>
              <a:gd name="connsiteX74" fmla="*/ 556999 w 4743450"/>
              <a:gd name="connsiteY74" fmla="*/ 75779 h 981075"/>
              <a:gd name="connsiteX75" fmla="*/ 628436 w 4743450"/>
              <a:gd name="connsiteY75" fmla="*/ 24344 h 981075"/>
              <a:gd name="connsiteX76" fmla="*/ 500801 w 4743450"/>
              <a:gd name="connsiteY76" fmla="*/ 10056 h 981075"/>
              <a:gd name="connsiteX77" fmla="*/ 556999 w 4743450"/>
              <a:gd name="connsiteY77" fmla="*/ 75779 h 981075"/>
              <a:gd name="connsiteX78" fmla="*/ 825604 w 4743450"/>
              <a:gd name="connsiteY78" fmla="*/ 770151 h 981075"/>
              <a:gd name="connsiteX79" fmla="*/ 683681 w 4743450"/>
              <a:gd name="connsiteY79" fmla="*/ 706334 h 981075"/>
              <a:gd name="connsiteX80" fmla="*/ 245531 w 4743450"/>
              <a:gd name="connsiteY80" fmla="*/ 562506 h 981075"/>
              <a:gd name="connsiteX81" fmla="*/ 112181 w 4743450"/>
              <a:gd name="connsiteY81" fmla="*/ 506309 h 981075"/>
              <a:gd name="connsiteX82" fmla="*/ 22646 w 4743450"/>
              <a:gd name="connsiteY82" fmla="*/ 621561 h 981075"/>
              <a:gd name="connsiteX83" fmla="*/ 21694 w 4743450"/>
              <a:gd name="connsiteY83" fmla="*/ 621561 h 981075"/>
              <a:gd name="connsiteX84" fmla="*/ 834176 w 4743450"/>
              <a:gd name="connsiteY84" fmla="*/ 851114 h 981075"/>
              <a:gd name="connsiteX85" fmla="*/ 825604 w 4743450"/>
              <a:gd name="connsiteY85" fmla="*/ 770151 h 981075"/>
              <a:gd name="connsiteX86" fmla="*/ 93131 w 4743450"/>
              <a:gd name="connsiteY86" fmla="*/ 665376 h 981075"/>
              <a:gd name="connsiteX87" fmla="*/ 124564 w 4743450"/>
              <a:gd name="connsiteY87" fmla="*/ 594891 h 981075"/>
              <a:gd name="connsiteX88" fmla="*/ 199811 w 4743450"/>
              <a:gd name="connsiteY88" fmla="*/ 613941 h 981075"/>
              <a:gd name="connsiteX89" fmla="*/ 510326 w 4743450"/>
              <a:gd name="connsiteY89" fmla="*/ 832064 h 981075"/>
              <a:gd name="connsiteX90" fmla="*/ 729401 w 4743450"/>
              <a:gd name="connsiteY90" fmla="*/ 752054 h 981075"/>
              <a:gd name="connsiteX91" fmla="*/ 791314 w 4743450"/>
              <a:gd name="connsiteY91" fmla="*/ 813966 h 981075"/>
              <a:gd name="connsiteX92" fmla="*/ 794171 w 4743450"/>
              <a:gd name="connsiteY92" fmla="*/ 819681 h 981075"/>
              <a:gd name="connsiteX93" fmla="*/ 93131 w 4743450"/>
              <a:gd name="connsiteY93" fmla="*/ 665376 h 981075"/>
              <a:gd name="connsiteX94" fmla="*/ 1398059 w 4743450"/>
              <a:gd name="connsiteY94" fmla="*/ 8151 h 981075"/>
              <a:gd name="connsiteX95" fmla="*/ 1884310 w 4743450"/>
              <a:gd name="connsiteY95" fmla="*/ 494403 h 981075"/>
              <a:gd name="connsiteX96" fmla="*/ 1398059 w 4743450"/>
              <a:gd name="connsiteY96" fmla="*/ 980654 h 981075"/>
              <a:gd name="connsiteX97" fmla="*/ 913234 w 4743450"/>
              <a:gd name="connsiteY97" fmla="*/ 501612 h 981075"/>
              <a:gd name="connsiteX98" fmla="*/ 913234 w 4743450"/>
              <a:gd name="connsiteY98" fmla="*/ 495831 h 981075"/>
              <a:gd name="connsiteX99" fmla="*/ 1391868 w 4743450"/>
              <a:gd name="connsiteY99" fmla="*/ 8169 h 981075"/>
              <a:gd name="connsiteX100" fmla="*/ 1398059 w 4743450"/>
              <a:gd name="connsiteY100" fmla="*/ 8151 h 981075"/>
              <a:gd name="connsiteX101" fmla="*/ 1398059 w 4743450"/>
              <a:gd name="connsiteY101" fmla="*/ 805394 h 981075"/>
              <a:gd name="connsiteX102" fmla="*/ 1709527 w 4743450"/>
              <a:gd name="connsiteY102" fmla="*/ 496784 h 981075"/>
              <a:gd name="connsiteX103" fmla="*/ 1398059 w 4743450"/>
              <a:gd name="connsiteY103" fmla="*/ 184364 h 981075"/>
              <a:gd name="connsiteX104" fmla="*/ 1089449 w 4743450"/>
              <a:gd name="connsiteY104" fmla="*/ 496784 h 981075"/>
              <a:gd name="connsiteX105" fmla="*/ 1397907 w 4743450"/>
              <a:gd name="connsiteY105" fmla="*/ 805394 h 981075"/>
              <a:gd name="connsiteX106" fmla="*/ 1398059 w 4743450"/>
              <a:gd name="connsiteY106" fmla="*/ 805394 h 981075"/>
              <a:gd name="connsiteX107" fmla="*/ 2030519 w 4743450"/>
              <a:gd name="connsiteY107" fmla="*/ 32916 h 981075"/>
              <a:gd name="connsiteX108" fmla="*/ 2056237 w 4743450"/>
              <a:gd name="connsiteY108" fmla="*/ 9104 h 981075"/>
              <a:gd name="connsiteX109" fmla="*/ 2090527 w 4743450"/>
              <a:gd name="connsiteY109" fmla="*/ 9104 h 981075"/>
              <a:gd name="connsiteX110" fmla="*/ 2652502 w 4743450"/>
              <a:gd name="connsiteY110" fmla="*/ 606321 h 981075"/>
              <a:gd name="connsiteX111" fmla="*/ 2653454 w 4743450"/>
              <a:gd name="connsiteY111" fmla="*/ 606321 h 981075"/>
              <a:gd name="connsiteX112" fmla="*/ 2653454 w 4743450"/>
              <a:gd name="connsiteY112" fmla="*/ 49109 h 981075"/>
              <a:gd name="connsiteX113" fmla="*/ 2679172 w 4743450"/>
              <a:gd name="connsiteY113" fmla="*/ 23391 h 981075"/>
              <a:gd name="connsiteX114" fmla="*/ 2802997 w 4743450"/>
              <a:gd name="connsiteY114" fmla="*/ 23391 h 981075"/>
              <a:gd name="connsiteX115" fmla="*/ 2828714 w 4743450"/>
              <a:gd name="connsiteY115" fmla="*/ 49109 h 981075"/>
              <a:gd name="connsiteX116" fmla="*/ 2828714 w 4743450"/>
              <a:gd name="connsiteY116" fmla="*/ 958746 h 981075"/>
              <a:gd name="connsiteX117" fmla="*/ 2802997 w 4743450"/>
              <a:gd name="connsiteY117" fmla="*/ 982559 h 981075"/>
              <a:gd name="connsiteX118" fmla="*/ 2771564 w 4743450"/>
              <a:gd name="connsiteY118" fmla="*/ 982559 h 981075"/>
              <a:gd name="connsiteX119" fmla="*/ 2204827 w 4743450"/>
              <a:gd name="connsiteY119" fmla="*/ 361529 h 981075"/>
              <a:gd name="connsiteX120" fmla="*/ 2203874 w 4743450"/>
              <a:gd name="connsiteY120" fmla="*/ 361529 h 981075"/>
              <a:gd name="connsiteX121" fmla="*/ 2203874 w 4743450"/>
              <a:gd name="connsiteY121" fmla="*/ 942554 h 981075"/>
              <a:gd name="connsiteX122" fmla="*/ 2178157 w 4743450"/>
              <a:gd name="connsiteY122" fmla="*/ 968271 h 981075"/>
              <a:gd name="connsiteX123" fmla="*/ 2055284 w 4743450"/>
              <a:gd name="connsiteY123" fmla="*/ 968271 h 981075"/>
              <a:gd name="connsiteX124" fmla="*/ 2029567 w 4743450"/>
              <a:gd name="connsiteY124" fmla="*/ 942554 h 981075"/>
              <a:gd name="connsiteX125" fmla="*/ 2029567 w 4743450"/>
              <a:gd name="connsiteY125" fmla="*/ 32916 h 981075"/>
              <a:gd name="connsiteX126" fmla="*/ 3038264 w 4743450"/>
              <a:gd name="connsiteY126" fmla="*/ 48156 h 981075"/>
              <a:gd name="connsiteX127" fmla="*/ 3062077 w 4743450"/>
              <a:gd name="connsiteY127" fmla="*/ 22439 h 981075"/>
              <a:gd name="connsiteX128" fmla="*/ 3382117 w 4743450"/>
              <a:gd name="connsiteY128" fmla="*/ 22439 h 981075"/>
              <a:gd name="connsiteX129" fmla="*/ 3856462 w 4743450"/>
              <a:gd name="connsiteY129" fmla="*/ 493926 h 981075"/>
              <a:gd name="connsiteX130" fmla="*/ 3382117 w 4743450"/>
              <a:gd name="connsiteY130" fmla="*/ 968271 h 981075"/>
              <a:gd name="connsiteX131" fmla="*/ 3062077 w 4743450"/>
              <a:gd name="connsiteY131" fmla="*/ 968271 h 981075"/>
              <a:gd name="connsiteX132" fmla="*/ 3038264 w 4743450"/>
              <a:gd name="connsiteY132" fmla="*/ 942554 h 981075"/>
              <a:gd name="connsiteX133" fmla="*/ 3038264 w 4743450"/>
              <a:gd name="connsiteY133" fmla="*/ 48156 h 981075"/>
              <a:gd name="connsiteX134" fmla="*/ 3366877 w 4743450"/>
              <a:gd name="connsiteY134" fmla="*/ 802536 h 981075"/>
              <a:gd name="connsiteX135" fmla="*/ 3670724 w 4743450"/>
              <a:gd name="connsiteY135" fmla="*/ 493926 h 981075"/>
              <a:gd name="connsiteX136" fmla="*/ 3366877 w 4743450"/>
              <a:gd name="connsiteY136" fmla="*/ 186269 h 981075"/>
              <a:gd name="connsiteX137" fmla="*/ 3212572 w 4743450"/>
              <a:gd name="connsiteY137" fmla="*/ 186269 h 981075"/>
              <a:gd name="connsiteX138" fmla="*/ 3212572 w 4743450"/>
              <a:gd name="connsiteY138" fmla="*/ 803489 h 981075"/>
              <a:gd name="connsiteX139" fmla="*/ 3366877 w 4743450"/>
              <a:gd name="connsiteY139" fmla="*/ 803489 h 981075"/>
              <a:gd name="connsiteX140" fmla="*/ 3839317 w 4743450"/>
              <a:gd name="connsiteY140" fmla="*/ 932076 h 981075"/>
              <a:gd name="connsiteX141" fmla="*/ 4259369 w 4743450"/>
              <a:gd name="connsiteY141" fmla="*/ 22439 h 981075"/>
              <a:gd name="connsiteX142" fmla="*/ 4282229 w 4743450"/>
              <a:gd name="connsiteY142" fmla="*/ 7199 h 981075"/>
              <a:gd name="connsiteX143" fmla="*/ 4295564 w 4743450"/>
              <a:gd name="connsiteY143" fmla="*/ 7199 h 981075"/>
              <a:gd name="connsiteX144" fmla="*/ 4318424 w 4743450"/>
              <a:gd name="connsiteY144" fmla="*/ 22439 h 981075"/>
              <a:gd name="connsiteX145" fmla="*/ 4734667 w 4743450"/>
              <a:gd name="connsiteY145" fmla="*/ 932076 h 981075"/>
              <a:gd name="connsiteX146" fmla="*/ 4725075 w 4743450"/>
              <a:gd name="connsiteY146" fmla="*/ 964490 h 981075"/>
              <a:gd name="connsiteX147" fmla="*/ 4711807 w 4743450"/>
              <a:gd name="connsiteY147" fmla="*/ 967319 h 981075"/>
              <a:gd name="connsiteX148" fmla="*/ 4593697 w 4743450"/>
              <a:gd name="connsiteY148" fmla="*/ 967319 h 981075"/>
              <a:gd name="connsiteX149" fmla="*/ 4553692 w 4743450"/>
              <a:gd name="connsiteY149" fmla="*/ 939696 h 981075"/>
              <a:gd name="connsiteX150" fmla="*/ 4487969 w 4743450"/>
              <a:gd name="connsiteY150" fmla="*/ 793011 h 981075"/>
              <a:gd name="connsiteX151" fmla="*/ 4084109 w 4743450"/>
              <a:gd name="connsiteY151" fmla="*/ 793011 h 981075"/>
              <a:gd name="connsiteX152" fmla="*/ 4018387 w 4743450"/>
              <a:gd name="connsiteY152" fmla="*/ 939696 h 981075"/>
              <a:gd name="connsiteX153" fmla="*/ 3978382 w 4743450"/>
              <a:gd name="connsiteY153" fmla="*/ 967319 h 981075"/>
              <a:gd name="connsiteX154" fmla="*/ 3860272 w 4743450"/>
              <a:gd name="connsiteY154" fmla="*/ 967319 h 981075"/>
              <a:gd name="connsiteX155" fmla="*/ 3836554 w 4743450"/>
              <a:gd name="connsiteY155" fmla="*/ 942940 h 981075"/>
              <a:gd name="connsiteX156" fmla="*/ 3839317 w 4743450"/>
              <a:gd name="connsiteY156" fmla="*/ 932076 h 981075"/>
              <a:gd name="connsiteX157" fmla="*/ 4424152 w 4743450"/>
              <a:gd name="connsiteY157" fmla="*/ 645374 h 981075"/>
              <a:gd name="connsiteX158" fmla="*/ 4288897 w 4743450"/>
              <a:gd name="connsiteY158" fmla="*/ 348194 h 981075"/>
              <a:gd name="connsiteX159" fmla="*/ 4284134 w 4743450"/>
              <a:gd name="connsiteY159" fmla="*/ 348194 h 981075"/>
              <a:gd name="connsiteX160" fmla="*/ 4151737 w 4743450"/>
              <a:gd name="connsiteY160" fmla="*/ 645374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743450" h="981075">
                <a:moveTo>
                  <a:pt x="449366" y="222464"/>
                </a:moveTo>
                <a:cubicBezTo>
                  <a:pt x="438069" y="200773"/>
                  <a:pt x="423625" y="180873"/>
                  <a:pt x="406504" y="163409"/>
                </a:cubicBezTo>
                <a:cubicBezTo>
                  <a:pt x="400733" y="188373"/>
                  <a:pt x="398488" y="214022"/>
                  <a:pt x="399836" y="239609"/>
                </a:cubicBezTo>
                <a:cubicBezTo>
                  <a:pt x="415405" y="231470"/>
                  <a:pt x="432097" y="225692"/>
                  <a:pt x="449366" y="222464"/>
                </a:cubicBezTo>
                <a:close/>
                <a:moveTo>
                  <a:pt x="347449" y="269136"/>
                </a:moveTo>
                <a:cubicBezTo>
                  <a:pt x="326323" y="252014"/>
                  <a:pt x="302922" y="237909"/>
                  <a:pt x="277916" y="227226"/>
                </a:cubicBezTo>
                <a:cubicBezTo>
                  <a:pt x="284350" y="253963"/>
                  <a:pt x="294616" y="279628"/>
                  <a:pt x="308396" y="303426"/>
                </a:cubicBezTo>
                <a:cubicBezTo>
                  <a:pt x="309349" y="305331"/>
                  <a:pt x="324589" y="286281"/>
                  <a:pt x="347449" y="269136"/>
                </a:cubicBezTo>
                <a:close/>
                <a:moveTo>
                  <a:pt x="480799" y="190079"/>
                </a:moveTo>
                <a:cubicBezTo>
                  <a:pt x="491898" y="162031"/>
                  <a:pt x="506975" y="135727"/>
                  <a:pt x="525566" y="111974"/>
                </a:cubicBezTo>
                <a:cubicBezTo>
                  <a:pt x="509997" y="84213"/>
                  <a:pt x="489312" y="59651"/>
                  <a:pt x="464606" y="39584"/>
                </a:cubicBezTo>
                <a:cubicBezTo>
                  <a:pt x="445449" y="63302"/>
                  <a:pt x="430324" y="90011"/>
                  <a:pt x="419839" y="118641"/>
                </a:cubicBezTo>
                <a:cubicBezTo>
                  <a:pt x="443865" y="139025"/>
                  <a:pt x="464448" y="163146"/>
                  <a:pt x="480799" y="190079"/>
                </a:cubicBezTo>
                <a:close/>
                <a:moveTo>
                  <a:pt x="276964" y="348194"/>
                </a:moveTo>
                <a:lnTo>
                  <a:pt x="276964" y="348194"/>
                </a:lnTo>
                <a:cubicBezTo>
                  <a:pt x="246186" y="342592"/>
                  <a:pt x="214850" y="340674"/>
                  <a:pt x="183619" y="342479"/>
                </a:cubicBezTo>
                <a:cubicBezTo>
                  <a:pt x="202708" y="367355"/>
                  <a:pt x="225145" y="389472"/>
                  <a:pt x="250294" y="408201"/>
                </a:cubicBezTo>
                <a:cubicBezTo>
                  <a:pt x="256583" y="387141"/>
                  <a:pt x="265546" y="366974"/>
                  <a:pt x="276964" y="348194"/>
                </a:cubicBezTo>
                <a:close/>
                <a:moveTo>
                  <a:pt x="113134" y="467256"/>
                </a:moveTo>
                <a:cubicBezTo>
                  <a:pt x="143968" y="447004"/>
                  <a:pt x="178674" y="433382"/>
                  <a:pt x="215051" y="427251"/>
                </a:cubicBezTo>
                <a:cubicBezTo>
                  <a:pt x="187146" y="404908"/>
                  <a:pt x="163025" y="378213"/>
                  <a:pt x="143614" y="348194"/>
                </a:cubicBezTo>
                <a:cubicBezTo>
                  <a:pt x="108118" y="355380"/>
                  <a:pt x="74430" y="369633"/>
                  <a:pt x="44554" y="390104"/>
                </a:cubicBezTo>
                <a:cubicBezTo>
                  <a:pt x="61739" y="420354"/>
                  <a:pt x="85107" y="446643"/>
                  <a:pt x="113134" y="467256"/>
                </a:cubicBezTo>
                <a:close/>
                <a:moveTo>
                  <a:pt x="239816" y="456779"/>
                </a:moveTo>
                <a:cubicBezTo>
                  <a:pt x="205169" y="459065"/>
                  <a:pt x="171551" y="469508"/>
                  <a:pt x="141709" y="487259"/>
                </a:cubicBezTo>
                <a:cubicBezTo>
                  <a:pt x="172031" y="506249"/>
                  <a:pt x="205132" y="520390"/>
                  <a:pt x="239816" y="529169"/>
                </a:cubicBezTo>
                <a:lnTo>
                  <a:pt x="239816" y="529169"/>
                </a:lnTo>
                <a:cubicBezTo>
                  <a:pt x="236006" y="505190"/>
                  <a:pt x="236006" y="480758"/>
                  <a:pt x="239816" y="456779"/>
                </a:cubicBezTo>
                <a:close/>
                <a:moveTo>
                  <a:pt x="370309" y="132929"/>
                </a:moveTo>
                <a:cubicBezTo>
                  <a:pt x="341760" y="114260"/>
                  <a:pt x="310171" y="100721"/>
                  <a:pt x="276964" y="92924"/>
                </a:cubicBezTo>
                <a:cubicBezTo>
                  <a:pt x="270245" y="122586"/>
                  <a:pt x="267998" y="153085"/>
                  <a:pt x="270296" y="183411"/>
                </a:cubicBezTo>
                <a:cubicBezTo>
                  <a:pt x="300900" y="193652"/>
                  <a:pt x="329796" y="208420"/>
                  <a:pt x="356021" y="227226"/>
                </a:cubicBezTo>
                <a:cubicBezTo>
                  <a:pt x="356766" y="195316"/>
                  <a:pt x="361568" y="163629"/>
                  <a:pt x="370309" y="132929"/>
                </a:cubicBezTo>
                <a:close/>
                <a:moveTo>
                  <a:pt x="709399" y="51966"/>
                </a:moveTo>
                <a:cubicBezTo>
                  <a:pt x="709399" y="51966"/>
                  <a:pt x="739879" y="146264"/>
                  <a:pt x="740831" y="194841"/>
                </a:cubicBezTo>
                <a:cubicBezTo>
                  <a:pt x="701406" y="202980"/>
                  <a:pt x="664697" y="221007"/>
                  <a:pt x="634151" y="247229"/>
                </a:cubicBezTo>
                <a:cubicBezTo>
                  <a:pt x="653714" y="256937"/>
                  <a:pt x="671959" y="269100"/>
                  <a:pt x="688444" y="283424"/>
                </a:cubicBezTo>
                <a:cubicBezTo>
                  <a:pt x="705589" y="298664"/>
                  <a:pt x="722734" y="305331"/>
                  <a:pt x="745594" y="294854"/>
                </a:cubicBezTo>
                <a:cubicBezTo>
                  <a:pt x="758929" y="286281"/>
                  <a:pt x="832271" y="210081"/>
                  <a:pt x="839891" y="200556"/>
                </a:cubicBezTo>
                <a:cubicBezTo>
                  <a:pt x="856004" y="182109"/>
                  <a:pt x="854110" y="154093"/>
                  <a:pt x="835663" y="137981"/>
                </a:cubicBezTo>
                <a:cubicBezTo>
                  <a:pt x="835176" y="137556"/>
                  <a:pt x="834681" y="137142"/>
                  <a:pt x="834176" y="136739"/>
                </a:cubicBezTo>
                <a:cubicBezTo>
                  <a:pt x="788456" y="93876"/>
                  <a:pt x="709399" y="51966"/>
                  <a:pt x="709399" y="51966"/>
                </a:cubicBezTo>
                <a:close/>
                <a:moveTo>
                  <a:pt x="26456" y="359624"/>
                </a:moveTo>
                <a:cubicBezTo>
                  <a:pt x="56558" y="339155"/>
                  <a:pt x="90120" y="324310"/>
                  <a:pt x="125516" y="315809"/>
                </a:cubicBezTo>
                <a:cubicBezTo>
                  <a:pt x="110068" y="283226"/>
                  <a:pt x="101014" y="247981"/>
                  <a:pt x="98846" y="211986"/>
                </a:cubicBezTo>
                <a:cubicBezTo>
                  <a:pt x="66476" y="256712"/>
                  <a:pt x="41993" y="306644"/>
                  <a:pt x="26456" y="359624"/>
                </a:cubicBezTo>
                <a:close/>
                <a:moveTo>
                  <a:pt x="268391" y="311046"/>
                </a:moveTo>
                <a:cubicBezTo>
                  <a:pt x="252333" y="280575"/>
                  <a:pt x="241087" y="247802"/>
                  <a:pt x="235054" y="213891"/>
                </a:cubicBezTo>
                <a:cubicBezTo>
                  <a:pt x="201939" y="206391"/>
                  <a:pt x="167762" y="204779"/>
                  <a:pt x="134089" y="209129"/>
                </a:cubicBezTo>
                <a:cubicBezTo>
                  <a:pt x="136208" y="244030"/>
                  <a:pt x="145618" y="278099"/>
                  <a:pt x="161711" y="309141"/>
                </a:cubicBezTo>
                <a:cubicBezTo>
                  <a:pt x="197157" y="304287"/>
                  <a:pt x="233141" y="304930"/>
                  <a:pt x="268391" y="311046"/>
                </a:cubicBezTo>
                <a:close/>
                <a:moveTo>
                  <a:pt x="238864" y="84351"/>
                </a:moveTo>
                <a:cubicBezTo>
                  <a:pt x="210972" y="101020"/>
                  <a:pt x="185086" y="120835"/>
                  <a:pt x="161711" y="143406"/>
                </a:cubicBezTo>
                <a:cubicBezTo>
                  <a:pt x="138851" y="164361"/>
                  <a:pt x="139804" y="164361"/>
                  <a:pt x="134089" y="170076"/>
                </a:cubicBezTo>
                <a:cubicBezTo>
                  <a:pt x="166501" y="168968"/>
                  <a:pt x="198952" y="169922"/>
                  <a:pt x="231244" y="172934"/>
                </a:cubicBezTo>
                <a:cubicBezTo>
                  <a:pt x="229339" y="146264"/>
                  <a:pt x="238864" y="84351"/>
                  <a:pt x="238864" y="84351"/>
                </a:cubicBezTo>
                <a:close/>
                <a:moveTo>
                  <a:pt x="383644" y="91971"/>
                </a:moveTo>
                <a:cubicBezTo>
                  <a:pt x="395684" y="64985"/>
                  <a:pt x="410699" y="39426"/>
                  <a:pt x="428411" y="15771"/>
                </a:cubicBezTo>
                <a:cubicBezTo>
                  <a:pt x="382804" y="22633"/>
                  <a:pt x="338292" y="35442"/>
                  <a:pt x="296014" y="53871"/>
                </a:cubicBezTo>
                <a:cubicBezTo>
                  <a:pt x="296014" y="54824"/>
                  <a:pt x="359831" y="76731"/>
                  <a:pt x="383644" y="91971"/>
                </a:cubicBezTo>
                <a:close/>
                <a:moveTo>
                  <a:pt x="86464" y="487259"/>
                </a:moveTo>
                <a:cubicBezTo>
                  <a:pt x="58200" y="464076"/>
                  <a:pt x="34326" y="436009"/>
                  <a:pt x="15979" y="404391"/>
                </a:cubicBezTo>
                <a:cubicBezTo>
                  <a:pt x="4878" y="460624"/>
                  <a:pt x="4232" y="518422"/>
                  <a:pt x="14074" y="574889"/>
                </a:cubicBezTo>
                <a:cubicBezTo>
                  <a:pt x="32328" y="541285"/>
                  <a:pt x="56910" y="511528"/>
                  <a:pt x="86464" y="487259"/>
                </a:cubicBezTo>
                <a:close/>
                <a:moveTo>
                  <a:pt x="657964" y="61491"/>
                </a:moveTo>
                <a:cubicBezTo>
                  <a:pt x="629104" y="75478"/>
                  <a:pt x="602976" y="94509"/>
                  <a:pt x="580811" y="117689"/>
                </a:cubicBezTo>
                <a:cubicBezTo>
                  <a:pt x="593265" y="145532"/>
                  <a:pt x="602840" y="174576"/>
                  <a:pt x="609386" y="204366"/>
                </a:cubicBezTo>
                <a:cubicBezTo>
                  <a:pt x="634185" y="185802"/>
                  <a:pt x="661030" y="170142"/>
                  <a:pt x="689396" y="157694"/>
                </a:cubicBezTo>
                <a:cubicBezTo>
                  <a:pt x="686528" y="123621"/>
                  <a:pt x="675767" y="90684"/>
                  <a:pt x="657964" y="61491"/>
                </a:cubicBezTo>
                <a:close/>
                <a:moveTo>
                  <a:pt x="547474" y="158646"/>
                </a:moveTo>
                <a:cubicBezTo>
                  <a:pt x="536143" y="177072"/>
                  <a:pt x="526576" y="196525"/>
                  <a:pt x="518899" y="216749"/>
                </a:cubicBezTo>
                <a:lnTo>
                  <a:pt x="518899" y="216749"/>
                </a:lnTo>
                <a:cubicBezTo>
                  <a:pt x="534619" y="217633"/>
                  <a:pt x="550233" y="219863"/>
                  <a:pt x="565571" y="223416"/>
                </a:cubicBezTo>
                <a:cubicBezTo>
                  <a:pt x="561975" y="201218"/>
                  <a:pt x="555905" y="179493"/>
                  <a:pt x="547474" y="158646"/>
                </a:cubicBezTo>
                <a:close/>
                <a:moveTo>
                  <a:pt x="556999" y="75779"/>
                </a:moveTo>
                <a:cubicBezTo>
                  <a:pt x="578327" y="55423"/>
                  <a:pt x="602367" y="38114"/>
                  <a:pt x="628436" y="24344"/>
                </a:cubicBezTo>
                <a:cubicBezTo>
                  <a:pt x="586583" y="14682"/>
                  <a:pt x="543754" y="9887"/>
                  <a:pt x="500801" y="10056"/>
                </a:cubicBezTo>
                <a:cubicBezTo>
                  <a:pt x="522659" y="29085"/>
                  <a:pt x="541595" y="51231"/>
                  <a:pt x="556999" y="75779"/>
                </a:cubicBezTo>
                <a:close/>
                <a:moveTo>
                  <a:pt x="825604" y="770151"/>
                </a:moveTo>
                <a:cubicBezTo>
                  <a:pt x="756071" y="704429"/>
                  <a:pt x="741784" y="661566"/>
                  <a:pt x="683681" y="706334"/>
                </a:cubicBezTo>
                <a:cubicBezTo>
                  <a:pt x="524614" y="832064"/>
                  <a:pt x="294109" y="756816"/>
                  <a:pt x="245531" y="562506"/>
                </a:cubicBezTo>
                <a:cubicBezTo>
                  <a:pt x="197696" y="553123"/>
                  <a:pt x="152304" y="533993"/>
                  <a:pt x="112181" y="506309"/>
                </a:cubicBezTo>
                <a:cubicBezTo>
                  <a:pt x="74259" y="537708"/>
                  <a:pt x="43694" y="577052"/>
                  <a:pt x="22646" y="621561"/>
                </a:cubicBezTo>
                <a:lnTo>
                  <a:pt x="21694" y="621561"/>
                </a:lnTo>
                <a:cubicBezTo>
                  <a:pt x="121706" y="999704"/>
                  <a:pt x="609386" y="1088286"/>
                  <a:pt x="834176" y="851114"/>
                </a:cubicBezTo>
                <a:cubicBezTo>
                  <a:pt x="873229" y="812061"/>
                  <a:pt x="838939" y="784439"/>
                  <a:pt x="825604" y="770151"/>
                </a:cubicBezTo>
                <a:close/>
                <a:moveTo>
                  <a:pt x="93131" y="665376"/>
                </a:moveTo>
                <a:cubicBezTo>
                  <a:pt x="100348" y="640559"/>
                  <a:pt x="110924" y="616844"/>
                  <a:pt x="124564" y="594891"/>
                </a:cubicBezTo>
                <a:cubicBezTo>
                  <a:pt x="148582" y="604879"/>
                  <a:pt x="173934" y="611297"/>
                  <a:pt x="199811" y="613941"/>
                </a:cubicBezTo>
                <a:cubicBezTo>
                  <a:pt x="235054" y="707286"/>
                  <a:pt x="357926" y="832064"/>
                  <a:pt x="510326" y="832064"/>
                </a:cubicBezTo>
                <a:cubicBezTo>
                  <a:pt x="590554" y="832360"/>
                  <a:pt x="668248" y="803985"/>
                  <a:pt x="729401" y="752054"/>
                </a:cubicBezTo>
                <a:cubicBezTo>
                  <a:pt x="734164" y="750149"/>
                  <a:pt x="774169" y="795869"/>
                  <a:pt x="791314" y="813966"/>
                </a:cubicBezTo>
                <a:cubicBezTo>
                  <a:pt x="792588" y="815692"/>
                  <a:pt x="793555" y="817626"/>
                  <a:pt x="794171" y="819681"/>
                </a:cubicBezTo>
                <a:cubicBezTo>
                  <a:pt x="594146" y="993036"/>
                  <a:pt x="254104" y="967319"/>
                  <a:pt x="93131" y="665376"/>
                </a:cubicBezTo>
                <a:close/>
                <a:moveTo>
                  <a:pt x="1398059" y="8151"/>
                </a:moveTo>
                <a:cubicBezTo>
                  <a:pt x="1666607" y="8151"/>
                  <a:pt x="1884310" y="225854"/>
                  <a:pt x="1884310" y="494403"/>
                </a:cubicBezTo>
                <a:cubicBezTo>
                  <a:pt x="1884310" y="762951"/>
                  <a:pt x="1666607" y="980654"/>
                  <a:pt x="1398059" y="980654"/>
                </a:cubicBezTo>
                <a:cubicBezTo>
                  <a:pt x="1131892" y="982254"/>
                  <a:pt x="914830" y="767776"/>
                  <a:pt x="913234" y="501612"/>
                </a:cubicBezTo>
                <a:cubicBezTo>
                  <a:pt x="913222" y="499685"/>
                  <a:pt x="913222" y="497758"/>
                  <a:pt x="913234" y="495831"/>
                </a:cubicBezTo>
                <a:cubicBezTo>
                  <a:pt x="910740" y="228997"/>
                  <a:pt x="1125034" y="10663"/>
                  <a:pt x="1391868" y="8169"/>
                </a:cubicBezTo>
                <a:cubicBezTo>
                  <a:pt x="1393925" y="8150"/>
                  <a:pt x="1395992" y="8144"/>
                  <a:pt x="1398059" y="8151"/>
                </a:cubicBezTo>
                <a:close/>
                <a:moveTo>
                  <a:pt x="1398059" y="805394"/>
                </a:moveTo>
                <a:cubicBezTo>
                  <a:pt x="1568557" y="805394"/>
                  <a:pt x="1709527" y="665376"/>
                  <a:pt x="1709527" y="496784"/>
                </a:cubicBezTo>
                <a:cubicBezTo>
                  <a:pt x="1709527" y="328191"/>
                  <a:pt x="1568557" y="184364"/>
                  <a:pt x="1398059" y="184364"/>
                </a:cubicBezTo>
                <a:cubicBezTo>
                  <a:pt x="1227562" y="184364"/>
                  <a:pt x="1089449" y="326286"/>
                  <a:pt x="1089449" y="496784"/>
                </a:cubicBezTo>
                <a:cubicBezTo>
                  <a:pt x="1089401" y="667184"/>
                  <a:pt x="1227514" y="805354"/>
                  <a:pt x="1397907" y="805394"/>
                </a:cubicBezTo>
                <a:cubicBezTo>
                  <a:pt x="1397964" y="805394"/>
                  <a:pt x="1398011" y="805394"/>
                  <a:pt x="1398059" y="805394"/>
                </a:cubicBezTo>
                <a:close/>
                <a:moveTo>
                  <a:pt x="2030519" y="32916"/>
                </a:moveTo>
                <a:cubicBezTo>
                  <a:pt x="2031291" y="19355"/>
                  <a:pt x="2042654" y="8835"/>
                  <a:pt x="2056237" y="9104"/>
                </a:cubicBezTo>
                <a:lnTo>
                  <a:pt x="2090527" y="9104"/>
                </a:lnTo>
                <a:lnTo>
                  <a:pt x="2652502" y="606321"/>
                </a:lnTo>
                <a:lnTo>
                  <a:pt x="2653454" y="606321"/>
                </a:lnTo>
                <a:lnTo>
                  <a:pt x="2653454" y="49109"/>
                </a:lnTo>
                <a:cubicBezTo>
                  <a:pt x="2653730" y="35021"/>
                  <a:pt x="2665084" y="23666"/>
                  <a:pt x="2679172" y="23391"/>
                </a:cubicBezTo>
                <a:lnTo>
                  <a:pt x="2802997" y="23391"/>
                </a:lnTo>
                <a:cubicBezTo>
                  <a:pt x="2816941" y="24000"/>
                  <a:pt x="2828104" y="35165"/>
                  <a:pt x="2828714" y="49109"/>
                </a:cubicBezTo>
                <a:lnTo>
                  <a:pt x="2828714" y="958746"/>
                </a:lnTo>
                <a:cubicBezTo>
                  <a:pt x="2827933" y="972310"/>
                  <a:pt x="2816579" y="982825"/>
                  <a:pt x="2802997" y="982559"/>
                </a:cubicBezTo>
                <a:lnTo>
                  <a:pt x="2771564" y="982559"/>
                </a:lnTo>
                <a:lnTo>
                  <a:pt x="2204827" y="361529"/>
                </a:lnTo>
                <a:lnTo>
                  <a:pt x="2203874" y="361529"/>
                </a:lnTo>
                <a:lnTo>
                  <a:pt x="2203874" y="942554"/>
                </a:lnTo>
                <a:cubicBezTo>
                  <a:pt x="2203598" y="956642"/>
                  <a:pt x="2192244" y="967995"/>
                  <a:pt x="2178157" y="968271"/>
                </a:cubicBezTo>
                <a:lnTo>
                  <a:pt x="2055284" y="968271"/>
                </a:lnTo>
                <a:cubicBezTo>
                  <a:pt x="2041340" y="967662"/>
                  <a:pt x="2030176" y="956497"/>
                  <a:pt x="2029567" y="942554"/>
                </a:cubicBezTo>
                <a:lnTo>
                  <a:pt x="2029567" y="32916"/>
                </a:lnTo>
                <a:close/>
                <a:moveTo>
                  <a:pt x="3038264" y="48156"/>
                </a:moveTo>
                <a:cubicBezTo>
                  <a:pt x="3038340" y="34709"/>
                  <a:pt x="3048675" y="23548"/>
                  <a:pt x="3062077" y="22439"/>
                </a:cubicBezTo>
                <a:lnTo>
                  <a:pt x="3382117" y="22439"/>
                </a:lnTo>
                <a:cubicBezTo>
                  <a:pt x="3643102" y="22439"/>
                  <a:pt x="3856462" y="234846"/>
                  <a:pt x="3856462" y="493926"/>
                </a:cubicBezTo>
                <a:cubicBezTo>
                  <a:pt x="3856100" y="755749"/>
                  <a:pt x="3643940" y="967909"/>
                  <a:pt x="3382117" y="968271"/>
                </a:cubicBezTo>
                <a:lnTo>
                  <a:pt x="3062077" y="968271"/>
                </a:lnTo>
                <a:cubicBezTo>
                  <a:pt x="3048513" y="967500"/>
                  <a:pt x="3037988" y="956135"/>
                  <a:pt x="3038264" y="942554"/>
                </a:cubicBezTo>
                <a:lnTo>
                  <a:pt x="3038264" y="48156"/>
                </a:lnTo>
                <a:close/>
                <a:moveTo>
                  <a:pt x="3366877" y="802536"/>
                </a:moveTo>
                <a:cubicBezTo>
                  <a:pt x="3543089" y="802536"/>
                  <a:pt x="3670724" y="670139"/>
                  <a:pt x="3670724" y="493926"/>
                </a:cubicBezTo>
                <a:cubicBezTo>
                  <a:pt x="3670724" y="317714"/>
                  <a:pt x="3542137" y="186269"/>
                  <a:pt x="3366877" y="186269"/>
                </a:cubicBezTo>
                <a:lnTo>
                  <a:pt x="3212572" y="186269"/>
                </a:lnTo>
                <a:lnTo>
                  <a:pt x="3212572" y="803489"/>
                </a:lnTo>
                <a:lnTo>
                  <a:pt x="3366877" y="803489"/>
                </a:lnTo>
                <a:close/>
                <a:moveTo>
                  <a:pt x="3839317" y="932076"/>
                </a:moveTo>
                <a:lnTo>
                  <a:pt x="4259369" y="22439"/>
                </a:lnTo>
                <a:cubicBezTo>
                  <a:pt x="4263627" y="13560"/>
                  <a:pt x="4272390" y="7715"/>
                  <a:pt x="4282229" y="7199"/>
                </a:cubicBezTo>
                <a:lnTo>
                  <a:pt x="4295564" y="7199"/>
                </a:lnTo>
                <a:cubicBezTo>
                  <a:pt x="4305766" y="6487"/>
                  <a:pt x="4315157" y="12750"/>
                  <a:pt x="4318424" y="22439"/>
                </a:cubicBezTo>
                <a:lnTo>
                  <a:pt x="4734667" y="932076"/>
                </a:lnTo>
                <a:cubicBezTo>
                  <a:pt x="4740963" y="943676"/>
                  <a:pt x="4736676" y="958188"/>
                  <a:pt x="4725075" y="964490"/>
                </a:cubicBezTo>
                <a:cubicBezTo>
                  <a:pt x="4721018" y="966700"/>
                  <a:pt x="4716407" y="967681"/>
                  <a:pt x="4711807" y="967319"/>
                </a:cubicBezTo>
                <a:lnTo>
                  <a:pt x="4593697" y="967319"/>
                </a:lnTo>
                <a:cubicBezTo>
                  <a:pt x="4573694" y="967319"/>
                  <a:pt x="4564169" y="959699"/>
                  <a:pt x="4553692" y="939696"/>
                </a:cubicBezTo>
                <a:lnTo>
                  <a:pt x="4487969" y="793011"/>
                </a:lnTo>
                <a:lnTo>
                  <a:pt x="4084109" y="793011"/>
                </a:lnTo>
                <a:lnTo>
                  <a:pt x="4018387" y="939696"/>
                </a:lnTo>
                <a:cubicBezTo>
                  <a:pt x="4012376" y="956548"/>
                  <a:pt x="3996270" y="967671"/>
                  <a:pt x="3978382" y="967319"/>
                </a:cubicBezTo>
                <a:lnTo>
                  <a:pt x="3860272" y="967319"/>
                </a:lnTo>
                <a:cubicBezTo>
                  <a:pt x="3846984" y="967138"/>
                  <a:pt x="3836373" y="956221"/>
                  <a:pt x="3836554" y="942940"/>
                </a:cubicBezTo>
                <a:cubicBezTo>
                  <a:pt x="3836602" y="939151"/>
                  <a:pt x="3837554" y="935429"/>
                  <a:pt x="3839317" y="932076"/>
                </a:cubicBezTo>
                <a:close/>
                <a:moveTo>
                  <a:pt x="4424152" y="645374"/>
                </a:moveTo>
                <a:lnTo>
                  <a:pt x="4288897" y="348194"/>
                </a:lnTo>
                <a:lnTo>
                  <a:pt x="4284134" y="348194"/>
                </a:lnTo>
                <a:lnTo>
                  <a:pt x="4151737" y="645374"/>
                </a:ln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02" name="Freeform: Shape 109">
            <a:extLst>
              <a:ext uri="{FF2B5EF4-FFF2-40B4-BE49-F238E27FC236}">
                <a16:creationId xmlns:a16="http://schemas.microsoft.com/office/drawing/2014/main" id="{8607F084-75FC-4FFB-AEAE-4D30298DDC25}"/>
              </a:ext>
            </a:extLst>
          </p:cNvPr>
          <p:cNvSpPr/>
          <p:nvPr/>
        </p:nvSpPr>
        <p:spPr>
          <a:xfrm>
            <a:off x="2721460" y="5500885"/>
            <a:ext cx="248347" cy="88606"/>
          </a:xfrm>
          <a:custGeom>
            <a:avLst/>
            <a:gdLst>
              <a:gd name="connsiteX0" fmla="*/ 949970 w 1895475"/>
              <a:gd name="connsiteY0" fmla="*/ 368465 h 676275"/>
              <a:gd name="connsiteX1" fmla="*/ 7144 w 1895475"/>
              <a:gd name="connsiteY1" fmla="*/ 7144 h 676275"/>
              <a:gd name="connsiteX2" fmla="*/ 1289679 w 1895475"/>
              <a:gd name="connsiteY2" fmla="*/ 610267 h 676275"/>
              <a:gd name="connsiteX3" fmla="*/ 1892802 w 1895475"/>
              <a:gd name="connsiteY3" fmla="*/ 7144 h 676275"/>
              <a:gd name="connsiteX4" fmla="*/ 949970 w 1895475"/>
              <a:gd name="connsiteY4" fmla="*/ 368465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75" h="676275">
                <a:moveTo>
                  <a:pt x="949970" y="368465"/>
                </a:moveTo>
                <a:cubicBezTo>
                  <a:pt x="544303" y="368465"/>
                  <a:pt x="191048" y="222618"/>
                  <a:pt x="7144" y="7144"/>
                </a:cubicBezTo>
                <a:cubicBezTo>
                  <a:pt x="194761" y="527856"/>
                  <a:pt x="768976" y="797881"/>
                  <a:pt x="1289679" y="610267"/>
                </a:cubicBezTo>
                <a:cubicBezTo>
                  <a:pt x="1570514" y="509083"/>
                  <a:pt x="1791618" y="287979"/>
                  <a:pt x="1892802" y="7144"/>
                </a:cubicBezTo>
                <a:cubicBezTo>
                  <a:pt x="1708903" y="222618"/>
                  <a:pt x="1355640" y="368465"/>
                  <a:pt x="949970" y="368465"/>
                </a:cubicBezTo>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ＭＳ Ｐゴシック"/>
            </a:endParaRPr>
          </a:p>
        </p:txBody>
      </p:sp>
      <p:sp>
        <p:nvSpPr>
          <p:cNvPr id="703" name="Freeform: Shape 110">
            <a:extLst>
              <a:ext uri="{FF2B5EF4-FFF2-40B4-BE49-F238E27FC236}">
                <a16:creationId xmlns:a16="http://schemas.microsoft.com/office/drawing/2014/main" id="{E0404D7B-3AE2-4E58-82FB-3961C7983500}"/>
              </a:ext>
            </a:extLst>
          </p:cNvPr>
          <p:cNvSpPr/>
          <p:nvPr/>
        </p:nvSpPr>
        <p:spPr>
          <a:xfrm>
            <a:off x="2721460" y="5324990"/>
            <a:ext cx="248347" cy="88606"/>
          </a:xfrm>
          <a:custGeom>
            <a:avLst/>
            <a:gdLst>
              <a:gd name="connsiteX0" fmla="*/ 949970 w 1895475"/>
              <a:gd name="connsiteY0" fmla="*/ 308556 h 676275"/>
              <a:gd name="connsiteX1" fmla="*/ 1892802 w 1895475"/>
              <a:gd name="connsiteY1" fmla="*/ 669869 h 676275"/>
              <a:gd name="connsiteX2" fmla="*/ 610263 w 1895475"/>
              <a:gd name="connsiteY2" fmla="*/ 66750 h 676275"/>
              <a:gd name="connsiteX3" fmla="*/ 7144 w 1895475"/>
              <a:gd name="connsiteY3" fmla="*/ 669869 h 676275"/>
              <a:gd name="connsiteX4" fmla="*/ 949970 w 1895475"/>
              <a:gd name="connsiteY4" fmla="*/ 308556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75" h="676275">
                <a:moveTo>
                  <a:pt x="949970" y="308556"/>
                </a:moveTo>
                <a:cubicBezTo>
                  <a:pt x="1355640" y="308556"/>
                  <a:pt x="1708903" y="454402"/>
                  <a:pt x="1892802" y="669869"/>
                </a:cubicBezTo>
                <a:cubicBezTo>
                  <a:pt x="1705188" y="149159"/>
                  <a:pt x="1130974" y="-120867"/>
                  <a:pt x="610263" y="66750"/>
                </a:cubicBezTo>
                <a:cubicBezTo>
                  <a:pt x="329435" y="167936"/>
                  <a:pt x="108329" y="389041"/>
                  <a:pt x="7144" y="669869"/>
                </a:cubicBezTo>
                <a:cubicBezTo>
                  <a:pt x="191048" y="454401"/>
                  <a:pt x="544303" y="308556"/>
                  <a:pt x="949970" y="308556"/>
                </a:cubicBezTo>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04" name="Freeform: Shape 111">
            <a:extLst>
              <a:ext uri="{FF2B5EF4-FFF2-40B4-BE49-F238E27FC236}">
                <a16:creationId xmlns:a16="http://schemas.microsoft.com/office/drawing/2014/main" id="{D28AA62F-8F14-4B9F-941E-42A1793181B9}"/>
              </a:ext>
            </a:extLst>
          </p:cNvPr>
          <p:cNvSpPr/>
          <p:nvPr/>
        </p:nvSpPr>
        <p:spPr>
          <a:xfrm>
            <a:off x="2723863" y="5575065"/>
            <a:ext cx="42431" cy="42431"/>
          </a:xfrm>
          <a:custGeom>
            <a:avLst/>
            <a:gdLst>
              <a:gd name="connsiteX0" fmla="*/ 171530 w 323850"/>
              <a:gd name="connsiteY0" fmla="*/ 322282 h 323850"/>
              <a:gd name="connsiteX1" fmla="*/ 7291 w 323850"/>
              <a:gd name="connsiteY1" fmla="*/ 171530 h 323850"/>
              <a:gd name="connsiteX2" fmla="*/ 158036 w 323850"/>
              <a:gd name="connsiteY2" fmla="*/ 7291 h 323850"/>
              <a:gd name="connsiteX3" fmla="*/ 322275 w 323850"/>
              <a:gd name="connsiteY3" fmla="*/ 158043 h 323850"/>
              <a:gd name="connsiteX4" fmla="*/ 171536 w 323850"/>
              <a:gd name="connsiteY4" fmla="*/ 322282 h 323850"/>
              <a:gd name="connsiteX5" fmla="*/ 171530 w 323850"/>
              <a:gd name="connsiteY5" fmla="*/ 322282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0" h="323850">
                <a:moveTo>
                  <a:pt x="171530" y="322282"/>
                </a:moveTo>
                <a:cubicBezTo>
                  <a:pt x="84549" y="326007"/>
                  <a:pt x="11017" y="258513"/>
                  <a:pt x="7291" y="171530"/>
                </a:cubicBezTo>
                <a:cubicBezTo>
                  <a:pt x="3565" y="84558"/>
                  <a:pt x="71056" y="11025"/>
                  <a:pt x="158036" y="7291"/>
                </a:cubicBezTo>
                <a:cubicBezTo>
                  <a:pt x="245016" y="3567"/>
                  <a:pt x="318548" y="71061"/>
                  <a:pt x="322275" y="158043"/>
                </a:cubicBezTo>
                <a:cubicBezTo>
                  <a:pt x="326003" y="245016"/>
                  <a:pt x="258515" y="318549"/>
                  <a:pt x="171536" y="322282"/>
                </a:cubicBezTo>
                <a:cubicBezTo>
                  <a:pt x="171534" y="322282"/>
                  <a:pt x="171531" y="322282"/>
                  <a:pt x="171530" y="322282"/>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05" name="Freeform: Shape 112">
            <a:extLst>
              <a:ext uri="{FF2B5EF4-FFF2-40B4-BE49-F238E27FC236}">
                <a16:creationId xmlns:a16="http://schemas.microsoft.com/office/drawing/2014/main" id="{45BF5318-6594-4246-B31A-75A8F0BBD36C}"/>
              </a:ext>
            </a:extLst>
          </p:cNvPr>
          <p:cNvSpPr/>
          <p:nvPr/>
        </p:nvSpPr>
        <p:spPr>
          <a:xfrm>
            <a:off x="2716091" y="5321609"/>
            <a:ext cx="27455" cy="27456"/>
          </a:xfrm>
          <a:custGeom>
            <a:avLst/>
            <a:gdLst>
              <a:gd name="connsiteX0" fmla="*/ 109887 w 209550"/>
              <a:gd name="connsiteY0" fmla="*/ 204106 h 209550"/>
              <a:gd name="connsiteX1" fmla="*/ 7236 w 209550"/>
              <a:gd name="connsiteY1" fmla="*/ 109887 h 209550"/>
              <a:gd name="connsiteX2" fmla="*/ 101455 w 209550"/>
              <a:gd name="connsiteY2" fmla="*/ 7236 h 209550"/>
              <a:gd name="connsiteX3" fmla="*/ 204106 w 209550"/>
              <a:gd name="connsiteY3" fmla="*/ 101452 h 209550"/>
              <a:gd name="connsiteX4" fmla="*/ 109890 w 209550"/>
              <a:gd name="connsiteY4" fmla="*/ 204106 h 209550"/>
              <a:gd name="connsiteX5" fmla="*/ 109887 w 209550"/>
              <a:gd name="connsiteY5" fmla="*/ 20410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209550">
                <a:moveTo>
                  <a:pt x="109887" y="204106"/>
                </a:moveTo>
                <a:cubicBezTo>
                  <a:pt x="55522" y="206435"/>
                  <a:pt x="9564" y="164251"/>
                  <a:pt x="7236" y="109887"/>
                </a:cubicBezTo>
                <a:cubicBezTo>
                  <a:pt x="4907" y="55523"/>
                  <a:pt x="47090" y="9564"/>
                  <a:pt x="101455" y="7236"/>
                </a:cubicBezTo>
                <a:cubicBezTo>
                  <a:pt x="155818" y="4907"/>
                  <a:pt x="201776" y="47089"/>
                  <a:pt x="204106" y="101452"/>
                </a:cubicBezTo>
                <a:cubicBezTo>
                  <a:pt x="206436" y="155816"/>
                  <a:pt x="164254" y="201775"/>
                  <a:pt x="109890" y="204106"/>
                </a:cubicBezTo>
                <a:cubicBezTo>
                  <a:pt x="109890" y="204106"/>
                  <a:pt x="109888" y="204106"/>
                  <a:pt x="109887" y="204106"/>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06" name="Freeform: Shape 113">
            <a:extLst>
              <a:ext uri="{FF2B5EF4-FFF2-40B4-BE49-F238E27FC236}">
                <a16:creationId xmlns:a16="http://schemas.microsoft.com/office/drawing/2014/main" id="{3F2614B9-9539-4A7D-A65B-2353E35AD87F}"/>
              </a:ext>
            </a:extLst>
          </p:cNvPr>
          <p:cNvSpPr/>
          <p:nvPr/>
        </p:nvSpPr>
        <p:spPr>
          <a:xfrm>
            <a:off x="2913597" y="5292049"/>
            <a:ext cx="41183" cy="41183"/>
          </a:xfrm>
          <a:custGeom>
            <a:avLst/>
            <a:gdLst>
              <a:gd name="connsiteX0" fmla="*/ 166697 w 314325"/>
              <a:gd name="connsiteY0" fmla="*/ 312991 h 314325"/>
              <a:gd name="connsiteX1" fmla="*/ 7287 w 314325"/>
              <a:gd name="connsiteY1" fmla="*/ 166695 h 314325"/>
              <a:gd name="connsiteX2" fmla="*/ 153581 w 314325"/>
              <a:gd name="connsiteY2" fmla="*/ 7287 h 314325"/>
              <a:gd name="connsiteX3" fmla="*/ 312992 w 314325"/>
              <a:gd name="connsiteY3" fmla="*/ 153583 h 314325"/>
              <a:gd name="connsiteX4" fmla="*/ 312992 w 314325"/>
              <a:gd name="connsiteY4" fmla="*/ 153592 h 314325"/>
              <a:gd name="connsiteX5" fmla="*/ 166697 w 314325"/>
              <a:gd name="connsiteY5" fmla="*/ 31299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166697" y="312991"/>
                </a:moveTo>
                <a:cubicBezTo>
                  <a:pt x="82277" y="316611"/>
                  <a:pt x="10906" y="251112"/>
                  <a:pt x="7287" y="166695"/>
                </a:cubicBezTo>
                <a:cubicBezTo>
                  <a:pt x="3667" y="82276"/>
                  <a:pt x="69161" y="10907"/>
                  <a:pt x="153581" y="7287"/>
                </a:cubicBezTo>
                <a:cubicBezTo>
                  <a:pt x="238001" y="3666"/>
                  <a:pt x="309372" y="69166"/>
                  <a:pt x="312992" y="153583"/>
                </a:cubicBezTo>
                <a:cubicBezTo>
                  <a:pt x="312992" y="153586"/>
                  <a:pt x="312992" y="153589"/>
                  <a:pt x="312992" y="153592"/>
                </a:cubicBezTo>
                <a:cubicBezTo>
                  <a:pt x="316602" y="238006"/>
                  <a:pt x="251108" y="309371"/>
                  <a:pt x="166697" y="312991"/>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07" name="Freeform: Shape 114">
            <a:extLst>
              <a:ext uri="{FF2B5EF4-FFF2-40B4-BE49-F238E27FC236}">
                <a16:creationId xmlns:a16="http://schemas.microsoft.com/office/drawing/2014/main" id="{1E666177-61E9-4613-B15B-1F59FDFE9CA0}"/>
              </a:ext>
            </a:extLst>
          </p:cNvPr>
          <p:cNvSpPr/>
          <p:nvPr/>
        </p:nvSpPr>
        <p:spPr>
          <a:xfrm>
            <a:off x="2681472" y="5432248"/>
            <a:ext cx="23712" cy="72383"/>
          </a:xfrm>
          <a:custGeom>
            <a:avLst/>
            <a:gdLst>
              <a:gd name="connsiteX0" fmla="*/ 108871 w 180975"/>
              <a:gd name="connsiteY0" fmla="*/ 324126 h 552450"/>
              <a:gd name="connsiteX1" fmla="*/ 82843 w 180975"/>
              <a:gd name="connsiteY1" fmla="*/ 466563 h 552450"/>
              <a:gd name="connsiteX2" fmla="*/ 7144 w 180975"/>
              <a:gd name="connsiteY2" fmla="*/ 495529 h 552450"/>
              <a:gd name="connsiteX3" fmla="*/ 14240 w 180975"/>
              <a:gd name="connsiteY3" fmla="*/ 549526 h 552450"/>
              <a:gd name="connsiteX4" fmla="*/ 132529 w 180975"/>
              <a:gd name="connsiteY4" fmla="*/ 506482 h 552450"/>
              <a:gd name="connsiteX5" fmla="*/ 178264 w 180975"/>
              <a:gd name="connsiteY5" fmla="*/ 350729 h 552450"/>
              <a:gd name="connsiteX6" fmla="*/ 178264 w 180975"/>
              <a:gd name="connsiteY6" fmla="*/ 7144 h 552450"/>
              <a:gd name="connsiteX7" fmla="*/ 108871 w 180975"/>
              <a:gd name="connsiteY7" fmla="*/ 7144 h 552450"/>
              <a:gd name="connsiteX8" fmla="*/ 108871 w 180975"/>
              <a:gd name="connsiteY8" fmla="*/ 324126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552450">
                <a:moveTo>
                  <a:pt x="108871" y="324126"/>
                </a:moveTo>
                <a:cubicBezTo>
                  <a:pt x="108871" y="414909"/>
                  <a:pt x="101775" y="444656"/>
                  <a:pt x="82843" y="466563"/>
                </a:cubicBezTo>
                <a:cubicBezTo>
                  <a:pt x="66289" y="484565"/>
                  <a:pt x="38688" y="493176"/>
                  <a:pt x="7144" y="495529"/>
                </a:cubicBezTo>
                <a:lnTo>
                  <a:pt x="14240" y="549526"/>
                </a:lnTo>
                <a:cubicBezTo>
                  <a:pt x="51299" y="549526"/>
                  <a:pt x="101775" y="537000"/>
                  <a:pt x="132529" y="506482"/>
                </a:cubicBezTo>
                <a:cubicBezTo>
                  <a:pt x="166435" y="472049"/>
                  <a:pt x="178264" y="424301"/>
                  <a:pt x="178264" y="350729"/>
                </a:cubicBezTo>
                <a:lnTo>
                  <a:pt x="178264" y="7144"/>
                </a:lnTo>
                <a:lnTo>
                  <a:pt x="108871" y="7144"/>
                </a:lnTo>
                <a:lnTo>
                  <a:pt x="108871" y="324126"/>
                </a:lnTo>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08" name="Freeform: Shape 115">
            <a:extLst>
              <a:ext uri="{FF2B5EF4-FFF2-40B4-BE49-F238E27FC236}">
                <a16:creationId xmlns:a16="http://schemas.microsoft.com/office/drawing/2014/main" id="{7749D70D-1EB3-4491-B676-15A7F9A404C6}"/>
              </a:ext>
            </a:extLst>
          </p:cNvPr>
          <p:cNvSpPr/>
          <p:nvPr/>
        </p:nvSpPr>
        <p:spPr>
          <a:xfrm>
            <a:off x="2720527" y="5432248"/>
            <a:ext cx="43679" cy="52415"/>
          </a:xfrm>
          <a:custGeom>
            <a:avLst/>
            <a:gdLst>
              <a:gd name="connsiteX0" fmla="*/ 328895 w 333375"/>
              <a:gd name="connsiteY0" fmla="*/ 282645 h 400050"/>
              <a:gd name="connsiteX1" fmla="*/ 332048 w 333375"/>
              <a:gd name="connsiteY1" fmla="*/ 385953 h 400050"/>
              <a:gd name="connsiteX2" fmla="*/ 270534 w 333375"/>
              <a:gd name="connsiteY2" fmla="*/ 385953 h 400050"/>
              <a:gd name="connsiteX3" fmla="*/ 266590 w 333375"/>
              <a:gd name="connsiteY3" fmla="*/ 324126 h 400050"/>
              <a:gd name="connsiteX4" fmla="*/ 265018 w 333375"/>
              <a:gd name="connsiteY4" fmla="*/ 324126 h 400050"/>
              <a:gd name="connsiteX5" fmla="*/ 138842 w 333375"/>
              <a:gd name="connsiteY5" fmla="*/ 394554 h 400050"/>
              <a:gd name="connsiteX6" fmla="*/ 7144 w 333375"/>
              <a:gd name="connsiteY6" fmla="*/ 228638 h 400050"/>
              <a:gd name="connsiteX7" fmla="*/ 7144 w 333375"/>
              <a:gd name="connsiteY7" fmla="*/ 7144 h 400050"/>
              <a:gd name="connsiteX8" fmla="*/ 76545 w 333375"/>
              <a:gd name="connsiteY8" fmla="*/ 7144 h 400050"/>
              <a:gd name="connsiteX9" fmla="*/ 76545 w 333375"/>
              <a:gd name="connsiteY9" fmla="*/ 216894 h 400050"/>
              <a:gd name="connsiteX10" fmla="*/ 161710 w 333375"/>
              <a:gd name="connsiteY10" fmla="*/ 337433 h 400050"/>
              <a:gd name="connsiteX11" fmla="*/ 259495 w 333375"/>
              <a:gd name="connsiteY11" fmla="*/ 241135 h 400050"/>
              <a:gd name="connsiteX12" fmla="*/ 259494 w 333375"/>
              <a:gd name="connsiteY12" fmla="*/ 239592 h 400050"/>
              <a:gd name="connsiteX13" fmla="*/ 259494 w 333375"/>
              <a:gd name="connsiteY13" fmla="*/ 7144 h 400050"/>
              <a:gd name="connsiteX14" fmla="*/ 328895 w 333375"/>
              <a:gd name="connsiteY14" fmla="*/ 7144 h 400050"/>
              <a:gd name="connsiteX15" fmla="*/ 328895 w 333375"/>
              <a:gd name="connsiteY15" fmla="*/ 28264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3375" h="400050">
                <a:moveTo>
                  <a:pt x="328895" y="282645"/>
                </a:moveTo>
                <a:cubicBezTo>
                  <a:pt x="328895" y="321774"/>
                  <a:pt x="329678" y="356216"/>
                  <a:pt x="332048" y="385953"/>
                </a:cubicBezTo>
                <a:lnTo>
                  <a:pt x="270534" y="385953"/>
                </a:lnTo>
                <a:lnTo>
                  <a:pt x="266590" y="324126"/>
                </a:lnTo>
                <a:lnTo>
                  <a:pt x="265018" y="324126"/>
                </a:lnTo>
                <a:cubicBezTo>
                  <a:pt x="238667" y="368560"/>
                  <a:pt x="190500" y="395449"/>
                  <a:pt x="138842" y="394554"/>
                </a:cubicBezTo>
                <a:cubicBezTo>
                  <a:pt x="78908" y="394554"/>
                  <a:pt x="7144" y="361683"/>
                  <a:pt x="7144" y="228638"/>
                </a:cubicBezTo>
                <a:lnTo>
                  <a:pt x="7144" y="7144"/>
                </a:lnTo>
                <a:lnTo>
                  <a:pt x="76545" y="7144"/>
                </a:lnTo>
                <a:lnTo>
                  <a:pt x="76545" y="216894"/>
                </a:lnTo>
                <a:cubicBezTo>
                  <a:pt x="76545" y="288893"/>
                  <a:pt x="98623" y="337433"/>
                  <a:pt x="161710" y="337433"/>
                </a:cubicBezTo>
                <a:cubicBezTo>
                  <a:pt x="215304" y="337842"/>
                  <a:pt x="259084" y="294732"/>
                  <a:pt x="259495" y="241135"/>
                </a:cubicBezTo>
                <a:cubicBezTo>
                  <a:pt x="259499" y="240620"/>
                  <a:pt x="259499" y="240106"/>
                  <a:pt x="259494" y="239592"/>
                </a:cubicBezTo>
                <a:lnTo>
                  <a:pt x="259494" y="7144"/>
                </a:lnTo>
                <a:lnTo>
                  <a:pt x="328895" y="7144"/>
                </a:lnTo>
                <a:lnTo>
                  <a:pt x="328895" y="282645"/>
                </a:lnTo>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09" name="Freeform: Shape 116">
            <a:extLst>
              <a:ext uri="{FF2B5EF4-FFF2-40B4-BE49-F238E27FC236}">
                <a16:creationId xmlns:a16="http://schemas.microsoft.com/office/drawing/2014/main" id="{C7185BE9-98FA-4755-A2E8-0FAE85D9C8B0}"/>
              </a:ext>
            </a:extLst>
          </p:cNvPr>
          <p:cNvSpPr/>
          <p:nvPr/>
        </p:nvSpPr>
        <p:spPr>
          <a:xfrm>
            <a:off x="2779423" y="5431120"/>
            <a:ext cx="48671" cy="72383"/>
          </a:xfrm>
          <a:custGeom>
            <a:avLst/>
            <a:gdLst>
              <a:gd name="connsiteX0" fmla="*/ 10297 w 371475"/>
              <a:gd name="connsiteY0" fmla="*/ 139417 h 552450"/>
              <a:gd name="connsiteX1" fmla="*/ 7144 w 371475"/>
              <a:gd name="connsiteY1" fmla="*/ 15754 h 552450"/>
              <a:gd name="connsiteX2" fmla="*/ 69441 w 371475"/>
              <a:gd name="connsiteY2" fmla="*/ 15754 h 552450"/>
              <a:gd name="connsiteX3" fmla="*/ 72594 w 371475"/>
              <a:gd name="connsiteY3" fmla="*/ 80715 h 552450"/>
              <a:gd name="connsiteX4" fmla="*/ 74174 w 371475"/>
              <a:gd name="connsiteY4" fmla="*/ 80715 h 552450"/>
              <a:gd name="connsiteX5" fmla="*/ 209808 w 371475"/>
              <a:gd name="connsiteY5" fmla="*/ 7144 h 552450"/>
              <a:gd name="connsiteX6" fmla="*/ 371474 w 371475"/>
              <a:gd name="connsiteY6" fmla="*/ 199682 h 552450"/>
              <a:gd name="connsiteX7" fmla="*/ 197979 w 371475"/>
              <a:gd name="connsiteY7" fmla="*/ 403165 h 552450"/>
              <a:gd name="connsiteX8" fmla="*/ 80480 w 371475"/>
              <a:gd name="connsiteY8" fmla="*/ 343691 h 552450"/>
              <a:gd name="connsiteX9" fmla="*/ 78907 w 371475"/>
              <a:gd name="connsiteY9" fmla="*/ 343691 h 552450"/>
              <a:gd name="connsiteX10" fmla="*/ 78907 w 371475"/>
              <a:gd name="connsiteY10" fmla="*/ 549526 h 552450"/>
              <a:gd name="connsiteX11" fmla="*/ 10297 w 371475"/>
              <a:gd name="connsiteY11" fmla="*/ 549526 h 552450"/>
              <a:gd name="connsiteX12" fmla="*/ 10297 w 371475"/>
              <a:gd name="connsiteY12" fmla="*/ 139417 h 552450"/>
              <a:gd name="connsiteX13" fmla="*/ 78907 w 371475"/>
              <a:gd name="connsiteY13" fmla="*/ 240373 h 552450"/>
              <a:gd name="connsiteX14" fmla="*/ 82060 w 371475"/>
              <a:gd name="connsiteY14" fmla="*/ 268557 h 552450"/>
              <a:gd name="connsiteX15" fmla="*/ 186150 w 371475"/>
              <a:gd name="connsiteY15" fmla="*/ 349168 h 552450"/>
              <a:gd name="connsiteX16" fmla="*/ 302075 w 371475"/>
              <a:gd name="connsiteY16" fmla="*/ 202806 h 552450"/>
              <a:gd name="connsiteX17" fmla="*/ 188520 w 371475"/>
              <a:gd name="connsiteY17" fmla="*/ 61932 h 552450"/>
              <a:gd name="connsiteX18" fmla="*/ 78906 w 371475"/>
              <a:gd name="connsiteY18" fmla="*/ 175422 h 552450"/>
              <a:gd name="connsiteX19" fmla="*/ 78906 w 371475"/>
              <a:gd name="connsiteY19" fmla="*/ 240373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1475" h="552450">
                <a:moveTo>
                  <a:pt x="10297" y="139417"/>
                </a:moveTo>
                <a:cubicBezTo>
                  <a:pt x="10297" y="90897"/>
                  <a:pt x="8723" y="51749"/>
                  <a:pt x="7144" y="15754"/>
                </a:cubicBezTo>
                <a:lnTo>
                  <a:pt x="69441" y="15754"/>
                </a:lnTo>
                <a:lnTo>
                  <a:pt x="72594" y="80715"/>
                </a:lnTo>
                <a:lnTo>
                  <a:pt x="74174" y="80715"/>
                </a:lnTo>
                <a:cubicBezTo>
                  <a:pt x="102564" y="34538"/>
                  <a:pt x="147510" y="7144"/>
                  <a:pt x="209808" y="7144"/>
                </a:cubicBezTo>
                <a:cubicBezTo>
                  <a:pt x="302075" y="7144"/>
                  <a:pt x="371474" y="84630"/>
                  <a:pt x="371474" y="199682"/>
                </a:cubicBezTo>
                <a:cubicBezTo>
                  <a:pt x="371474" y="335861"/>
                  <a:pt x="287873" y="403165"/>
                  <a:pt x="197979" y="403165"/>
                </a:cubicBezTo>
                <a:cubicBezTo>
                  <a:pt x="147510" y="403165"/>
                  <a:pt x="103348" y="381257"/>
                  <a:pt x="80480" y="343691"/>
                </a:cubicBezTo>
                <a:lnTo>
                  <a:pt x="78907" y="343691"/>
                </a:lnTo>
                <a:lnTo>
                  <a:pt x="78907" y="549526"/>
                </a:lnTo>
                <a:lnTo>
                  <a:pt x="10297" y="549526"/>
                </a:lnTo>
                <a:lnTo>
                  <a:pt x="10297" y="139417"/>
                </a:lnTo>
                <a:close/>
                <a:moveTo>
                  <a:pt x="78907" y="240373"/>
                </a:moveTo>
                <a:cubicBezTo>
                  <a:pt x="79087" y="249841"/>
                  <a:pt x="80142" y="259280"/>
                  <a:pt x="82060" y="268557"/>
                </a:cubicBezTo>
                <a:cubicBezTo>
                  <a:pt x="94138" y="316135"/>
                  <a:pt x="137062" y="349377"/>
                  <a:pt x="186150" y="349168"/>
                </a:cubicBezTo>
                <a:cubicBezTo>
                  <a:pt x="259489" y="349168"/>
                  <a:pt x="302075" y="289684"/>
                  <a:pt x="302075" y="202806"/>
                </a:cubicBezTo>
                <a:cubicBezTo>
                  <a:pt x="302075" y="126892"/>
                  <a:pt x="261860" y="61932"/>
                  <a:pt x="188520" y="61932"/>
                </a:cubicBezTo>
                <a:cubicBezTo>
                  <a:pt x="128631" y="66789"/>
                  <a:pt x="81684" y="115395"/>
                  <a:pt x="78906" y="175422"/>
                </a:cubicBezTo>
                <a:lnTo>
                  <a:pt x="78906" y="240373"/>
                </a:ln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0" name="Freeform: Shape 117">
            <a:extLst>
              <a:ext uri="{FF2B5EF4-FFF2-40B4-BE49-F238E27FC236}">
                <a16:creationId xmlns:a16="http://schemas.microsoft.com/office/drawing/2014/main" id="{136BDEF8-7198-4FCD-A521-DBD09632A231}"/>
              </a:ext>
            </a:extLst>
          </p:cNvPr>
          <p:cNvSpPr/>
          <p:nvPr/>
        </p:nvSpPr>
        <p:spPr>
          <a:xfrm>
            <a:off x="2833358" y="5432248"/>
            <a:ext cx="48671" cy="73631"/>
          </a:xfrm>
          <a:custGeom>
            <a:avLst/>
            <a:gdLst>
              <a:gd name="connsiteX0" fmla="*/ 82839 w 371475"/>
              <a:gd name="connsiteY0" fmla="*/ 7144 h 561975"/>
              <a:gd name="connsiteX1" fmla="*/ 166430 w 371475"/>
              <a:gd name="connsiteY1" fmla="*/ 230991 h 561975"/>
              <a:gd name="connsiteX2" fmla="*/ 190881 w 371475"/>
              <a:gd name="connsiteY2" fmla="*/ 308467 h 561975"/>
              <a:gd name="connsiteX3" fmla="*/ 192453 w 371475"/>
              <a:gd name="connsiteY3" fmla="*/ 308467 h 561975"/>
              <a:gd name="connsiteX4" fmla="*/ 216903 w 371475"/>
              <a:gd name="connsiteY4" fmla="*/ 229419 h 561975"/>
              <a:gd name="connsiteX5" fmla="*/ 292608 w 371475"/>
              <a:gd name="connsiteY5" fmla="*/ 7144 h 561975"/>
              <a:gd name="connsiteX6" fmla="*/ 365941 w 371475"/>
              <a:gd name="connsiteY6" fmla="*/ 7144 h 561975"/>
              <a:gd name="connsiteX7" fmla="*/ 261852 w 371475"/>
              <a:gd name="connsiteY7" fmla="*/ 277168 h 561975"/>
              <a:gd name="connsiteX8" fmla="*/ 130940 w 371475"/>
              <a:gd name="connsiteY8" fmla="*/ 514312 h 561975"/>
              <a:gd name="connsiteX9" fmla="*/ 45777 w 371475"/>
              <a:gd name="connsiteY9" fmla="*/ 558918 h 561975"/>
              <a:gd name="connsiteX10" fmla="*/ 28432 w 371475"/>
              <a:gd name="connsiteY10" fmla="*/ 501005 h 561975"/>
              <a:gd name="connsiteX11" fmla="*/ 89154 w 371475"/>
              <a:gd name="connsiteY11" fmla="*/ 467344 h 561975"/>
              <a:gd name="connsiteX12" fmla="*/ 147504 w 371475"/>
              <a:gd name="connsiteY12" fmla="*/ 390649 h 561975"/>
              <a:gd name="connsiteX13" fmla="*/ 153019 w 371475"/>
              <a:gd name="connsiteY13" fmla="*/ 374209 h 561975"/>
              <a:gd name="connsiteX14" fmla="*/ 148285 w 371475"/>
              <a:gd name="connsiteY14" fmla="*/ 356216 h 561975"/>
              <a:gd name="connsiteX15" fmla="*/ 7144 w 371475"/>
              <a:gd name="connsiteY15" fmla="*/ 7144 h 561975"/>
              <a:gd name="connsiteX16" fmla="*/ 82839 w 371475"/>
              <a:gd name="connsiteY16" fmla="*/ 7144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475" h="561975">
                <a:moveTo>
                  <a:pt x="82839" y="7144"/>
                </a:moveTo>
                <a:lnTo>
                  <a:pt x="166430" y="230991"/>
                </a:lnTo>
                <a:cubicBezTo>
                  <a:pt x="175108" y="256032"/>
                  <a:pt x="184566" y="285769"/>
                  <a:pt x="190881" y="308467"/>
                </a:cubicBezTo>
                <a:lnTo>
                  <a:pt x="192453" y="308467"/>
                </a:lnTo>
                <a:cubicBezTo>
                  <a:pt x="199558" y="285769"/>
                  <a:pt x="207445" y="256813"/>
                  <a:pt x="216903" y="229419"/>
                </a:cubicBezTo>
                <a:lnTo>
                  <a:pt x="292608" y="7144"/>
                </a:lnTo>
                <a:lnTo>
                  <a:pt x="365941" y="7144"/>
                </a:lnTo>
                <a:lnTo>
                  <a:pt x="261852" y="277168"/>
                </a:lnTo>
                <a:cubicBezTo>
                  <a:pt x="212169" y="407079"/>
                  <a:pt x="178260" y="473612"/>
                  <a:pt x="130940" y="514312"/>
                </a:cubicBezTo>
                <a:cubicBezTo>
                  <a:pt x="106890" y="536286"/>
                  <a:pt x="77543" y="551650"/>
                  <a:pt x="45777" y="558918"/>
                </a:cubicBezTo>
                <a:lnTo>
                  <a:pt x="28432" y="501005"/>
                </a:lnTo>
                <a:cubicBezTo>
                  <a:pt x="50616" y="493738"/>
                  <a:pt x="71228" y="482317"/>
                  <a:pt x="89154" y="467344"/>
                </a:cubicBezTo>
                <a:cubicBezTo>
                  <a:pt x="114309" y="446675"/>
                  <a:pt x="134293" y="420414"/>
                  <a:pt x="147504" y="390649"/>
                </a:cubicBezTo>
                <a:cubicBezTo>
                  <a:pt x="150304" y="385543"/>
                  <a:pt x="152171" y="379971"/>
                  <a:pt x="153019" y="374209"/>
                </a:cubicBezTo>
                <a:cubicBezTo>
                  <a:pt x="152400" y="367998"/>
                  <a:pt x="150800" y="361931"/>
                  <a:pt x="148285" y="356216"/>
                </a:cubicBezTo>
                <a:lnTo>
                  <a:pt x="7144" y="7144"/>
                </a:lnTo>
                <a:lnTo>
                  <a:pt x="82839" y="7144"/>
                </a:lnTo>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1" name="Freeform: Shape 118">
            <a:extLst>
              <a:ext uri="{FF2B5EF4-FFF2-40B4-BE49-F238E27FC236}">
                <a16:creationId xmlns:a16="http://schemas.microsoft.com/office/drawing/2014/main" id="{251FEE52-E8E0-409B-9CC6-D4E329B1ED57}"/>
              </a:ext>
            </a:extLst>
          </p:cNvPr>
          <p:cNvSpPr/>
          <p:nvPr/>
        </p:nvSpPr>
        <p:spPr>
          <a:xfrm>
            <a:off x="2887646" y="5417994"/>
            <a:ext cx="31199" cy="66143"/>
          </a:xfrm>
          <a:custGeom>
            <a:avLst/>
            <a:gdLst>
              <a:gd name="connsiteX0" fmla="*/ 134103 w 238125"/>
              <a:gd name="connsiteY0" fmla="*/ 7144 h 504825"/>
              <a:gd name="connsiteX1" fmla="*/ 134103 w 238125"/>
              <a:gd name="connsiteY1" fmla="*/ 115929 h 504825"/>
              <a:gd name="connsiteX2" fmla="*/ 233467 w 238125"/>
              <a:gd name="connsiteY2" fmla="*/ 115929 h 504825"/>
              <a:gd name="connsiteX3" fmla="*/ 233467 w 238125"/>
              <a:gd name="connsiteY3" fmla="*/ 168373 h 504825"/>
              <a:gd name="connsiteX4" fmla="*/ 134103 w 238125"/>
              <a:gd name="connsiteY4" fmla="*/ 168373 h 504825"/>
              <a:gd name="connsiteX5" fmla="*/ 134103 w 238125"/>
              <a:gd name="connsiteY5" fmla="*/ 372637 h 504825"/>
              <a:gd name="connsiteX6" fmla="*/ 186147 w 238125"/>
              <a:gd name="connsiteY6" fmla="*/ 446218 h 504825"/>
              <a:gd name="connsiteX7" fmla="*/ 226371 w 238125"/>
              <a:gd name="connsiteY7" fmla="*/ 441522 h 504825"/>
              <a:gd name="connsiteX8" fmla="*/ 229524 w 238125"/>
              <a:gd name="connsiteY8" fmla="*/ 493166 h 504825"/>
              <a:gd name="connsiteX9" fmla="*/ 168012 w 238125"/>
              <a:gd name="connsiteY9" fmla="*/ 502568 h 504825"/>
              <a:gd name="connsiteX10" fmla="*/ 93088 w 238125"/>
              <a:gd name="connsiteY10" fmla="*/ 473612 h 504825"/>
              <a:gd name="connsiteX11" fmla="*/ 66275 w 238125"/>
              <a:gd name="connsiteY11" fmla="*/ 374990 h 504825"/>
              <a:gd name="connsiteX12" fmla="*/ 66275 w 238125"/>
              <a:gd name="connsiteY12" fmla="*/ 168373 h 504825"/>
              <a:gd name="connsiteX13" fmla="*/ 7144 w 238125"/>
              <a:gd name="connsiteY13" fmla="*/ 168373 h 504825"/>
              <a:gd name="connsiteX14" fmla="*/ 7144 w 238125"/>
              <a:gd name="connsiteY14" fmla="*/ 115929 h 504825"/>
              <a:gd name="connsiteX15" fmla="*/ 66275 w 238125"/>
              <a:gd name="connsiteY15" fmla="*/ 115929 h 504825"/>
              <a:gd name="connsiteX16" fmla="*/ 66275 w 238125"/>
              <a:gd name="connsiteY16" fmla="*/ 25136 h 504825"/>
              <a:gd name="connsiteX17" fmla="*/ 134103 w 238125"/>
              <a:gd name="connsiteY17"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125" h="504825">
                <a:moveTo>
                  <a:pt x="134103" y="7144"/>
                </a:moveTo>
                <a:lnTo>
                  <a:pt x="134103" y="115929"/>
                </a:lnTo>
                <a:lnTo>
                  <a:pt x="233467" y="115929"/>
                </a:lnTo>
                <a:lnTo>
                  <a:pt x="233467" y="168373"/>
                </a:lnTo>
                <a:lnTo>
                  <a:pt x="134103" y="168373"/>
                </a:lnTo>
                <a:lnTo>
                  <a:pt x="134103" y="372637"/>
                </a:lnTo>
                <a:cubicBezTo>
                  <a:pt x="134103" y="419605"/>
                  <a:pt x="147514" y="446218"/>
                  <a:pt x="186147" y="446218"/>
                </a:cubicBezTo>
                <a:cubicBezTo>
                  <a:pt x="199701" y="446408"/>
                  <a:pt x="213227" y="444827"/>
                  <a:pt x="226371" y="441522"/>
                </a:cubicBezTo>
                <a:lnTo>
                  <a:pt x="229524" y="493166"/>
                </a:lnTo>
                <a:cubicBezTo>
                  <a:pt x="209769" y="500034"/>
                  <a:pt x="188919" y="503225"/>
                  <a:pt x="168012" y="502568"/>
                </a:cubicBezTo>
                <a:cubicBezTo>
                  <a:pt x="135684" y="502568"/>
                  <a:pt x="109652" y="492395"/>
                  <a:pt x="93088" y="473612"/>
                </a:cubicBezTo>
                <a:cubicBezTo>
                  <a:pt x="73381" y="453247"/>
                  <a:pt x="66275" y="419605"/>
                  <a:pt x="66275" y="374990"/>
                </a:cubicBezTo>
                <a:lnTo>
                  <a:pt x="66275" y="168373"/>
                </a:lnTo>
                <a:lnTo>
                  <a:pt x="7144" y="168373"/>
                </a:lnTo>
                <a:lnTo>
                  <a:pt x="7144" y="115929"/>
                </a:lnTo>
                <a:lnTo>
                  <a:pt x="66275" y="115929"/>
                </a:lnTo>
                <a:lnTo>
                  <a:pt x="66275" y="25136"/>
                </a:lnTo>
                <a:lnTo>
                  <a:pt x="134103" y="7144"/>
                </a:lnTo>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2" name="Freeform: Shape 119">
            <a:extLst>
              <a:ext uri="{FF2B5EF4-FFF2-40B4-BE49-F238E27FC236}">
                <a16:creationId xmlns:a16="http://schemas.microsoft.com/office/drawing/2014/main" id="{56338A57-06E4-4D58-8FA3-C8C2B43E3C5D}"/>
              </a:ext>
            </a:extLst>
          </p:cNvPr>
          <p:cNvSpPr/>
          <p:nvPr/>
        </p:nvSpPr>
        <p:spPr>
          <a:xfrm>
            <a:off x="2925360" y="5431120"/>
            <a:ext cx="44927" cy="53663"/>
          </a:xfrm>
          <a:custGeom>
            <a:avLst/>
            <a:gdLst>
              <a:gd name="connsiteX0" fmla="*/ 73381 w 342900"/>
              <a:gd name="connsiteY0" fmla="*/ 217684 h 409575"/>
              <a:gd name="connsiteX1" fmla="*/ 204292 w 342900"/>
              <a:gd name="connsiteY1" fmla="*/ 349168 h 409575"/>
              <a:gd name="connsiteX2" fmla="*/ 309962 w 342900"/>
              <a:gd name="connsiteY2" fmla="*/ 329594 h 409575"/>
              <a:gd name="connsiteX3" fmla="*/ 321793 w 342900"/>
              <a:gd name="connsiteY3" fmla="*/ 378905 h 409575"/>
              <a:gd name="connsiteX4" fmla="*/ 194824 w 342900"/>
              <a:gd name="connsiteY4" fmla="*/ 402393 h 409575"/>
              <a:gd name="connsiteX5" fmla="*/ 7144 w 342900"/>
              <a:gd name="connsiteY5" fmla="*/ 211417 h 409575"/>
              <a:gd name="connsiteX6" fmla="*/ 186157 w 342900"/>
              <a:gd name="connsiteY6" fmla="*/ 7144 h 409575"/>
              <a:gd name="connsiteX7" fmla="*/ 343872 w 342900"/>
              <a:gd name="connsiteY7" fmla="*/ 185585 h 409575"/>
              <a:gd name="connsiteX8" fmla="*/ 341509 w 342900"/>
              <a:gd name="connsiteY8" fmla="*/ 217684 h 409575"/>
              <a:gd name="connsiteX9" fmla="*/ 276835 w 342900"/>
              <a:gd name="connsiteY9" fmla="*/ 168373 h 409575"/>
              <a:gd name="connsiteX10" fmla="*/ 180632 w 342900"/>
              <a:gd name="connsiteY10" fmla="*/ 56455 h 409575"/>
              <a:gd name="connsiteX11" fmla="*/ 74171 w 342900"/>
              <a:gd name="connsiteY11" fmla="*/ 168373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900" h="409575">
                <a:moveTo>
                  <a:pt x="73381" y="217684"/>
                </a:moveTo>
                <a:cubicBezTo>
                  <a:pt x="74952" y="310820"/>
                  <a:pt x="134903" y="349168"/>
                  <a:pt x="204292" y="349168"/>
                </a:cubicBezTo>
                <a:cubicBezTo>
                  <a:pt x="240506" y="350301"/>
                  <a:pt x="276549" y="343624"/>
                  <a:pt x="309962" y="329594"/>
                </a:cubicBezTo>
                <a:lnTo>
                  <a:pt x="321793" y="378905"/>
                </a:lnTo>
                <a:cubicBezTo>
                  <a:pt x="281578" y="395526"/>
                  <a:pt x="238325" y="403527"/>
                  <a:pt x="194824" y="402393"/>
                </a:cubicBezTo>
                <a:cubicBezTo>
                  <a:pt x="77324" y="402393"/>
                  <a:pt x="7144" y="325688"/>
                  <a:pt x="7144" y="211417"/>
                </a:cubicBezTo>
                <a:cubicBezTo>
                  <a:pt x="7144" y="97155"/>
                  <a:pt x="74952" y="7144"/>
                  <a:pt x="186157" y="7144"/>
                </a:cubicBezTo>
                <a:cubicBezTo>
                  <a:pt x="310753" y="7144"/>
                  <a:pt x="343872" y="115938"/>
                  <a:pt x="343872" y="185585"/>
                </a:cubicBezTo>
                <a:cubicBezTo>
                  <a:pt x="343748" y="196329"/>
                  <a:pt x="342957" y="207045"/>
                  <a:pt x="341509" y="217684"/>
                </a:cubicBezTo>
                <a:close/>
                <a:moveTo>
                  <a:pt x="276835" y="168373"/>
                </a:moveTo>
                <a:cubicBezTo>
                  <a:pt x="277625" y="124549"/>
                  <a:pt x="258699" y="56455"/>
                  <a:pt x="180632" y="56455"/>
                </a:cubicBezTo>
                <a:cubicBezTo>
                  <a:pt x="110452" y="56455"/>
                  <a:pt x="79686" y="120634"/>
                  <a:pt x="74171" y="168373"/>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3" name="Freeform: Shape 120">
            <a:extLst>
              <a:ext uri="{FF2B5EF4-FFF2-40B4-BE49-F238E27FC236}">
                <a16:creationId xmlns:a16="http://schemas.microsoft.com/office/drawing/2014/main" id="{A69EB66A-122D-49DB-9758-973B3C044F22}"/>
              </a:ext>
            </a:extLst>
          </p:cNvPr>
          <p:cNvSpPr/>
          <p:nvPr/>
        </p:nvSpPr>
        <p:spPr>
          <a:xfrm>
            <a:off x="2982393" y="5431118"/>
            <a:ext cx="26207" cy="52415"/>
          </a:xfrm>
          <a:custGeom>
            <a:avLst/>
            <a:gdLst>
              <a:gd name="connsiteX0" fmla="*/ 10306 w 200025"/>
              <a:gd name="connsiteY0" fmla="*/ 133937 h 400050"/>
              <a:gd name="connsiteX1" fmla="*/ 7144 w 200025"/>
              <a:gd name="connsiteY1" fmla="*/ 15761 h 400050"/>
              <a:gd name="connsiteX2" fmla="*/ 67875 w 200025"/>
              <a:gd name="connsiteY2" fmla="*/ 15761 h 400050"/>
              <a:gd name="connsiteX3" fmla="*/ 70247 w 200025"/>
              <a:gd name="connsiteY3" fmla="*/ 90113 h 400050"/>
              <a:gd name="connsiteX4" fmla="*/ 73400 w 200025"/>
              <a:gd name="connsiteY4" fmla="*/ 90113 h 400050"/>
              <a:gd name="connsiteX5" fmla="*/ 179070 w 200025"/>
              <a:gd name="connsiteY5" fmla="*/ 7150 h 400050"/>
              <a:gd name="connsiteX6" fmla="*/ 198777 w 200025"/>
              <a:gd name="connsiteY6" fmla="*/ 9503 h 400050"/>
              <a:gd name="connsiteX7" fmla="*/ 198777 w 200025"/>
              <a:gd name="connsiteY7" fmla="*/ 74463 h 400050"/>
              <a:gd name="connsiteX8" fmla="*/ 175127 w 200025"/>
              <a:gd name="connsiteY8" fmla="*/ 72120 h 400050"/>
              <a:gd name="connsiteX9" fmla="*/ 82067 w 200025"/>
              <a:gd name="connsiteY9" fmla="*/ 160550 h 400050"/>
              <a:gd name="connsiteX10" fmla="*/ 78915 w 200025"/>
              <a:gd name="connsiteY10" fmla="*/ 192640 h 400050"/>
              <a:gd name="connsiteX11" fmla="*/ 78915 w 200025"/>
              <a:gd name="connsiteY11" fmla="*/ 394570 h 400050"/>
              <a:gd name="connsiteX12" fmla="*/ 10306 w 200025"/>
              <a:gd name="connsiteY12" fmla="*/ 394570 h 400050"/>
              <a:gd name="connsiteX13" fmla="*/ 10306 w 200025"/>
              <a:gd name="connsiteY13" fmla="*/ 133937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025" h="400050">
                <a:moveTo>
                  <a:pt x="10306" y="133937"/>
                </a:moveTo>
                <a:cubicBezTo>
                  <a:pt x="10306" y="89332"/>
                  <a:pt x="9515" y="50975"/>
                  <a:pt x="7144" y="15761"/>
                </a:cubicBezTo>
                <a:lnTo>
                  <a:pt x="67875" y="15761"/>
                </a:lnTo>
                <a:lnTo>
                  <a:pt x="70247" y="90113"/>
                </a:lnTo>
                <a:lnTo>
                  <a:pt x="73400" y="90113"/>
                </a:lnTo>
                <a:cubicBezTo>
                  <a:pt x="90745" y="39240"/>
                  <a:pt x="132540" y="7150"/>
                  <a:pt x="179070" y="7150"/>
                </a:cubicBezTo>
                <a:cubicBezTo>
                  <a:pt x="185709" y="7064"/>
                  <a:pt x="192338" y="7855"/>
                  <a:pt x="198777" y="9503"/>
                </a:cubicBezTo>
                <a:lnTo>
                  <a:pt x="198777" y="74463"/>
                </a:lnTo>
                <a:cubicBezTo>
                  <a:pt x="191005" y="72787"/>
                  <a:pt x="183070" y="72006"/>
                  <a:pt x="175127" y="72120"/>
                </a:cubicBezTo>
                <a:cubicBezTo>
                  <a:pt x="126225" y="72120"/>
                  <a:pt x="91526" y="108896"/>
                  <a:pt x="82067" y="160550"/>
                </a:cubicBezTo>
                <a:cubicBezTo>
                  <a:pt x="80124" y="171142"/>
                  <a:pt x="79067" y="181877"/>
                  <a:pt x="78915" y="192640"/>
                </a:cubicBezTo>
                <a:lnTo>
                  <a:pt x="78915" y="394570"/>
                </a:lnTo>
                <a:lnTo>
                  <a:pt x="10306" y="394570"/>
                </a:lnTo>
                <a:lnTo>
                  <a:pt x="10306" y="133937"/>
                </a:lnTo>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4" name="Freeform: Shape 133">
            <a:extLst>
              <a:ext uri="{FF2B5EF4-FFF2-40B4-BE49-F238E27FC236}">
                <a16:creationId xmlns:a16="http://schemas.microsoft.com/office/drawing/2014/main" id="{FAF81CEB-2400-4138-8562-6CD1F012ACE4}"/>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5" name="Freeform: Shape 134">
            <a:extLst>
              <a:ext uri="{FF2B5EF4-FFF2-40B4-BE49-F238E27FC236}">
                <a16:creationId xmlns:a16="http://schemas.microsoft.com/office/drawing/2014/main" id="{2C1672DD-C9A9-4B67-BFA7-169C10D07F5C}"/>
              </a:ext>
            </a:extLst>
          </p:cNvPr>
          <p:cNvSpPr/>
          <p:nvPr/>
        </p:nvSpPr>
        <p:spPr>
          <a:xfrm>
            <a:off x="1980081" y="5920747"/>
            <a:ext cx="46854" cy="699"/>
          </a:xfrm>
          <a:custGeom>
            <a:avLst/>
            <a:gdLst>
              <a:gd name="connsiteX0" fmla="*/ 1458 w 638175"/>
              <a:gd name="connsiteY0" fmla="*/ 1458 h 0"/>
              <a:gd name="connsiteX1" fmla="*/ 640785 w 638175"/>
              <a:gd name="connsiteY1" fmla="*/ 1458 h 0"/>
            </a:gdLst>
            <a:ahLst/>
            <a:cxnLst>
              <a:cxn ang="0">
                <a:pos x="connsiteX0" y="connsiteY0"/>
              </a:cxn>
              <a:cxn ang="0">
                <a:pos x="connsiteX1" y="connsiteY1"/>
              </a:cxn>
            </a:cxnLst>
            <a:rect l="l" t="t" r="r" b="b"/>
            <a:pathLst>
              <a:path w="638175">
                <a:moveTo>
                  <a:pt x="1458" y="1458"/>
                </a:moveTo>
                <a:lnTo>
                  <a:pt x="640785" y="1458"/>
                </a:lnTo>
              </a:path>
            </a:pathLst>
          </a:custGeom>
          <a:noFill/>
          <a:ln w="1944" cap="rnd">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6" name="Freeform: Shape 135">
            <a:extLst>
              <a:ext uri="{FF2B5EF4-FFF2-40B4-BE49-F238E27FC236}">
                <a16:creationId xmlns:a16="http://schemas.microsoft.com/office/drawing/2014/main" id="{3EC1EA50-D88F-4163-A1CC-2A7CED762B16}"/>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7" name="Freeform: Shape 136">
            <a:extLst>
              <a:ext uri="{FF2B5EF4-FFF2-40B4-BE49-F238E27FC236}">
                <a16:creationId xmlns:a16="http://schemas.microsoft.com/office/drawing/2014/main" id="{BFCE6C01-1096-46F5-A2E1-F260004A4A5A}"/>
              </a:ext>
            </a:extLst>
          </p:cNvPr>
          <p:cNvSpPr/>
          <p:nvPr/>
        </p:nvSpPr>
        <p:spPr>
          <a:xfrm>
            <a:off x="1980081" y="5887557"/>
            <a:ext cx="32868" cy="32868"/>
          </a:xfrm>
          <a:custGeom>
            <a:avLst/>
            <a:gdLst>
              <a:gd name="connsiteX0" fmla="*/ 1458 w 447675"/>
              <a:gd name="connsiteY0" fmla="*/ 453531 h 447675"/>
              <a:gd name="connsiteX1" fmla="*/ 453524 w 447675"/>
              <a:gd name="connsiteY1" fmla="*/ 1458 h 447675"/>
            </a:gdLst>
            <a:ahLst/>
            <a:cxnLst>
              <a:cxn ang="0">
                <a:pos x="connsiteX0" y="connsiteY0"/>
              </a:cxn>
              <a:cxn ang="0">
                <a:pos x="connsiteX1" y="connsiteY1"/>
              </a:cxn>
            </a:cxnLst>
            <a:rect l="l" t="t" r="r" b="b"/>
            <a:pathLst>
              <a:path w="447675" h="447675">
                <a:moveTo>
                  <a:pt x="1458" y="453531"/>
                </a:moveTo>
                <a:lnTo>
                  <a:pt x="453524" y="1458"/>
                </a:lnTo>
              </a:path>
            </a:pathLst>
          </a:custGeom>
          <a:noFill/>
          <a:ln w="1944" cap="rnd">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8" name="Freeform: Shape 137">
            <a:extLst>
              <a:ext uri="{FF2B5EF4-FFF2-40B4-BE49-F238E27FC236}">
                <a16:creationId xmlns:a16="http://schemas.microsoft.com/office/drawing/2014/main" id="{3824CEBC-01D5-4FA8-89E5-47117116CF3F}"/>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19" name="Freeform: Shape 138">
            <a:extLst>
              <a:ext uri="{FF2B5EF4-FFF2-40B4-BE49-F238E27FC236}">
                <a16:creationId xmlns:a16="http://schemas.microsoft.com/office/drawing/2014/main" id="{B1321D82-F3E7-4FC0-8EC1-7684B48DF7E5}"/>
              </a:ext>
            </a:extLst>
          </p:cNvPr>
          <p:cNvSpPr/>
          <p:nvPr/>
        </p:nvSpPr>
        <p:spPr>
          <a:xfrm>
            <a:off x="1980081" y="5873809"/>
            <a:ext cx="699" cy="46854"/>
          </a:xfrm>
          <a:custGeom>
            <a:avLst/>
            <a:gdLst>
              <a:gd name="connsiteX0" fmla="*/ 1458 w 0"/>
              <a:gd name="connsiteY0" fmla="*/ 640786 h 638175"/>
              <a:gd name="connsiteX1" fmla="*/ 1458 w 0"/>
              <a:gd name="connsiteY1" fmla="*/ 1458 h 638175"/>
            </a:gdLst>
            <a:ahLst/>
            <a:cxnLst>
              <a:cxn ang="0">
                <a:pos x="connsiteX0" y="connsiteY0"/>
              </a:cxn>
              <a:cxn ang="0">
                <a:pos x="connsiteX1" y="connsiteY1"/>
              </a:cxn>
            </a:cxnLst>
            <a:rect l="l" t="t" r="r" b="b"/>
            <a:pathLst>
              <a:path h="638175">
                <a:moveTo>
                  <a:pt x="1458" y="640786"/>
                </a:moveTo>
                <a:lnTo>
                  <a:pt x="1458" y="1458"/>
                </a:lnTo>
              </a:path>
            </a:pathLst>
          </a:custGeom>
          <a:noFill/>
          <a:ln w="1944" cap="rnd">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0" name="Freeform: Shape 139">
            <a:extLst>
              <a:ext uri="{FF2B5EF4-FFF2-40B4-BE49-F238E27FC236}">
                <a16:creationId xmlns:a16="http://schemas.microsoft.com/office/drawing/2014/main" id="{9A264540-B1C4-4228-BFBF-B684F0DF159E}"/>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1" name="Freeform: Shape 140">
            <a:extLst>
              <a:ext uri="{FF2B5EF4-FFF2-40B4-BE49-F238E27FC236}">
                <a16:creationId xmlns:a16="http://schemas.microsoft.com/office/drawing/2014/main" id="{B617966E-3D8E-46A9-B89C-7967AE80390C}"/>
              </a:ext>
            </a:extLst>
          </p:cNvPr>
          <p:cNvSpPr/>
          <p:nvPr/>
        </p:nvSpPr>
        <p:spPr>
          <a:xfrm>
            <a:off x="1946890" y="5887557"/>
            <a:ext cx="32868" cy="32868"/>
          </a:xfrm>
          <a:custGeom>
            <a:avLst/>
            <a:gdLst>
              <a:gd name="connsiteX0" fmla="*/ 453534 w 447675"/>
              <a:gd name="connsiteY0" fmla="*/ 453531 h 447675"/>
              <a:gd name="connsiteX1" fmla="*/ 1458 w 447675"/>
              <a:gd name="connsiteY1" fmla="*/ 1458 h 447675"/>
            </a:gdLst>
            <a:ahLst/>
            <a:cxnLst>
              <a:cxn ang="0">
                <a:pos x="connsiteX0" y="connsiteY0"/>
              </a:cxn>
              <a:cxn ang="0">
                <a:pos x="connsiteX1" y="connsiteY1"/>
              </a:cxn>
            </a:cxnLst>
            <a:rect l="l" t="t" r="r" b="b"/>
            <a:pathLst>
              <a:path w="447675" h="447675">
                <a:moveTo>
                  <a:pt x="453534" y="453531"/>
                </a:moveTo>
                <a:lnTo>
                  <a:pt x="1458" y="1458"/>
                </a:lnTo>
              </a:path>
            </a:pathLst>
          </a:custGeom>
          <a:noFill/>
          <a:ln w="1944" cap="rnd">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2" name="Freeform: Shape 141">
            <a:extLst>
              <a:ext uri="{FF2B5EF4-FFF2-40B4-BE49-F238E27FC236}">
                <a16:creationId xmlns:a16="http://schemas.microsoft.com/office/drawing/2014/main" id="{3EF97571-F007-4925-B46C-0897B06D3EEB}"/>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3" name="Freeform: Shape 142">
            <a:extLst>
              <a:ext uri="{FF2B5EF4-FFF2-40B4-BE49-F238E27FC236}">
                <a16:creationId xmlns:a16="http://schemas.microsoft.com/office/drawing/2014/main" id="{447B6D3D-6D89-4AF5-A224-B5D406B5EF6A}"/>
              </a:ext>
            </a:extLst>
          </p:cNvPr>
          <p:cNvSpPr/>
          <p:nvPr/>
        </p:nvSpPr>
        <p:spPr>
          <a:xfrm>
            <a:off x="1933142" y="5920747"/>
            <a:ext cx="46854" cy="699"/>
          </a:xfrm>
          <a:custGeom>
            <a:avLst/>
            <a:gdLst>
              <a:gd name="connsiteX0" fmla="*/ 640786 w 638175"/>
              <a:gd name="connsiteY0" fmla="*/ 1458 h 0"/>
              <a:gd name="connsiteX1" fmla="*/ 1458 w 638175"/>
              <a:gd name="connsiteY1" fmla="*/ 1458 h 0"/>
            </a:gdLst>
            <a:ahLst/>
            <a:cxnLst>
              <a:cxn ang="0">
                <a:pos x="connsiteX0" y="connsiteY0"/>
              </a:cxn>
              <a:cxn ang="0">
                <a:pos x="connsiteX1" y="connsiteY1"/>
              </a:cxn>
            </a:cxnLst>
            <a:rect l="l" t="t" r="r" b="b"/>
            <a:pathLst>
              <a:path w="638175">
                <a:moveTo>
                  <a:pt x="640786" y="1458"/>
                </a:moveTo>
                <a:lnTo>
                  <a:pt x="1458" y="1458"/>
                </a:lnTo>
              </a:path>
            </a:pathLst>
          </a:custGeom>
          <a:noFill/>
          <a:ln w="1944" cap="rnd">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4" name="Freeform: Shape 143">
            <a:extLst>
              <a:ext uri="{FF2B5EF4-FFF2-40B4-BE49-F238E27FC236}">
                <a16:creationId xmlns:a16="http://schemas.microsoft.com/office/drawing/2014/main" id="{960AEBE4-D76C-4435-BED6-3C8BD0F6C84D}"/>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5" name="Freeform: Shape 144">
            <a:extLst>
              <a:ext uri="{FF2B5EF4-FFF2-40B4-BE49-F238E27FC236}">
                <a16:creationId xmlns:a16="http://schemas.microsoft.com/office/drawing/2014/main" id="{6CBAF3C1-D787-40E8-957F-C4BABE17402D}"/>
              </a:ext>
            </a:extLst>
          </p:cNvPr>
          <p:cNvSpPr/>
          <p:nvPr/>
        </p:nvSpPr>
        <p:spPr>
          <a:xfrm>
            <a:off x="1946890" y="5920747"/>
            <a:ext cx="32868" cy="32868"/>
          </a:xfrm>
          <a:custGeom>
            <a:avLst/>
            <a:gdLst>
              <a:gd name="connsiteX0" fmla="*/ 453534 w 447675"/>
              <a:gd name="connsiteY0" fmla="*/ 1458 h 447675"/>
              <a:gd name="connsiteX1" fmla="*/ 1458 w 447675"/>
              <a:gd name="connsiteY1" fmla="*/ 453527 h 447675"/>
            </a:gdLst>
            <a:ahLst/>
            <a:cxnLst>
              <a:cxn ang="0">
                <a:pos x="connsiteX0" y="connsiteY0"/>
              </a:cxn>
              <a:cxn ang="0">
                <a:pos x="connsiteX1" y="connsiteY1"/>
              </a:cxn>
            </a:cxnLst>
            <a:rect l="l" t="t" r="r" b="b"/>
            <a:pathLst>
              <a:path w="447675" h="447675">
                <a:moveTo>
                  <a:pt x="453534" y="1458"/>
                </a:moveTo>
                <a:lnTo>
                  <a:pt x="1458" y="453527"/>
                </a:lnTo>
              </a:path>
            </a:pathLst>
          </a:custGeom>
          <a:noFill/>
          <a:ln w="1944" cap="rnd">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6" name="Freeform: Shape 145">
            <a:extLst>
              <a:ext uri="{FF2B5EF4-FFF2-40B4-BE49-F238E27FC236}">
                <a16:creationId xmlns:a16="http://schemas.microsoft.com/office/drawing/2014/main" id="{031375EC-386D-4580-BD92-8F85ABEECF6C}"/>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7" name="Freeform: Shape 146">
            <a:extLst>
              <a:ext uri="{FF2B5EF4-FFF2-40B4-BE49-F238E27FC236}">
                <a16:creationId xmlns:a16="http://schemas.microsoft.com/office/drawing/2014/main" id="{BEEC1F4D-5114-43F1-9BC2-55E1721E3F26}"/>
              </a:ext>
            </a:extLst>
          </p:cNvPr>
          <p:cNvSpPr/>
          <p:nvPr/>
        </p:nvSpPr>
        <p:spPr>
          <a:xfrm>
            <a:off x="1980081" y="5920747"/>
            <a:ext cx="699" cy="46854"/>
          </a:xfrm>
          <a:custGeom>
            <a:avLst/>
            <a:gdLst>
              <a:gd name="connsiteX0" fmla="*/ 1458 w 0"/>
              <a:gd name="connsiteY0" fmla="*/ 1458 h 638175"/>
              <a:gd name="connsiteX1" fmla="*/ 1458 w 0"/>
              <a:gd name="connsiteY1" fmla="*/ 640788 h 638175"/>
            </a:gdLst>
            <a:ahLst/>
            <a:cxnLst>
              <a:cxn ang="0">
                <a:pos x="connsiteX0" y="connsiteY0"/>
              </a:cxn>
              <a:cxn ang="0">
                <a:pos x="connsiteX1" y="connsiteY1"/>
              </a:cxn>
            </a:cxnLst>
            <a:rect l="l" t="t" r="r" b="b"/>
            <a:pathLst>
              <a:path h="638175">
                <a:moveTo>
                  <a:pt x="1458" y="1458"/>
                </a:moveTo>
                <a:lnTo>
                  <a:pt x="1458" y="640788"/>
                </a:lnTo>
              </a:path>
            </a:pathLst>
          </a:custGeom>
          <a:noFill/>
          <a:ln w="1944" cap="rnd">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8" name="Freeform: Shape 147">
            <a:extLst>
              <a:ext uri="{FF2B5EF4-FFF2-40B4-BE49-F238E27FC236}">
                <a16:creationId xmlns:a16="http://schemas.microsoft.com/office/drawing/2014/main" id="{3FB7ACAC-19F7-4470-8E24-C0F47CE79DB8}"/>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29" name="Freeform: Shape 148">
            <a:extLst>
              <a:ext uri="{FF2B5EF4-FFF2-40B4-BE49-F238E27FC236}">
                <a16:creationId xmlns:a16="http://schemas.microsoft.com/office/drawing/2014/main" id="{084AFDD8-0E02-4D13-9E0F-11765E3C7D41}"/>
              </a:ext>
            </a:extLst>
          </p:cNvPr>
          <p:cNvSpPr/>
          <p:nvPr/>
        </p:nvSpPr>
        <p:spPr>
          <a:xfrm>
            <a:off x="1980081" y="5920747"/>
            <a:ext cx="32868" cy="32868"/>
          </a:xfrm>
          <a:custGeom>
            <a:avLst/>
            <a:gdLst>
              <a:gd name="connsiteX0" fmla="*/ 1458 w 447675"/>
              <a:gd name="connsiteY0" fmla="*/ 1458 h 447675"/>
              <a:gd name="connsiteX1" fmla="*/ 453524 w 447675"/>
              <a:gd name="connsiteY1" fmla="*/ 453527 h 447675"/>
            </a:gdLst>
            <a:ahLst/>
            <a:cxnLst>
              <a:cxn ang="0">
                <a:pos x="connsiteX0" y="connsiteY0"/>
              </a:cxn>
              <a:cxn ang="0">
                <a:pos x="connsiteX1" y="connsiteY1"/>
              </a:cxn>
            </a:cxnLst>
            <a:rect l="l" t="t" r="r" b="b"/>
            <a:pathLst>
              <a:path w="447675" h="447675">
                <a:moveTo>
                  <a:pt x="1458" y="1458"/>
                </a:moveTo>
                <a:lnTo>
                  <a:pt x="453524" y="453527"/>
                </a:lnTo>
              </a:path>
            </a:pathLst>
          </a:custGeom>
          <a:noFill/>
          <a:ln w="1944" cap="rnd">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0" name="Freeform: Shape 149">
            <a:extLst>
              <a:ext uri="{FF2B5EF4-FFF2-40B4-BE49-F238E27FC236}">
                <a16:creationId xmlns:a16="http://schemas.microsoft.com/office/drawing/2014/main" id="{028F1C05-0E6C-40D5-970D-D616116523DF}"/>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solidFill>
              <a:srgbClr val="FFFFFF"/>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1" name="Freeform: Shape 150">
            <a:extLst>
              <a:ext uri="{FF2B5EF4-FFF2-40B4-BE49-F238E27FC236}">
                <a16:creationId xmlns:a16="http://schemas.microsoft.com/office/drawing/2014/main" id="{6856A918-CE16-412B-AAD2-04AC7A308623}"/>
              </a:ext>
            </a:extLst>
          </p:cNvPr>
          <p:cNvSpPr/>
          <p:nvPr/>
        </p:nvSpPr>
        <p:spPr>
          <a:xfrm>
            <a:off x="1974868" y="5915561"/>
            <a:ext cx="10490" cy="10490"/>
          </a:xfrm>
          <a:custGeom>
            <a:avLst/>
            <a:gdLst>
              <a:gd name="connsiteX0" fmla="*/ 143495 w 142875"/>
              <a:gd name="connsiteY0" fmla="*/ 72105 h 142875"/>
              <a:gd name="connsiteX1" fmla="*/ 141380 w 142875"/>
              <a:gd name="connsiteY1" fmla="*/ 54919 h 142875"/>
              <a:gd name="connsiteX2" fmla="*/ 135179 w 142875"/>
              <a:gd name="connsiteY2" fmla="*/ 38756 h 142875"/>
              <a:gd name="connsiteX3" fmla="*/ 125245 w 142875"/>
              <a:gd name="connsiteY3" fmla="*/ 24573 h 142875"/>
              <a:gd name="connsiteX4" fmla="*/ 112177 w 142875"/>
              <a:gd name="connsiteY4" fmla="*/ 13214 h 142875"/>
              <a:gd name="connsiteX5" fmla="*/ 96755 w 142875"/>
              <a:gd name="connsiteY5" fmla="*/ 5353 h 142875"/>
              <a:gd name="connsiteX6" fmla="*/ 79877 w 142875"/>
              <a:gd name="connsiteY6" fmla="*/ 1458 h 142875"/>
              <a:gd name="connsiteX7" fmla="*/ 62571 w 142875"/>
              <a:gd name="connsiteY7" fmla="*/ 1760 h 142875"/>
              <a:gd name="connsiteX8" fmla="*/ 45845 w 142875"/>
              <a:gd name="connsiteY8" fmla="*/ 6241 h 142875"/>
              <a:gd name="connsiteX9" fmla="*/ 30700 w 142875"/>
              <a:gd name="connsiteY9" fmla="*/ 14636 h 142875"/>
              <a:gd name="connsiteX10" fmla="*/ 18041 w 142875"/>
              <a:gd name="connsiteY10" fmla="*/ 26444 h 142875"/>
              <a:gd name="connsiteX11" fmla="*/ 8611 w 142875"/>
              <a:gd name="connsiteY11" fmla="*/ 40965 h 142875"/>
              <a:gd name="connsiteX12" fmla="*/ 2972 w 142875"/>
              <a:gd name="connsiteY12" fmla="*/ 57336 h 142875"/>
              <a:gd name="connsiteX13" fmla="*/ 1458 w 142875"/>
              <a:gd name="connsiteY13" fmla="*/ 74584 h 142875"/>
              <a:gd name="connsiteX14" fmla="*/ 4173 w 142875"/>
              <a:gd name="connsiteY14" fmla="*/ 91685 h 142875"/>
              <a:gd name="connsiteX15" fmla="*/ 10935 w 142875"/>
              <a:gd name="connsiteY15" fmla="*/ 107624 h 142875"/>
              <a:gd name="connsiteX16" fmla="*/ 21356 w 142875"/>
              <a:gd name="connsiteY16" fmla="*/ 121451 h 142875"/>
              <a:gd name="connsiteX17" fmla="*/ 34815 w 142875"/>
              <a:gd name="connsiteY17" fmla="*/ 132348 h 142875"/>
              <a:gd name="connsiteX18" fmla="*/ 50502 w 142875"/>
              <a:gd name="connsiteY18" fmla="*/ 139665 h 142875"/>
              <a:gd name="connsiteX19" fmla="*/ 67504 w 142875"/>
              <a:gd name="connsiteY19" fmla="*/ 142969 h 142875"/>
              <a:gd name="connsiteX20" fmla="*/ 84792 w 142875"/>
              <a:gd name="connsiteY20" fmla="*/ 142062 h 142875"/>
              <a:gd name="connsiteX21" fmla="*/ 101347 w 142875"/>
              <a:gd name="connsiteY21" fmla="*/ 137001 h 142875"/>
              <a:gd name="connsiteX22" fmla="*/ 116187 w 142875"/>
              <a:gd name="connsiteY22" fmla="*/ 128082 h 142875"/>
              <a:gd name="connsiteX23" fmla="*/ 128436 w 142875"/>
              <a:gd name="connsiteY23" fmla="*/ 115840 h 142875"/>
              <a:gd name="connsiteX24" fmla="*/ 137351 w 142875"/>
              <a:gd name="connsiteY24" fmla="*/ 100998 h 142875"/>
              <a:gd name="connsiteX25" fmla="*/ 142409 w 142875"/>
              <a:gd name="connsiteY25" fmla="*/ 84441 h 142875"/>
              <a:gd name="connsiteX26" fmla="*/ 143495 w 142875"/>
              <a:gd name="connsiteY26" fmla="*/ 72105 h 142875"/>
              <a:gd name="connsiteX27" fmla="*/ 143495 w 142875"/>
              <a:gd name="connsiteY27" fmla="*/ 7210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2875" h="142875">
                <a:moveTo>
                  <a:pt x="143495" y="72105"/>
                </a:moveTo>
                <a:lnTo>
                  <a:pt x="141380" y="54919"/>
                </a:lnTo>
                <a:lnTo>
                  <a:pt x="135179" y="38756"/>
                </a:lnTo>
                <a:lnTo>
                  <a:pt x="125245" y="24573"/>
                </a:lnTo>
                <a:lnTo>
                  <a:pt x="112177" y="13214"/>
                </a:lnTo>
                <a:lnTo>
                  <a:pt x="96755" y="5353"/>
                </a:lnTo>
                <a:lnTo>
                  <a:pt x="79877" y="1458"/>
                </a:lnTo>
                <a:lnTo>
                  <a:pt x="62571" y="1760"/>
                </a:lnTo>
                <a:lnTo>
                  <a:pt x="45845" y="6241"/>
                </a:lnTo>
                <a:lnTo>
                  <a:pt x="30700" y="14636"/>
                </a:lnTo>
                <a:lnTo>
                  <a:pt x="18041" y="26444"/>
                </a:lnTo>
                <a:lnTo>
                  <a:pt x="8611" y="40965"/>
                </a:lnTo>
                <a:lnTo>
                  <a:pt x="2972" y="57336"/>
                </a:lnTo>
                <a:lnTo>
                  <a:pt x="1458" y="74584"/>
                </a:lnTo>
                <a:lnTo>
                  <a:pt x="4173" y="91685"/>
                </a:lnTo>
                <a:lnTo>
                  <a:pt x="10935" y="107624"/>
                </a:lnTo>
                <a:lnTo>
                  <a:pt x="21356" y="121451"/>
                </a:lnTo>
                <a:lnTo>
                  <a:pt x="34815" y="132348"/>
                </a:lnTo>
                <a:lnTo>
                  <a:pt x="50502" y="139665"/>
                </a:lnTo>
                <a:lnTo>
                  <a:pt x="67504" y="142969"/>
                </a:lnTo>
                <a:lnTo>
                  <a:pt x="84792" y="142062"/>
                </a:lnTo>
                <a:lnTo>
                  <a:pt x="101347" y="137001"/>
                </a:lnTo>
                <a:lnTo>
                  <a:pt x="116187" y="128082"/>
                </a:lnTo>
                <a:lnTo>
                  <a:pt x="128436" y="115840"/>
                </a:lnTo>
                <a:lnTo>
                  <a:pt x="137351" y="100998"/>
                </a:lnTo>
                <a:lnTo>
                  <a:pt x="142409" y="84441"/>
                </a:lnTo>
                <a:lnTo>
                  <a:pt x="143495" y="72105"/>
                </a:lnTo>
                <a:lnTo>
                  <a:pt x="143495" y="72105"/>
                </a:lnTo>
              </a:path>
            </a:pathLst>
          </a:custGeom>
          <a:noFill/>
          <a:ln w="1944" cap="sq">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2" name="Freeform: Shape 151">
            <a:extLst>
              <a:ext uri="{FF2B5EF4-FFF2-40B4-BE49-F238E27FC236}">
                <a16:creationId xmlns:a16="http://schemas.microsoft.com/office/drawing/2014/main" id="{39027549-4F94-4826-B61C-F60298AB55DB}"/>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3" name="Freeform: Shape 152">
            <a:extLst>
              <a:ext uri="{FF2B5EF4-FFF2-40B4-BE49-F238E27FC236}">
                <a16:creationId xmlns:a16="http://schemas.microsoft.com/office/drawing/2014/main" id="{67B32C93-BD94-4F3D-8370-8A08D48BF448}"/>
              </a:ext>
            </a:extLst>
          </p:cNvPr>
          <p:cNvSpPr/>
          <p:nvPr/>
        </p:nvSpPr>
        <p:spPr>
          <a:xfrm>
            <a:off x="1964473" y="5905111"/>
            <a:ext cx="30770" cy="31469"/>
          </a:xfrm>
          <a:custGeom>
            <a:avLst/>
            <a:gdLst>
              <a:gd name="connsiteX0" fmla="*/ 427149 w 419100"/>
              <a:gd name="connsiteY0" fmla="*/ 214437 h 428625"/>
              <a:gd name="connsiteX1" fmla="*/ 425082 w 419100"/>
              <a:gd name="connsiteY1" fmla="*/ 184778 h 428625"/>
              <a:gd name="connsiteX2" fmla="*/ 418901 w 419100"/>
              <a:gd name="connsiteY2" fmla="*/ 155696 h 428625"/>
              <a:gd name="connsiteX3" fmla="*/ 408728 w 419100"/>
              <a:gd name="connsiteY3" fmla="*/ 127758 h 428625"/>
              <a:gd name="connsiteX4" fmla="*/ 394774 w 419100"/>
              <a:gd name="connsiteY4" fmla="*/ 101506 h 428625"/>
              <a:gd name="connsiteX5" fmla="*/ 377295 w 419100"/>
              <a:gd name="connsiteY5" fmla="*/ 77453 h 428625"/>
              <a:gd name="connsiteX6" fmla="*/ 356645 w 419100"/>
              <a:gd name="connsiteY6" fmla="*/ 56066 h 428625"/>
              <a:gd name="connsiteX7" fmla="*/ 333214 w 419100"/>
              <a:gd name="connsiteY7" fmla="*/ 37762 h 428625"/>
              <a:gd name="connsiteX8" fmla="*/ 307468 w 419100"/>
              <a:gd name="connsiteY8" fmla="*/ 22896 h 428625"/>
              <a:gd name="connsiteX9" fmla="*/ 279902 w 419100"/>
              <a:gd name="connsiteY9" fmla="*/ 11758 h 428625"/>
              <a:gd name="connsiteX10" fmla="*/ 251051 w 419100"/>
              <a:gd name="connsiteY10" fmla="*/ 4565 h 428625"/>
              <a:gd name="connsiteX11" fmla="*/ 221486 w 419100"/>
              <a:gd name="connsiteY11" fmla="*/ 1458 h 428625"/>
              <a:gd name="connsiteX12" fmla="*/ 191767 w 419100"/>
              <a:gd name="connsiteY12" fmla="*/ 2495 h 428625"/>
              <a:gd name="connsiteX13" fmla="*/ 162488 w 419100"/>
              <a:gd name="connsiteY13" fmla="*/ 7658 h 428625"/>
              <a:gd name="connsiteX14" fmla="*/ 134217 w 419100"/>
              <a:gd name="connsiteY14" fmla="*/ 16846 h 428625"/>
              <a:gd name="connsiteX15" fmla="*/ 107490 w 419100"/>
              <a:gd name="connsiteY15" fmla="*/ 29879 h 428625"/>
              <a:gd name="connsiteX16" fmla="*/ 82839 w 419100"/>
              <a:gd name="connsiteY16" fmla="*/ 46505 h 428625"/>
              <a:gd name="connsiteX17" fmla="*/ 60751 w 419100"/>
              <a:gd name="connsiteY17" fmla="*/ 66398 h 428625"/>
              <a:gd name="connsiteX18" fmla="*/ 41634 w 419100"/>
              <a:gd name="connsiteY18" fmla="*/ 89175 h 428625"/>
              <a:gd name="connsiteX19" fmla="*/ 25880 w 419100"/>
              <a:gd name="connsiteY19" fmla="*/ 114388 h 428625"/>
              <a:gd name="connsiteX20" fmla="*/ 13783 w 419100"/>
              <a:gd name="connsiteY20" fmla="*/ 141549 h 428625"/>
              <a:gd name="connsiteX21" fmla="*/ 5592 w 419100"/>
              <a:gd name="connsiteY21" fmla="*/ 170129 h 428625"/>
              <a:gd name="connsiteX22" fmla="*/ 1458 w 419100"/>
              <a:gd name="connsiteY22" fmla="*/ 199570 h 428625"/>
              <a:gd name="connsiteX23" fmla="*/ 1458 w 419100"/>
              <a:gd name="connsiteY23" fmla="*/ 229303 h 428625"/>
              <a:gd name="connsiteX24" fmla="*/ 5592 w 419100"/>
              <a:gd name="connsiteY24" fmla="*/ 258744 h 428625"/>
              <a:gd name="connsiteX25" fmla="*/ 13783 w 419100"/>
              <a:gd name="connsiteY25" fmla="*/ 287324 h 428625"/>
              <a:gd name="connsiteX26" fmla="*/ 25880 w 419100"/>
              <a:gd name="connsiteY26" fmla="*/ 314485 h 428625"/>
              <a:gd name="connsiteX27" fmla="*/ 41634 w 419100"/>
              <a:gd name="connsiteY27" fmla="*/ 339698 h 428625"/>
              <a:gd name="connsiteX28" fmla="*/ 60751 w 419100"/>
              <a:gd name="connsiteY28" fmla="*/ 362475 h 428625"/>
              <a:gd name="connsiteX29" fmla="*/ 82839 w 419100"/>
              <a:gd name="connsiteY29" fmla="*/ 382366 h 428625"/>
              <a:gd name="connsiteX30" fmla="*/ 107490 w 419100"/>
              <a:gd name="connsiteY30" fmla="*/ 398996 h 428625"/>
              <a:gd name="connsiteX31" fmla="*/ 134217 w 419100"/>
              <a:gd name="connsiteY31" fmla="*/ 412026 h 428625"/>
              <a:gd name="connsiteX32" fmla="*/ 162488 w 419100"/>
              <a:gd name="connsiteY32" fmla="*/ 421218 h 428625"/>
              <a:gd name="connsiteX33" fmla="*/ 191767 w 419100"/>
              <a:gd name="connsiteY33" fmla="*/ 426381 h 428625"/>
              <a:gd name="connsiteX34" fmla="*/ 221486 w 419100"/>
              <a:gd name="connsiteY34" fmla="*/ 427419 h 428625"/>
              <a:gd name="connsiteX35" fmla="*/ 251051 w 419100"/>
              <a:gd name="connsiteY35" fmla="*/ 424304 h 428625"/>
              <a:gd name="connsiteX36" fmla="*/ 279902 w 419100"/>
              <a:gd name="connsiteY36" fmla="*/ 417113 h 428625"/>
              <a:gd name="connsiteX37" fmla="*/ 307468 w 419100"/>
              <a:gd name="connsiteY37" fmla="*/ 405978 h 428625"/>
              <a:gd name="connsiteX38" fmla="*/ 333214 w 419100"/>
              <a:gd name="connsiteY38" fmla="*/ 391110 h 428625"/>
              <a:gd name="connsiteX39" fmla="*/ 356645 w 419100"/>
              <a:gd name="connsiteY39" fmla="*/ 372802 h 428625"/>
              <a:gd name="connsiteX40" fmla="*/ 377295 w 419100"/>
              <a:gd name="connsiteY40" fmla="*/ 351420 h 428625"/>
              <a:gd name="connsiteX41" fmla="*/ 394774 w 419100"/>
              <a:gd name="connsiteY41" fmla="*/ 327366 h 428625"/>
              <a:gd name="connsiteX42" fmla="*/ 408728 w 419100"/>
              <a:gd name="connsiteY42" fmla="*/ 301115 h 428625"/>
              <a:gd name="connsiteX43" fmla="*/ 418901 w 419100"/>
              <a:gd name="connsiteY43" fmla="*/ 273177 h 428625"/>
              <a:gd name="connsiteX44" fmla="*/ 425082 w 419100"/>
              <a:gd name="connsiteY44" fmla="*/ 244095 h 428625"/>
              <a:gd name="connsiteX45" fmla="*/ 427149 w 419100"/>
              <a:gd name="connsiteY45" fmla="*/ 214436 h 428625"/>
              <a:gd name="connsiteX46" fmla="*/ 427149 w 419100"/>
              <a:gd name="connsiteY46" fmla="*/ 21443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9100" h="428625">
                <a:moveTo>
                  <a:pt x="427149" y="214437"/>
                </a:moveTo>
                <a:lnTo>
                  <a:pt x="425082" y="184778"/>
                </a:lnTo>
                <a:lnTo>
                  <a:pt x="418901" y="155696"/>
                </a:lnTo>
                <a:lnTo>
                  <a:pt x="408728" y="127758"/>
                </a:lnTo>
                <a:lnTo>
                  <a:pt x="394774" y="101506"/>
                </a:lnTo>
                <a:lnTo>
                  <a:pt x="377295" y="77453"/>
                </a:lnTo>
                <a:lnTo>
                  <a:pt x="356645" y="56066"/>
                </a:lnTo>
                <a:lnTo>
                  <a:pt x="333214" y="37762"/>
                </a:lnTo>
                <a:lnTo>
                  <a:pt x="307468" y="22896"/>
                </a:lnTo>
                <a:lnTo>
                  <a:pt x="279902" y="11758"/>
                </a:lnTo>
                <a:lnTo>
                  <a:pt x="251051" y="4565"/>
                </a:lnTo>
                <a:lnTo>
                  <a:pt x="221486" y="1458"/>
                </a:lnTo>
                <a:lnTo>
                  <a:pt x="191767" y="2495"/>
                </a:lnTo>
                <a:lnTo>
                  <a:pt x="162488" y="7658"/>
                </a:lnTo>
                <a:lnTo>
                  <a:pt x="134217" y="16846"/>
                </a:lnTo>
                <a:lnTo>
                  <a:pt x="107490" y="29879"/>
                </a:lnTo>
                <a:lnTo>
                  <a:pt x="82839" y="46505"/>
                </a:lnTo>
                <a:lnTo>
                  <a:pt x="60751" y="66398"/>
                </a:lnTo>
                <a:lnTo>
                  <a:pt x="41634" y="89175"/>
                </a:lnTo>
                <a:lnTo>
                  <a:pt x="25880" y="114388"/>
                </a:lnTo>
                <a:lnTo>
                  <a:pt x="13783" y="141549"/>
                </a:lnTo>
                <a:lnTo>
                  <a:pt x="5592" y="170129"/>
                </a:lnTo>
                <a:lnTo>
                  <a:pt x="1458" y="199570"/>
                </a:lnTo>
                <a:lnTo>
                  <a:pt x="1458" y="229303"/>
                </a:lnTo>
                <a:lnTo>
                  <a:pt x="5592" y="258744"/>
                </a:lnTo>
                <a:lnTo>
                  <a:pt x="13783" y="287324"/>
                </a:lnTo>
                <a:lnTo>
                  <a:pt x="25880" y="314485"/>
                </a:lnTo>
                <a:lnTo>
                  <a:pt x="41634" y="339698"/>
                </a:lnTo>
                <a:lnTo>
                  <a:pt x="60751" y="362475"/>
                </a:lnTo>
                <a:lnTo>
                  <a:pt x="82839" y="382366"/>
                </a:lnTo>
                <a:lnTo>
                  <a:pt x="107490" y="398996"/>
                </a:lnTo>
                <a:lnTo>
                  <a:pt x="134217" y="412026"/>
                </a:lnTo>
                <a:lnTo>
                  <a:pt x="162488" y="421218"/>
                </a:lnTo>
                <a:lnTo>
                  <a:pt x="191767" y="426381"/>
                </a:lnTo>
                <a:lnTo>
                  <a:pt x="221486" y="427419"/>
                </a:lnTo>
                <a:lnTo>
                  <a:pt x="251051" y="424304"/>
                </a:lnTo>
                <a:lnTo>
                  <a:pt x="279902" y="417113"/>
                </a:lnTo>
                <a:lnTo>
                  <a:pt x="307468" y="405978"/>
                </a:lnTo>
                <a:lnTo>
                  <a:pt x="333214" y="391110"/>
                </a:lnTo>
                <a:lnTo>
                  <a:pt x="356645" y="372802"/>
                </a:lnTo>
                <a:lnTo>
                  <a:pt x="377295" y="351420"/>
                </a:lnTo>
                <a:lnTo>
                  <a:pt x="394774" y="327366"/>
                </a:lnTo>
                <a:lnTo>
                  <a:pt x="408728" y="301115"/>
                </a:lnTo>
                <a:lnTo>
                  <a:pt x="418901" y="273177"/>
                </a:lnTo>
                <a:lnTo>
                  <a:pt x="425082" y="244095"/>
                </a:lnTo>
                <a:lnTo>
                  <a:pt x="427149" y="214436"/>
                </a:lnTo>
                <a:lnTo>
                  <a:pt x="427149" y="214436"/>
                </a:lnTo>
              </a:path>
            </a:pathLst>
          </a:custGeom>
          <a:noFill/>
          <a:ln w="1944" cap="sq">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4" name="Freeform: Shape 153">
            <a:extLst>
              <a:ext uri="{FF2B5EF4-FFF2-40B4-BE49-F238E27FC236}">
                <a16:creationId xmlns:a16="http://schemas.microsoft.com/office/drawing/2014/main" id="{56A7195B-7F59-4C67-B329-919267AC70A0}"/>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5" name="Freeform: Shape 154">
            <a:extLst>
              <a:ext uri="{FF2B5EF4-FFF2-40B4-BE49-F238E27FC236}">
                <a16:creationId xmlns:a16="http://schemas.microsoft.com/office/drawing/2014/main" id="{F6DE88AB-D3F7-4D76-A926-5D72500AECCF}"/>
              </a:ext>
            </a:extLst>
          </p:cNvPr>
          <p:cNvSpPr/>
          <p:nvPr/>
        </p:nvSpPr>
        <p:spPr>
          <a:xfrm>
            <a:off x="1954004" y="5894670"/>
            <a:ext cx="51749" cy="51749"/>
          </a:xfrm>
          <a:custGeom>
            <a:avLst/>
            <a:gdLst>
              <a:gd name="connsiteX0" fmla="*/ 711823 w 704850"/>
              <a:gd name="connsiteY0" fmla="*/ 356640 h 704850"/>
              <a:gd name="connsiteX1" fmla="*/ 709880 w 704850"/>
              <a:gd name="connsiteY1" fmla="*/ 319513 h 704850"/>
              <a:gd name="connsiteX2" fmla="*/ 704060 w 704850"/>
              <a:gd name="connsiteY2" fmla="*/ 282793 h 704850"/>
              <a:gd name="connsiteX3" fmla="*/ 694440 w 704850"/>
              <a:gd name="connsiteY3" fmla="*/ 246882 h 704850"/>
              <a:gd name="connsiteX4" fmla="*/ 681114 w 704850"/>
              <a:gd name="connsiteY4" fmla="*/ 212174 h 704850"/>
              <a:gd name="connsiteX5" fmla="*/ 664236 w 704850"/>
              <a:gd name="connsiteY5" fmla="*/ 179049 h 704850"/>
              <a:gd name="connsiteX6" fmla="*/ 643995 w 704850"/>
              <a:gd name="connsiteY6" fmla="*/ 147869 h 704850"/>
              <a:gd name="connsiteX7" fmla="*/ 620593 w 704850"/>
              <a:gd name="connsiteY7" fmla="*/ 118976 h 704850"/>
              <a:gd name="connsiteX8" fmla="*/ 594303 w 704850"/>
              <a:gd name="connsiteY8" fmla="*/ 92687 h 704850"/>
              <a:gd name="connsiteX9" fmla="*/ 565414 w 704850"/>
              <a:gd name="connsiteY9" fmla="*/ 69291 h 704850"/>
              <a:gd name="connsiteX10" fmla="*/ 534239 w 704850"/>
              <a:gd name="connsiteY10" fmla="*/ 49043 h 704850"/>
              <a:gd name="connsiteX11" fmla="*/ 501111 w 704850"/>
              <a:gd name="connsiteY11" fmla="*/ 32165 h 704850"/>
              <a:gd name="connsiteX12" fmla="*/ 466402 w 704850"/>
              <a:gd name="connsiteY12" fmla="*/ 18841 h 704850"/>
              <a:gd name="connsiteX13" fmla="*/ 430493 w 704850"/>
              <a:gd name="connsiteY13" fmla="*/ 9219 h 704850"/>
              <a:gd name="connsiteX14" fmla="*/ 393774 w 704850"/>
              <a:gd name="connsiteY14" fmla="*/ 3403 h 704850"/>
              <a:gd name="connsiteX15" fmla="*/ 356645 w 704850"/>
              <a:gd name="connsiteY15" fmla="*/ 1458 h 704850"/>
              <a:gd name="connsiteX16" fmla="*/ 319517 w 704850"/>
              <a:gd name="connsiteY16" fmla="*/ 3403 h 704850"/>
              <a:gd name="connsiteX17" fmla="*/ 282798 w 704850"/>
              <a:gd name="connsiteY17" fmla="*/ 9219 h 704850"/>
              <a:gd name="connsiteX18" fmla="*/ 246889 w 704850"/>
              <a:gd name="connsiteY18" fmla="*/ 18841 h 704850"/>
              <a:gd name="connsiteX19" fmla="*/ 212179 w 704850"/>
              <a:gd name="connsiteY19" fmla="*/ 32165 h 704850"/>
              <a:gd name="connsiteX20" fmla="*/ 179051 w 704850"/>
              <a:gd name="connsiteY20" fmla="*/ 49043 h 704850"/>
              <a:gd name="connsiteX21" fmla="*/ 147876 w 704850"/>
              <a:gd name="connsiteY21" fmla="*/ 69291 h 704850"/>
              <a:gd name="connsiteX22" fmla="*/ 118978 w 704850"/>
              <a:gd name="connsiteY22" fmla="*/ 92687 h 704850"/>
              <a:gd name="connsiteX23" fmla="*/ 92688 w 704850"/>
              <a:gd name="connsiteY23" fmla="*/ 118976 h 704850"/>
              <a:gd name="connsiteX24" fmla="*/ 69295 w 704850"/>
              <a:gd name="connsiteY24" fmla="*/ 147869 h 704850"/>
              <a:gd name="connsiteX25" fmla="*/ 49045 w 704850"/>
              <a:gd name="connsiteY25" fmla="*/ 179049 h 704850"/>
              <a:gd name="connsiteX26" fmla="*/ 32167 w 704850"/>
              <a:gd name="connsiteY26" fmla="*/ 212174 h 704850"/>
              <a:gd name="connsiteX27" fmla="*/ 18851 w 704850"/>
              <a:gd name="connsiteY27" fmla="*/ 246882 h 704850"/>
              <a:gd name="connsiteX28" fmla="*/ 9221 w 704850"/>
              <a:gd name="connsiteY28" fmla="*/ 282793 h 704850"/>
              <a:gd name="connsiteX29" fmla="*/ 3410 w 704850"/>
              <a:gd name="connsiteY29" fmla="*/ 319513 h 704850"/>
              <a:gd name="connsiteX30" fmla="*/ 1458 w 704850"/>
              <a:gd name="connsiteY30" fmla="*/ 356640 h 704850"/>
              <a:gd name="connsiteX31" fmla="*/ 3410 w 704850"/>
              <a:gd name="connsiteY31" fmla="*/ 393766 h 704850"/>
              <a:gd name="connsiteX32" fmla="*/ 9221 w 704850"/>
              <a:gd name="connsiteY32" fmla="*/ 430486 h 704850"/>
              <a:gd name="connsiteX33" fmla="*/ 18851 w 704850"/>
              <a:gd name="connsiteY33" fmla="*/ 466397 h 704850"/>
              <a:gd name="connsiteX34" fmla="*/ 32167 w 704850"/>
              <a:gd name="connsiteY34" fmla="*/ 501105 h 704850"/>
              <a:gd name="connsiteX35" fmla="*/ 49045 w 704850"/>
              <a:gd name="connsiteY35" fmla="*/ 534226 h 704850"/>
              <a:gd name="connsiteX36" fmla="*/ 69295 w 704850"/>
              <a:gd name="connsiteY36" fmla="*/ 565411 h 704850"/>
              <a:gd name="connsiteX37" fmla="*/ 92688 w 704850"/>
              <a:gd name="connsiteY37" fmla="*/ 594301 h 704850"/>
              <a:gd name="connsiteX38" fmla="*/ 118978 w 704850"/>
              <a:gd name="connsiteY38" fmla="*/ 620590 h 704850"/>
              <a:gd name="connsiteX39" fmla="*/ 147876 w 704850"/>
              <a:gd name="connsiteY39" fmla="*/ 643983 h 704850"/>
              <a:gd name="connsiteX40" fmla="*/ 179051 w 704850"/>
              <a:gd name="connsiteY40" fmla="*/ 664233 h 704850"/>
              <a:gd name="connsiteX41" fmla="*/ 212179 w 704850"/>
              <a:gd name="connsiteY41" fmla="*/ 681112 h 704850"/>
              <a:gd name="connsiteX42" fmla="*/ 246889 w 704850"/>
              <a:gd name="connsiteY42" fmla="*/ 694437 h 704850"/>
              <a:gd name="connsiteX43" fmla="*/ 282798 w 704850"/>
              <a:gd name="connsiteY43" fmla="*/ 704057 h 704850"/>
              <a:gd name="connsiteX44" fmla="*/ 319517 w 704850"/>
              <a:gd name="connsiteY44" fmla="*/ 709877 h 704850"/>
              <a:gd name="connsiteX45" fmla="*/ 356645 w 704850"/>
              <a:gd name="connsiteY45" fmla="*/ 711820 h 704850"/>
              <a:gd name="connsiteX46" fmla="*/ 393774 w 704850"/>
              <a:gd name="connsiteY46" fmla="*/ 709877 h 704850"/>
              <a:gd name="connsiteX47" fmla="*/ 430493 w 704850"/>
              <a:gd name="connsiteY47" fmla="*/ 704057 h 704850"/>
              <a:gd name="connsiteX48" fmla="*/ 466402 w 704850"/>
              <a:gd name="connsiteY48" fmla="*/ 694437 h 704850"/>
              <a:gd name="connsiteX49" fmla="*/ 501111 w 704850"/>
              <a:gd name="connsiteY49" fmla="*/ 681112 h 704850"/>
              <a:gd name="connsiteX50" fmla="*/ 534239 w 704850"/>
              <a:gd name="connsiteY50" fmla="*/ 664233 h 704850"/>
              <a:gd name="connsiteX51" fmla="*/ 565414 w 704850"/>
              <a:gd name="connsiteY51" fmla="*/ 643983 h 704850"/>
              <a:gd name="connsiteX52" fmla="*/ 594303 w 704850"/>
              <a:gd name="connsiteY52" fmla="*/ 620590 h 704850"/>
              <a:gd name="connsiteX53" fmla="*/ 620593 w 704850"/>
              <a:gd name="connsiteY53" fmla="*/ 594301 h 704850"/>
              <a:gd name="connsiteX54" fmla="*/ 643995 w 704850"/>
              <a:gd name="connsiteY54" fmla="*/ 565411 h 704850"/>
              <a:gd name="connsiteX55" fmla="*/ 664236 w 704850"/>
              <a:gd name="connsiteY55" fmla="*/ 534226 h 704850"/>
              <a:gd name="connsiteX56" fmla="*/ 681114 w 704850"/>
              <a:gd name="connsiteY56" fmla="*/ 501105 h 704850"/>
              <a:gd name="connsiteX57" fmla="*/ 694440 w 704850"/>
              <a:gd name="connsiteY57" fmla="*/ 466397 h 704850"/>
              <a:gd name="connsiteX58" fmla="*/ 704060 w 704850"/>
              <a:gd name="connsiteY58" fmla="*/ 430486 h 704850"/>
              <a:gd name="connsiteX59" fmla="*/ 709880 w 704850"/>
              <a:gd name="connsiteY59" fmla="*/ 393766 h 704850"/>
              <a:gd name="connsiteX60" fmla="*/ 711823 w 704850"/>
              <a:gd name="connsiteY60" fmla="*/ 356640 h 704850"/>
              <a:gd name="connsiteX61" fmla="*/ 711823 w 704850"/>
              <a:gd name="connsiteY61" fmla="*/ 35664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4850" h="704850">
                <a:moveTo>
                  <a:pt x="711823" y="356640"/>
                </a:moveTo>
                <a:lnTo>
                  <a:pt x="709880" y="319513"/>
                </a:lnTo>
                <a:lnTo>
                  <a:pt x="704060" y="282793"/>
                </a:lnTo>
                <a:lnTo>
                  <a:pt x="694440" y="246882"/>
                </a:lnTo>
                <a:lnTo>
                  <a:pt x="681114" y="212174"/>
                </a:lnTo>
                <a:lnTo>
                  <a:pt x="664236" y="179049"/>
                </a:lnTo>
                <a:lnTo>
                  <a:pt x="643995" y="147869"/>
                </a:lnTo>
                <a:lnTo>
                  <a:pt x="620593" y="118976"/>
                </a:lnTo>
                <a:lnTo>
                  <a:pt x="594303" y="92687"/>
                </a:lnTo>
                <a:lnTo>
                  <a:pt x="565414" y="69291"/>
                </a:lnTo>
                <a:lnTo>
                  <a:pt x="534239" y="49043"/>
                </a:lnTo>
                <a:lnTo>
                  <a:pt x="501111" y="32165"/>
                </a:lnTo>
                <a:lnTo>
                  <a:pt x="466402" y="18841"/>
                </a:lnTo>
                <a:lnTo>
                  <a:pt x="430493" y="9219"/>
                </a:lnTo>
                <a:lnTo>
                  <a:pt x="393774" y="3403"/>
                </a:lnTo>
                <a:lnTo>
                  <a:pt x="356645" y="1458"/>
                </a:lnTo>
                <a:lnTo>
                  <a:pt x="319517" y="3403"/>
                </a:lnTo>
                <a:lnTo>
                  <a:pt x="282798" y="9219"/>
                </a:lnTo>
                <a:lnTo>
                  <a:pt x="246889" y="18841"/>
                </a:lnTo>
                <a:lnTo>
                  <a:pt x="212179" y="32165"/>
                </a:lnTo>
                <a:lnTo>
                  <a:pt x="179051" y="49043"/>
                </a:lnTo>
                <a:lnTo>
                  <a:pt x="147876" y="69291"/>
                </a:lnTo>
                <a:lnTo>
                  <a:pt x="118978" y="92687"/>
                </a:lnTo>
                <a:lnTo>
                  <a:pt x="92688" y="118976"/>
                </a:lnTo>
                <a:lnTo>
                  <a:pt x="69295" y="147869"/>
                </a:lnTo>
                <a:lnTo>
                  <a:pt x="49045" y="179049"/>
                </a:lnTo>
                <a:lnTo>
                  <a:pt x="32167" y="212174"/>
                </a:lnTo>
                <a:lnTo>
                  <a:pt x="18851" y="246882"/>
                </a:lnTo>
                <a:lnTo>
                  <a:pt x="9221" y="282793"/>
                </a:lnTo>
                <a:lnTo>
                  <a:pt x="3410" y="319513"/>
                </a:lnTo>
                <a:lnTo>
                  <a:pt x="1458" y="356640"/>
                </a:lnTo>
                <a:lnTo>
                  <a:pt x="3410" y="393766"/>
                </a:lnTo>
                <a:lnTo>
                  <a:pt x="9221" y="430486"/>
                </a:lnTo>
                <a:lnTo>
                  <a:pt x="18851" y="466397"/>
                </a:lnTo>
                <a:lnTo>
                  <a:pt x="32167" y="501105"/>
                </a:lnTo>
                <a:lnTo>
                  <a:pt x="49045" y="534226"/>
                </a:lnTo>
                <a:lnTo>
                  <a:pt x="69295" y="565411"/>
                </a:lnTo>
                <a:lnTo>
                  <a:pt x="92688" y="594301"/>
                </a:lnTo>
                <a:lnTo>
                  <a:pt x="118978" y="620590"/>
                </a:lnTo>
                <a:lnTo>
                  <a:pt x="147876" y="643983"/>
                </a:lnTo>
                <a:lnTo>
                  <a:pt x="179051" y="664233"/>
                </a:lnTo>
                <a:lnTo>
                  <a:pt x="212179" y="681112"/>
                </a:lnTo>
                <a:lnTo>
                  <a:pt x="246889" y="694437"/>
                </a:lnTo>
                <a:lnTo>
                  <a:pt x="282798" y="704057"/>
                </a:lnTo>
                <a:lnTo>
                  <a:pt x="319517" y="709877"/>
                </a:lnTo>
                <a:lnTo>
                  <a:pt x="356645" y="711820"/>
                </a:lnTo>
                <a:lnTo>
                  <a:pt x="393774" y="709877"/>
                </a:lnTo>
                <a:lnTo>
                  <a:pt x="430493" y="704057"/>
                </a:lnTo>
                <a:lnTo>
                  <a:pt x="466402" y="694437"/>
                </a:lnTo>
                <a:lnTo>
                  <a:pt x="501111" y="681112"/>
                </a:lnTo>
                <a:lnTo>
                  <a:pt x="534239" y="664233"/>
                </a:lnTo>
                <a:lnTo>
                  <a:pt x="565414" y="643983"/>
                </a:lnTo>
                <a:lnTo>
                  <a:pt x="594303" y="620590"/>
                </a:lnTo>
                <a:lnTo>
                  <a:pt x="620593" y="594301"/>
                </a:lnTo>
                <a:lnTo>
                  <a:pt x="643995" y="565411"/>
                </a:lnTo>
                <a:lnTo>
                  <a:pt x="664236" y="534226"/>
                </a:lnTo>
                <a:lnTo>
                  <a:pt x="681114" y="501105"/>
                </a:lnTo>
                <a:lnTo>
                  <a:pt x="694440" y="466397"/>
                </a:lnTo>
                <a:lnTo>
                  <a:pt x="704060" y="430486"/>
                </a:lnTo>
                <a:lnTo>
                  <a:pt x="709880" y="393766"/>
                </a:lnTo>
                <a:lnTo>
                  <a:pt x="711823" y="356640"/>
                </a:lnTo>
                <a:lnTo>
                  <a:pt x="711823" y="356640"/>
                </a:lnTo>
              </a:path>
            </a:pathLst>
          </a:custGeom>
          <a:noFill/>
          <a:ln w="1944" cap="sq">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6" name="Freeform: Shape 155">
            <a:extLst>
              <a:ext uri="{FF2B5EF4-FFF2-40B4-BE49-F238E27FC236}">
                <a16:creationId xmlns:a16="http://schemas.microsoft.com/office/drawing/2014/main" id="{FE73560D-61AA-465B-8503-60F6A50ECD96}"/>
              </a:ext>
            </a:extLst>
          </p:cNvPr>
          <p:cNvSpPr/>
          <p:nvPr/>
        </p:nvSpPr>
        <p:spPr>
          <a:xfrm>
            <a:off x="1932725" y="5873391"/>
            <a:ext cx="94407" cy="94407"/>
          </a:xfrm>
          <a:custGeom>
            <a:avLst/>
            <a:gdLst>
              <a:gd name="connsiteX0" fmla="*/ 646471 w 1285875"/>
              <a:gd name="connsiteY0" fmla="*/ 1285802 h 1285875"/>
              <a:gd name="connsiteX1" fmla="*/ 1285799 w 1285875"/>
              <a:gd name="connsiteY1" fmla="*/ 646471 h 1285875"/>
              <a:gd name="connsiteX2" fmla="*/ 646471 w 1285875"/>
              <a:gd name="connsiteY2" fmla="*/ 7144 h 1285875"/>
              <a:gd name="connsiteX3" fmla="*/ 7144 w 1285875"/>
              <a:gd name="connsiteY3" fmla="*/ 646471 h 1285875"/>
              <a:gd name="connsiteX4" fmla="*/ 194396 w 1285875"/>
              <a:gd name="connsiteY4" fmla="*/ 1098540 h 1285875"/>
              <a:gd name="connsiteX5" fmla="*/ 646471 w 1285875"/>
              <a:gd name="connsiteY5" fmla="*/ 1285802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285875">
                <a:moveTo>
                  <a:pt x="646471" y="1285802"/>
                </a:moveTo>
                <a:cubicBezTo>
                  <a:pt x="999563" y="1285802"/>
                  <a:pt x="1285799" y="999566"/>
                  <a:pt x="1285799" y="646471"/>
                </a:cubicBezTo>
                <a:cubicBezTo>
                  <a:pt x="1285799" y="293381"/>
                  <a:pt x="999563" y="7144"/>
                  <a:pt x="646471" y="7144"/>
                </a:cubicBezTo>
                <a:cubicBezTo>
                  <a:pt x="293379" y="7144"/>
                  <a:pt x="7144" y="293381"/>
                  <a:pt x="7144" y="646471"/>
                </a:cubicBezTo>
                <a:cubicBezTo>
                  <a:pt x="7144" y="816029"/>
                  <a:pt x="74504" y="978649"/>
                  <a:pt x="194396" y="1098540"/>
                </a:cubicBezTo>
                <a:cubicBezTo>
                  <a:pt x="314296" y="1218441"/>
                  <a:pt x="476907" y="1285792"/>
                  <a:pt x="646471" y="1285802"/>
                </a:cubicBezTo>
                <a:close/>
              </a:path>
            </a:pathLst>
          </a:custGeom>
          <a:no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7" name="Freeform: Shape 156">
            <a:extLst>
              <a:ext uri="{FF2B5EF4-FFF2-40B4-BE49-F238E27FC236}">
                <a16:creationId xmlns:a16="http://schemas.microsoft.com/office/drawing/2014/main" id="{8D28D2F6-A71A-4851-930D-803B44D94219}"/>
              </a:ext>
            </a:extLst>
          </p:cNvPr>
          <p:cNvSpPr/>
          <p:nvPr/>
        </p:nvSpPr>
        <p:spPr>
          <a:xfrm>
            <a:off x="1943573" y="5884240"/>
            <a:ext cx="72729" cy="72728"/>
          </a:xfrm>
          <a:custGeom>
            <a:avLst/>
            <a:gdLst>
              <a:gd name="connsiteX0" fmla="*/ 995964 w 990600"/>
              <a:gd name="connsiteY0" fmla="*/ 498713 h 990600"/>
              <a:gd name="connsiteX1" fmla="*/ 993239 w 990600"/>
              <a:gd name="connsiteY1" fmla="*/ 446735 h 990600"/>
              <a:gd name="connsiteX2" fmla="*/ 985095 w 990600"/>
              <a:gd name="connsiteY2" fmla="*/ 395327 h 990600"/>
              <a:gd name="connsiteX3" fmla="*/ 971627 w 990600"/>
              <a:gd name="connsiteY3" fmla="*/ 345052 h 990600"/>
              <a:gd name="connsiteX4" fmla="*/ 952977 w 990600"/>
              <a:gd name="connsiteY4" fmla="*/ 296461 h 990600"/>
              <a:gd name="connsiteX5" fmla="*/ 929346 w 990600"/>
              <a:gd name="connsiteY5" fmla="*/ 250085 h 990600"/>
              <a:gd name="connsiteX6" fmla="*/ 900999 w 990600"/>
              <a:gd name="connsiteY6" fmla="*/ 206434 h 990600"/>
              <a:gd name="connsiteX7" fmla="*/ 868243 w 990600"/>
              <a:gd name="connsiteY7" fmla="*/ 165984 h 990600"/>
              <a:gd name="connsiteX8" fmla="*/ 831438 w 990600"/>
              <a:gd name="connsiteY8" fmla="*/ 129181 h 990600"/>
              <a:gd name="connsiteX9" fmla="*/ 790985 w 990600"/>
              <a:gd name="connsiteY9" fmla="*/ 96425 h 990600"/>
              <a:gd name="connsiteX10" fmla="*/ 747332 w 990600"/>
              <a:gd name="connsiteY10" fmla="*/ 68078 h 990600"/>
              <a:gd name="connsiteX11" fmla="*/ 700965 w 990600"/>
              <a:gd name="connsiteY11" fmla="*/ 44448 h 990600"/>
              <a:gd name="connsiteX12" fmla="*/ 652368 w 990600"/>
              <a:gd name="connsiteY12" fmla="*/ 25795 h 990600"/>
              <a:gd name="connsiteX13" fmla="*/ 602095 w 990600"/>
              <a:gd name="connsiteY13" fmla="*/ 12324 h 990600"/>
              <a:gd name="connsiteX14" fmla="*/ 550688 w 990600"/>
              <a:gd name="connsiteY14" fmla="*/ 4182 h 990600"/>
              <a:gd name="connsiteX15" fmla="*/ 498711 w 990600"/>
              <a:gd name="connsiteY15" fmla="*/ 1458 h 990600"/>
              <a:gd name="connsiteX16" fmla="*/ 446733 w 990600"/>
              <a:gd name="connsiteY16" fmla="*/ 4182 h 990600"/>
              <a:gd name="connsiteX17" fmla="*/ 395326 w 990600"/>
              <a:gd name="connsiteY17" fmla="*/ 12324 h 990600"/>
              <a:gd name="connsiteX18" fmla="*/ 345053 w 990600"/>
              <a:gd name="connsiteY18" fmla="*/ 25795 h 990600"/>
              <a:gd name="connsiteX19" fmla="*/ 296457 w 990600"/>
              <a:gd name="connsiteY19" fmla="*/ 44448 h 990600"/>
              <a:gd name="connsiteX20" fmla="*/ 250080 w 990600"/>
              <a:gd name="connsiteY20" fmla="*/ 68078 h 990600"/>
              <a:gd name="connsiteX21" fmla="*/ 206427 w 990600"/>
              <a:gd name="connsiteY21" fmla="*/ 96425 h 990600"/>
              <a:gd name="connsiteX22" fmla="*/ 165983 w 990600"/>
              <a:gd name="connsiteY22" fmla="*/ 129181 h 990600"/>
              <a:gd name="connsiteX23" fmla="*/ 129179 w 990600"/>
              <a:gd name="connsiteY23" fmla="*/ 165984 h 990600"/>
              <a:gd name="connsiteX24" fmla="*/ 96422 w 990600"/>
              <a:gd name="connsiteY24" fmla="*/ 206434 h 990600"/>
              <a:gd name="connsiteX25" fmla="*/ 68076 w 990600"/>
              <a:gd name="connsiteY25" fmla="*/ 250085 h 990600"/>
              <a:gd name="connsiteX26" fmla="*/ 44444 w 990600"/>
              <a:gd name="connsiteY26" fmla="*/ 296461 h 990600"/>
              <a:gd name="connsiteX27" fmla="*/ 25794 w 990600"/>
              <a:gd name="connsiteY27" fmla="*/ 345052 h 990600"/>
              <a:gd name="connsiteX28" fmla="*/ 12317 w 990600"/>
              <a:gd name="connsiteY28" fmla="*/ 395327 h 990600"/>
              <a:gd name="connsiteX29" fmla="*/ 4182 w 990600"/>
              <a:gd name="connsiteY29" fmla="*/ 446735 h 990600"/>
              <a:gd name="connsiteX30" fmla="*/ 1458 w 990600"/>
              <a:gd name="connsiteY30" fmla="*/ 498713 h 990600"/>
              <a:gd name="connsiteX31" fmla="*/ 4182 w 990600"/>
              <a:gd name="connsiteY31" fmla="*/ 550690 h 990600"/>
              <a:gd name="connsiteX32" fmla="*/ 12317 w 990600"/>
              <a:gd name="connsiteY32" fmla="*/ 602097 h 990600"/>
              <a:gd name="connsiteX33" fmla="*/ 25794 w 990600"/>
              <a:gd name="connsiteY33" fmla="*/ 652373 h 990600"/>
              <a:gd name="connsiteX34" fmla="*/ 44444 w 990600"/>
              <a:gd name="connsiteY34" fmla="*/ 700960 h 990600"/>
              <a:gd name="connsiteX35" fmla="*/ 68076 w 990600"/>
              <a:gd name="connsiteY35" fmla="*/ 747337 h 990600"/>
              <a:gd name="connsiteX36" fmla="*/ 96422 w 990600"/>
              <a:gd name="connsiteY36" fmla="*/ 790990 h 990600"/>
              <a:gd name="connsiteX37" fmla="*/ 129179 w 990600"/>
              <a:gd name="connsiteY37" fmla="*/ 831443 h 990600"/>
              <a:gd name="connsiteX38" fmla="*/ 165983 w 990600"/>
              <a:gd name="connsiteY38" fmla="*/ 868247 h 990600"/>
              <a:gd name="connsiteX39" fmla="*/ 206427 w 990600"/>
              <a:gd name="connsiteY39" fmla="*/ 901004 h 990600"/>
              <a:gd name="connsiteX40" fmla="*/ 250080 w 990600"/>
              <a:gd name="connsiteY40" fmla="*/ 929350 h 990600"/>
              <a:gd name="connsiteX41" fmla="*/ 296457 w 990600"/>
              <a:gd name="connsiteY41" fmla="*/ 952972 h 990600"/>
              <a:gd name="connsiteX42" fmla="*/ 345053 w 990600"/>
              <a:gd name="connsiteY42" fmla="*/ 971632 h 990600"/>
              <a:gd name="connsiteX43" fmla="*/ 395326 w 990600"/>
              <a:gd name="connsiteY43" fmla="*/ 985100 h 990600"/>
              <a:gd name="connsiteX44" fmla="*/ 446733 w 990600"/>
              <a:gd name="connsiteY44" fmla="*/ 993244 h 990600"/>
              <a:gd name="connsiteX45" fmla="*/ 498711 w 990600"/>
              <a:gd name="connsiteY45" fmla="*/ 995968 h 990600"/>
              <a:gd name="connsiteX46" fmla="*/ 550688 w 990600"/>
              <a:gd name="connsiteY46" fmla="*/ 993244 h 990600"/>
              <a:gd name="connsiteX47" fmla="*/ 602095 w 990600"/>
              <a:gd name="connsiteY47" fmla="*/ 985100 h 990600"/>
              <a:gd name="connsiteX48" fmla="*/ 652368 w 990600"/>
              <a:gd name="connsiteY48" fmla="*/ 971632 h 990600"/>
              <a:gd name="connsiteX49" fmla="*/ 700965 w 990600"/>
              <a:gd name="connsiteY49" fmla="*/ 952972 h 990600"/>
              <a:gd name="connsiteX50" fmla="*/ 747332 w 990600"/>
              <a:gd name="connsiteY50" fmla="*/ 929350 h 990600"/>
              <a:gd name="connsiteX51" fmla="*/ 790985 w 990600"/>
              <a:gd name="connsiteY51" fmla="*/ 901004 h 990600"/>
              <a:gd name="connsiteX52" fmla="*/ 831438 w 990600"/>
              <a:gd name="connsiteY52" fmla="*/ 868247 h 990600"/>
              <a:gd name="connsiteX53" fmla="*/ 868243 w 990600"/>
              <a:gd name="connsiteY53" fmla="*/ 831443 h 990600"/>
              <a:gd name="connsiteX54" fmla="*/ 900999 w 990600"/>
              <a:gd name="connsiteY54" fmla="*/ 790990 h 990600"/>
              <a:gd name="connsiteX55" fmla="*/ 929346 w 990600"/>
              <a:gd name="connsiteY55" fmla="*/ 747337 h 990600"/>
              <a:gd name="connsiteX56" fmla="*/ 952977 w 990600"/>
              <a:gd name="connsiteY56" fmla="*/ 700960 h 990600"/>
              <a:gd name="connsiteX57" fmla="*/ 971627 w 990600"/>
              <a:gd name="connsiteY57" fmla="*/ 652373 h 990600"/>
              <a:gd name="connsiteX58" fmla="*/ 985095 w 990600"/>
              <a:gd name="connsiteY58" fmla="*/ 602098 h 990600"/>
              <a:gd name="connsiteX59" fmla="*/ 993239 w 990600"/>
              <a:gd name="connsiteY59" fmla="*/ 550690 h 990600"/>
              <a:gd name="connsiteX60" fmla="*/ 995964 w 990600"/>
              <a:gd name="connsiteY60" fmla="*/ 498713 h 990600"/>
              <a:gd name="connsiteX61" fmla="*/ 995964 w 990600"/>
              <a:gd name="connsiteY61" fmla="*/ 498713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0600" h="990600">
                <a:moveTo>
                  <a:pt x="995964" y="498713"/>
                </a:moveTo>
                <a:lnTo>
                  <a:pt x="993239" y="446735"/>
                </a:lnTo>
                <a:lnTo>
                  <a:pt x="985095" y="395327"/>
                </a:lnTo>
                <a:lnTo>
                  <a:pt x="971627" y="345052"/>
                </a:lnTo>
                <a:lnTo>
                  <a:pt x="952977" y="296461"/>
                </a:lnTo>
                <a:lnTo>
                  <a:pt x="929346" y="250085"/>
                </a:lnTo>
                <a:lnTo>
                  <a:pt x="900999" y="206434"/>
                </a:lnTo>
                <a:lnTo>
                  <a:pt x="868243" y="165984"/>
                </a:lnTo>
                <a:lnTo>
                  <a:pt x="831438" y="129181"/>
                </a:lnTo>
                <a:lnTo>
                  <a:pt x="790985" y="96425"/>
                </a:lnTo>
                <a:lnTo>
                  <a:pt x="747332" y="68078"/>
                </a:lnTo>
                <a:lnTo>
                  <a:pt x="700965" y="44448"/>
                </a:lnTo>
                <a:lnTo>
                  <a:pt x="652368" y="25795"/>
                </a:lnTo>
                <a:lnTo>
                  <a:pt x="602095" y="12324"/>
                </a:lnTo>
                <a:lnTo>
                  <a:pt x="550688" y="4182"/>
                </a:lnTo>
                <a:lnTo>
                  <a:pt x="498711" y="1458"/>
                </a:lnTo>
                <a:lnTo>
                  <a:pt x="446733" y="4182"/>
                </a:lnTo>
                <a:lnTo>
                  <a:pt x="395326" y="12324"/>
                </a:lnTo>
                <a:lnTo>
                  <a:pt x="345053" y="25795"/>
                </a:lnTo>
                <a:lnTo>
                  <a:pt x="296457" y="44448"/>
                </a:lnTo>
                <a:lnTo>
                  <a:pt x="250080" y="68078"/>
                </a:lnTo>
                <a:lnTo>
                  <a:pt x="206427" y="96425"/>
                </a:lnTo>
                <a:lnTo>
                  <a:pt x="165983" y="129181"/>
                </a:lnTo>
                <a:lnTo>
                  <a:pt x="129179" y="165984"/>
                </a:lnTo>
                <a:lnTo>
                  <a:pt x="96422" y="206434"/>
                </a:lnTo>
                <a:lnTo>
                  <a:pt x="68076" y="250085"/>
                </a:lnTo>
                <a:lnTo>
                  <a:pt x="44444" y="296461"/>
                </a:lnTo>
                <a:lnTo>
                  <a:pt x="25794" y="345052"/>
                </a:lnTo>
                <a:lnTo>
                  <a:pt x="12317" y="395327"/>
                </a:lnTo>
                <a:lnTo>
                  <a:pt x="4182" y="446735"/>
                </a:lnTo>
                <a:lnTo>
                  <a:pt x="1458" y="498713"/>
                </a:lnTo>
                <a:lnTo>
                  <a:pt x="4182" y="550690"/>
                </a:lnTo>
                <a:lnTo>
                  <a:pt x="12317" y="602097"/>
                </a:lnTo>
                <a:lnTo>
                  <a:pt x="25794" y="652373"/>
                </a:lnTo>
                <a:lnTo>
                  <a:pt x="44444" y="700960"/>
                </a:lnTo>
                <a:lnTo>
                  <a:pt x="68076" y="747337"/>
                </a:lnTo>
                <a:lnTo>
                  <a:pt x="96422" y="790990"/>
                </a:lnTo>
                <a:lnTo>
                  <a:pt x="129179" y="831443"/>
                </a:lnTo>
                <a:lnTo>
                  <a:pt x="165983" y="868247"/>
                </a:lnTo>
                <a:lnTo>
                  <a:pt x="206427" y="901004"/>
                </a:lnTo>
                <a:lnTo>
                  <a:pt x="250080" y="929350"/>
                </a:lnTo>
                <a:lnTo>
                  <a:pt x="296457" y="952972"/>
                </a:lnTo>
                <a:lnTo>
                  <a:pt x="345053" y="971632"/>
                </a:lnTo>
                <a:lnTo>
                  <a:pt x="395326" y="985100"/>
                </a:lnTo>
                <a:lnTo>
                  <a:pt x="446733" y="993244"/>
                </a:lnTo>
                <a:lnTo>
                  <a:pt x="498711" y="995968"/>
                </a:lnTo>
                <a:lnTo>
                  <a:pt x="550688" y="993244"/>
                </a:lnTo>
                <a:lnTo>
                  <a:pt x="602095" y="985100"/>
                </a:lnTo>
                <a:lnTo>
                  <a:pt x="652368" y="971632"/>
                </a:lnTo>
                <a:lnTo>
                  <a:pt x="700965" y="952972"/>
                </a:lnTo>
                <a:lnTo>
                  <a:pt x="747332" y="929350"/>
                </a:lnTo>
                <a:lnTo>
                  <a:pt x="790985" y="901004"/>
                </a:lnTo>
                <a:lnTo>
                  <a:pt x="831438" y="868247"/>
                </a:lnTo>
                <a:lnTo>
                  <a:pt x="868243" y="831443"/>
                </a:lnTo>
                <a:lnTo>
                  <a:pt x="900999" y="790990"/>
                </a:lnTo>
                <a:lnTo>
                  <a:pt x="929346" y="747337"/>
                </a:lnTo>
                <a:lnTo>
                  <a:pt x="952977" y="700960"/>
                </a:lnTo>
                <a:lnTo>
                  <a:pt x="971627" y="652373"/>
                </a:lnTo>
                <a:lnTo>
                  <a:pt x="985095" y="602098"/>
                </a:lnTo>
                <a:lnTo>
                  <a:pt x="993239" y="550690"/>
                </a:lnTo>
                <a:lnTo>
                  <a:pt x="995964" y="498713"/>
                </a:lnTo>
                <a:lnTo>
                  <a:pt x="995964" y="498713"/>
                </a:lnTo>
              </a:path>
            </a:pathLst>
          </a:custGeom>
          <a:noFill/>
          <a:ln w="1944" cap="sq">
            <a:solidFill>
              <a:srgbClr val="FFFFFF">
                <a:alpha val="90000"/>
              </a:srgbClr>
            </a:solidFill>
            <a:custDash>
              <a:ds d="15307" sp="30613"/>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8" name="Freeform: Shape 157">
            <a:extLst>
              <a:ext uri="{FF2B5EF4-FFF2-40B4-BE49-F238E27FC236}">
                <a16:creationId xmlns:a16="http://schemas.microsoft.com/office/drawing/2014/main" id="{E9C69980-6887-4750-8DCE-7CA9EF503035}"/>
              </a:ext>
            </a:extLst>
          </p:cNvPr>
          <p:cNvSpPr/>
          <p:nvPr/>
        </p:nvSpPr>
        <p:spPr>
          <a:xfrm>
            <a:off x="1979949" y="5917392"/>
            <a:ext cx="10490" cy="3497"/>
          </a:xfrm>
          <a:custGeom>
            <a:avLst/>
            <a:gdLst>
              <a:gd name="connsiteX0" fmla="*/ 3256 w 142875"/>
              <a:gd name="connsiteY0" fmla="*/ 47154 h 47625"/>
              <a:gd name="connsiteX1" fmla="*/ 3256 w 142875"/>
              <a:gd name="connsiteY1" fmla="*/ 47154 h 47625"/>
              <a:gd name="connsiteX2" fmla="*/ 4609 w 142875"/>
              <a:gd name="connsiteY2" fmla="*/ 46715 h 47625"/>
              <a:gd name="connsiteX3" fmla="*/ 5961 w 142875"/>
              <a:gd name="connsiteY3" fmla="*/ 46276 h 47625"/>
              <a:gd name="connsiteX4" fmla="*/ 7304 w 142875"/>
              <a:gd name="connsiteY4" fmla="*/ 45837 h 47625"/>
              <a:gd name="connsiteX5" fmla="*/ 8657 w 142875"/>
              <a:gd name="connsiteY5" fmla="*/ 45398 h 47625"/>
              <a:gd name="connsiteX6" fmla="*/ 10009 w 142875"/>
              <a:gd name="connsiteY6" fmla="*/ 44958 h 47625"/>
              <a:gd name="connsiteX7" fmla="*/ 11362 w 142875"/>
              <a:gd name="connsiteY7" fmla="*/ 44519 h 47625"/>
              <a:gd name="connsiteX8" fmla="*/ 12714 w 142875"/>
              <a:gd name="connsiteY8" fmla="*/ 44080 h 47625"/>
              <a:gd name="connsiteX9" fmla="*/ 14067 w 142875"/>
              <a:gd name="connsiteY9" fmla="*/ 43642 h 47625"/>
              <a:gd name="connsiteX10" fmla="*/ 15419 w 142875"/>
              <a:gd name="connsiteY10" fmla="*/ 43203 h 47625"/>
              <a:gd name="connsiteX11" fmla="*/ 16762 w 142875"/>
              <a:gd name="connsiteY11" fmla="*/ 42764 h 47625"/>
              <a:gd name="connsiteX12" fmla="*/ 18115 w 142875"/>
              <a:gd name="connsiteY12" fmla="*/ 42325 h 47625"/>
              <a:gd name="connsiteX13" fmla="*/ 19468 w 142875"/>
              <a:gd name="connsiteY13" fmla="*/ 41886 h 47625"/>
              <a:gd name="connsiteX14" fmla="*/ 20820 w 142875"/>
              <a:gd name="connsiteY14" fmla="*/ 41448 h 47625"/>
              <a:gd name="connsiteX15" fmla="*/ 22173 w 142875"/>
              <a:gd name="connsiteY15" fmla="*/ 41008 h 47625"/>
              <a:gd name="connsiteX16" fmla="*/ 23525 w 142875"/>
              <a:gd name="connsiteY16" fmla="*/ 40569 h 47625"/>
              <a:gd name="connsiteX17" fmla="*/ 24878 w 142875"/>
              <a:gd name="connsiteY17" fmla="*/ 40130 h 47625"/>
              <a:gd name="connsiteX18" fmla="*/ 26221 w 142875"/>
              <a:gd name="connsiteY18" fmla="*/ 39691 h 47625"/>
              <a:gd name="connsiteX19" fmla="*/ 27573 w 142875"/>
              <a:gd name="connsiteY19" fmla="*/ 39252 h 47625"/>
              <a:gd name="connsiteX20" fmla="*/ 28926 w 142875"/>
              <a:gd name="connsiteY20" fmla="*/ 38813 h 47625"/>
              <a:gd name="connsiteX21" fmla="*/ 30278 w 142875"/>
              <a:gd name="connsiteY21" fmla="*/ 38375 h 47625"/>
              <a:gd name="connsiteX22" fmla="*/ 31631 w 142875"/>
              <a:gd name="connsiteY22" fmla="*/ 37936 h 47625"/>
              <a:gd name="connsiteX23" fmla="*/ 32983 w 142875"/>
              <a:gd name="connsiteY23" fmla="*/ 37497 h 47625"/>
              <a:gd name="connsiteX24" fmla="*/ 34336 w 142875"/>
              <a:gd name="connsiteY24" fmla="*/ 37057 h 47625"/>
              <a:gd name="connsiteX25" fmla="*/ 35679 w 142875"/>
              <a:gd name="connsiteY25" fmla="*/ 36618 h 47625"/>
              <a:gd name="connsiteX26" fmla="*/ 37032 w 142875"/>
              <a:gd name="connsiteY26" fmla="*/ 36179 h 47625"/>
              <a:gd name="connsiteX27" fmla="*/ 38384 w 142875"/>
              <a:gd name="connsiteY27" fmla="*/ 35740 h 47625"/>
              <a:gd name="connsiteX28" fmla="*/ 39737 w 142875"/>
              <a:gd name="connsiteY28" fmla="*/ 35301 h 47625"/>
              <a:gd name="connsiteX29" fmla="*/ 41089 w 142875"/>
              <a:gd name="connsiteY29" fmla="*/ 34863 h 47625"/>
              <a:gd name="connsiteX30" fmla="*/ 42442 w 142875"/>
              <a:gd name="connsiteY30" fmla="*/ 34423 h 47625"/>
              <a:gd name="connsiteX31" fmla="*/ 43794 w 142875"/>
              <a:gd name="connsiteY31" fmla="*/ 33985 h 47625"/>
              <a:gd name="connsiteX32" fmla="*/ 45137 w 142875"/>
              <a:gd name="connsiteY32" fmla="*/ 33546 h 47625"/>
              <a:gd name="connsiteX33" fmla="*/ 46490 w 142875"/>
              <a:gd name="connsiteY33" fmla="*/ 33106 h 47625"/>
              <a:gd name="connsiteX34" fmla="*/ 47842 w 142875"/>
              <a:gd name="connsiteY34" fmla="*/ 32667 h 47625"/>
              <a:gd name="connsiteX35" fmla="*/ 49195 w 142875"/>
              <a:gd name="connsiteY35" fmla="*/ 32228 h 47625"/>
              <a:gd name="connsiteX36" fmla="*/ 50547 w 142875"/>
              <a:gd name="connsiteY36" fmla="*/ 31789 h 47625"/>
              <a:gd name="connsiteX37" fmla="*/ 51900 w 142875"/>
              <a:gd name="connsiteY37" fmla="*/ 31351 h 47625"/>
              <a:gd name="connsiteX38" fmla="*/ 53252 w 142875"/>
              <a:gd name="connsiteY38" fmla="*/ 30912 h 47625"/>
              <a:gd name="connsiteX39" fmla="*/ 54605 w 142875"/>
              <a:gd name="connsiteY39" fmla="*/ 30473 h 47625"/>
              <a:gd name="connsiteX40" fmla="*/ 55948 w 142875"/>
              <a:gd name="connsiteY40" fmla="*/ 30034 h 47625"/>
              <a:gd name="connsiteX41" fmla="*/ 57301 w 142875"/>
              <a:gd name="connsiteY41" fmla="*/ 29595 h 47625"/>
              <a:gd name="connsiteX42" fmla="*/ 58653 w 142875"/>
              <a:gd name="connsiteY42" fmla="*/ 29155 h 47625"/>
              <a:gd name="connsiteX43" fmla="*/ 60006 w 142875"/>
              <a:gd name="connsiteY43" fmla="*/ 28716 h 47625"/>
              <a:gd name="connsiteX44" fmla="*/ 61358 w 142875"/>
              <a:gd name="connsiteY44" fmla="*/ 28278 h 47625"/>
              <a:gd name="connsiteX45" fmla="*/ 62711 w 142875"/>
              <a:gd name="connsiteY45" fmla="*/ 27839 h 47625"/>
              <a:gd name="connsiteX46" fmla="*/ 64054 w 142875"/>
              <a:gd name="connsiteY46" fmla="*/ 27400 h 47625"/>
              <a:gd name="connsiteX47" fmla="*/ 65406 w 142875"/>
              <a:gd name="connsiteY47" fmla="*/ 26961 h 47625"/>
              <a:gd name="connsiteX48" fmla="*/ 66759 w 142875"/>
              <a:gd name="connsiteY48" fmla="*/ 26522 h 47625"/>
              <a:gd name="connsiteX49" fmla="*/ 68112 w 142875"/>
              <a:gd name="connsiteY49" fmla="*/ 26083 h 47625"/>
              <a:gd name="connsiteX50" fmla="*/ 69464 w 142875"/>
              <a:gd name="connsiteY50" fmla="*/ 25644 h 47625"/>
              <a:gd name="connsiteX51" fmla="*/ 70817 w 142875"/>
              <a:gd name="connsiteY51" fmla="*/ 25206 h 47625"/>
              <a:gd name="connsiteX52" fmla="*/ 72169 w 142875"/>
              <a:gd name="connsiteY52" fmla="*/ 24766 h 47625"/>
              <a:gd name="connsiteX53" fmla="*/ 73522 w 142875"/>
              <a:gd name="connsiteY53" fmla="*/ 24327 h 47625"/>
              <a:gd name="connsiteX54" fmla="*/ 74865 w 142875"/>
              <a:gd name="connsiteY54" fmla="*/ 23888 h 47625"/>
              <a:gd name="connsiteX55" fmla="*/ 76217 w 142875"/>
              <a:gd name="connsiteY55" fmla="*/ 23449 h 47625"/>
              <a:gd name="connsiteX56" fmla="*/ 77570 w 142875"/>
              <a:gd name="connsiteY56" fmla="*/ 23010 h 47625"/>
              <a:gd name="connsiteX57" fmla="*/ 78922 w 142875"/>
              <a:gd name="connsiteY57" fmla="*/ 22571 h 47625"/>
              <a:gd name="connsiteX58" fmla="*/ 80275 w 142875"/>
              <a:gd name="connsiteY58" fmla="*/ 22132 h 47625"/>
              <a:gd name="connsiteX59" fmla="*/ 81627 w 142875"/>
              <a:gd name="connsiteY59" fmla="*/ 21694 h 47625"/>
              <a:gd name="connsiteX60" fmla="*/ 82980 w 142875"/>
              <a:gd name="connsiteY60" fmla="*/ 21255 h 47625"/>
              <a:gd name="connsiteX61" fmla="*/ 84323 w 142875"/>
              <a:gd name="connsiteY61" fmla="*/ 20815 h 47625"/>
              <a:gd name="connsiteX62" fmla="*/ 85676 w 142875"/>
              <a:gd name="connsiteY62" fmla="*/ 20376 h 47625"/>
              <a:gd name="connsiteX63" fmla="*/ 87028 w 142875"/>
              <a:gd name="connsiteY63" fmla="*/ 19937 h 47625"/>
              <a:gd name="connsiteX64" fmla="*/ 88381 w 142875"/>
              <a:gd name="connsiteY64" fmla="*/ 19498 h 47625"/>
              <a:gd name="connsiteX65" fmla="*/ 89733 w 142875"/>
              <a:gd name="connsiteY65" fmla="*/ 19059 h 47625"/>
              <a:gd name="connsiteX66" fmla="*/ 91086 w 142875"/>
              <a:gd name="connsiteY66" fmla="*/ 18620 h 47625"/>
              <a:gd name="connsiteX67" fmla="*/ 92438 w 142875"/>
              <a:gd name="connsiteY67" fmla="*/ 18182 h 47625"/>
              <a:gd name="connsiteX68" fmla="*/ 93781 w 142875"/>
              <a:gd name="connsiteY68" fmla="*/ 17743 h 47625"/>
              <a:gd name="connsiteX69" fmla="*/ 95134 w 142875"/>
              <a:gd name="connsiteY69" fmla="*/ 17304 h 47625"/>
              <a:gd name="connsiteX70" fmla="*/ 96486 w 142875"/>
              <a:gd name="connsiteY70" fmla="*/ 16864 h 47625"/>
              <a:gd name="connsiteX71" fmla="*/ 97839 w 142875"/>
              <a:gd name="connsiteY71" fmla="*/ 16425 h 47625"/>
              <a:gd name="connsiteX72" fmla="*/ 99191 w 142875"/>
              <a:gd name="connsiteY72" fmla="*/ 15986 h 47625"/>
              <a:gd name="connsiteX73" fmla="*/ 100544 w 142875"/>
              <a:gd name="connsiteY73" fmla="*/ 15548 h 47625"/>
              <a:gd name="connsiteX74" fmla="*/ 101897 w 142875"/>
              <a:gd name="connsiteY74" fmla="*/ 15109 h 47625"/>
              <a:gd name="connsiteX75" fmla="*/ 103240 w 142875"/>
              <a:gd name="connsiteY75" fmla="*/ 14670 h 47625"/>
              <a:gd name="connsiteX76" fmla="*/ 104592 w 142875"/>
              <a:gd name="connsiteY76" fmla="*/ 14231 h 47625"/>
              <a:gd name="connsiteX77" fmla="*/ 105945 w 142875"/>
              <a:gd name="connsiteY77" fmla="*/ 13792 h 47625"/>
              <a:gd name="connsiteX78" fmla="*/ 107297 w 142875"/>
              <a:gd name="connsiteY78" fmla="*/ 13353 h 47625"/>
              <a:gd name="connsiteX79" fmla="*/ 108650 w 142875"/>
              <a:gd name="connsiteY79" fmla="*/ 12913 h 47625"/>
              <a:gd name="connsiteX80" fmla="*/ 110002 w 142875"/>
              <a:gd name="connsiteY80" fmla="*/ 12474 h 47625"/>
              <a:gd name="connsiteX81" fmla="*/ 111355 w 142875"/>
              <a:gd name="connsiteY81" fmla="*/ 12035 h 47625"/>
              <a:gd name="connsiteX82" fmla="*/ 112698 w 142875"/>
              <a:gd name="connsiteY82" fmla="*/ 11596 h 47625"/>
              <a:gd name="connsiteX83" fmla="*/ 114051 w 142875"/>
              <a:gd name="connsiteY83" fmla="*/ 11158 h 47625"/>
              <a:gd name="connsiteX84" fmla="*/ 115403 w 142875"/>
              <a:gd name="connsiteY84" fmla="*/ 10719 h 47625"/>
              <a:gd name="connsiteX85" fmla="*/ 116756 w 142875"/>
              <a:gd name="connsiteY85" fmla="*/ 10280 h 47625"/>
              <a:gd name="connsiteX86" fmla="*/ 118108 w 142875"/>
              <a:gd name="connsiteY86" fmla="*/ 9841 h 47625"/>
              <a:gd name="connsiteX87" fmla="*/ 119461 w 142875"/>
              <a:gd name="connsiteY87" fmla="*/ 9402 h 47625"/>
              <a:gd name="connsiteX88" fmla="*/ 120813 w 142875"/>
              <a:gd name="connsiteY88" fmla="*/ 8962 h 47625"/>
              <a:gd name="connsiteX89" fmla="*/ 122156 w 142875"/>
              <a:gd name="connsiteY89" fmla="*/ 8524 h 47625"/>
              <a:gd name="connsiteX90" fmla="*/ 123509 w 142875"/>
              <a:gd name="connsiteY90" fmla="*/ 8084 h 47625"/>
              <a:gd name="connsiteX91" fmla="*/ 124861 w 142875"/>
              <a:gd name="connsiteY91" fmla="*/ 7646 h 47625"/>
              <a:gd name="connsiteX92" fmla="*/ 126214 w 142875"/>
              <a:gd name="connsiteY92" fmla="*/ 7207 h 47625"/>
              <a:gd name="connsiteX93" fmla="*/ 127566 w 142875"/>
              <a:gd name="connsiteY93" fmla="*/ 6768 h 47625"/>
              <a:gd name="connsiteX94" fmla="*/ 128919 w 142875"/>
              <a:gd name="connsiteY94" fmla="*/ 6329 h 47625"/>
              <a:gd name="connsiteX95" fmla="*/ 130272 w 142875"/>
              <a:gd name="connsiteY95" fmla="*/ 5890 h 47625"/>
              <a:gd name="connsiteX96" fmla="*/ 131615 w 142875"/>
              <a:gd name="connsiteY96" fmla="*/ 5451 h 47625"/>
              <a:gd name="connsiteX97" fmla="*/ 132967 w 142875"/>
              <a:gd name="connsiteY97" fmla="*/ 5012 h 47625"/>
              <a:gd name="connsiteX98" fmla="*/ 134320 w 142875"/>
              <a:gd name="connsiteY98" fmla="*/ 4573 h 47625"/>
              <a:gd name="connsiteX99" fmla="*/ 135672 w 142875"/>
              <a:gd name="connsiteY99" fmla="*/ 4134 h 47625"/>
              <a:gd name="connsiteX100" fmla="*/ 137025 w 142875"/>
              <a:gd name="connsiteY100" fmla="*/ 3695 h 47625"/>
              <a:gd name="connsiteX101" fmla="*/ 138377 w 142875"/>
              <a:gd name="connsiteY101" fmla="*/ 3256 h 47625"/>
              <a:gd name="connsiteX102" fmla="*/ 138511 w 142875"/>
              <a:gd name="connsiteY102" fmla="*/ 3681 h 47625"/>
              <a:gd name="connsiteX103" fmla="*/ 138644 w 142875"/>
              <a:gd name="connsiteY103" fmla="*/ 4106 h 47625"/>
              <a:gd name="connsiteX104" fmla="*/ 138787 w 142875"/>
              <a:gd name="connsiteY104" fmla="*/ 4531 h 47625"/>
              <a:gd name="connsiteX105" fmla="*/ 138920 w 142875"/>
              <a:gd name="connsiteY105" fmla="*/ 4957 h 47625"/>
              <a:gd name="connsiteX106" fmla="*/ 139044 w 142875"/>
              <a:gd name="connsiteY106" fmla="*/ 5384 h 47625"/>
              <a:gd name="connsiteX107" fmla="*/ 139178 w 142875"/>
              <a:gd name="connsiteY107" fmla="*/ 5811 h 47625"/>
              <a:gd name="connsiteX108" fmla="*/ 139311 w 142875"/>
              <a:gd name="connsiteY108" fmla="*/ 6238 h 47625"/>
              <a:gd name="connsiteX109" fmla="*/ 139435 w 142875"/>
              <a:gd name="connsiteY109" fmla="*/ 6665 h 47625"/>
              <a:gd name="connsiteX110" fmla="*/ 139559 w 142875"/>
              <a:gd name="connsiteY110" fmla="*/ 7095 h 47625"/>
              <a:gd name="connsiteX111" fmla="*/ 139692 w 142875"/>
              <a:gd name="connsiteY111" fmla="*/ 7523 h 47625"/>
              <a:gd name="connsiteX112" fmla="*/ 139816 w 142875"/>
              <a:gd name="connsiteY112" fmla="*/ 7951 h 47625"/>
              <a:gd name="connsiteX113" fmla="*/ 139940 w 142875"/>
              <a:gd name="connsiteY113" fmla="*/ 8381 h 47625"/>
              <a:gd name="connsiteX114" fmla="*/ 140054 w 142875"/>
              <a:gd name="connsiteY114" fmla="*/ 8810 h 47625"/>
              <a:gd name="connsiteX115" fmla="*/ 140178 w 142875"/>
              <a:gd name="connsiteY115" fmla="*/ 9241 h 47625"/>
              <a:gd name="connsiteX116" fmla="*/ 140292 w 142875"/>
              <a:gd name="connsiteY116" fmla="*/ 9671 h 47625"/>
              <a:gd name="connsiteX117" fmla="*/ 140416 w 142875"/>
              <a:gd name="connsiteY117" fmla="*/ 10102 h 47625"/>
              <a:gd name="connsiteX118" fmla="*/ 140530 w 142875"/>
              <a:gd name="connsiteY118" fmla="*/ 10532 h 47625"/>
              <a:gd name="connsiteX119" fmla="*/ 140645 w 142875"/>
              <a:gd name="connsiteY119" fmla="*/ 10964 h 47625"/>
              <a:gd name="connsiteX120" fmla="*/ 140759 w 142875"/>
              <a:gd name="connsiteY120" fmla="*/ 11396 h 47625"/>
              <a:gd name="connsiteX121" fmla="*/ 140873 w 142875"/>
              <a:gd name="connsiteY121" fmla="*/ 11828 h 47625"/>
              <a:gd name="connsiteX122" fmla="*/ 140978 w 142875"/>
              <a:gd name="connsiteY122" fmla="*/ 12260 h 47625"/>
              <a:gd name="connsiteX123" fmla="*/ 141092 w 142875"/>
              <a:gd name="connsiteY123" fmla="*/ 12693 h 47625"/>
              <a:gd name="connsiteX124" fmla="*/ 141197 w 142875"/>
              <a:gd name="connsiteY124" fmla="*/ 13127 h 47625"/>
              <a:gd name="connsiteX125" fmla="*/ 141302 w 142875"/>
              <a:gd name="connsiteY125" fmla="*/ 13560 h 47625"/>
              <a:gd name="connsiteX126" fmla="*/ 141406 w 142875"/>
              <a:gd name="connsiteY126" fmla="*/ 13994 h 47625"/>
              <a:gd name="connsiteX127" fmla="*/ 141512 w 142875"/>
              <a:gd name="connsiteY127" fmla="*/ 14428 h 47625"/>
              <a:gd name="connsiteX128" fmla="*/ 141616 w 142875"/>
              <a:gd name="connsiteY128" fmla="*/ 14862 h 47625"/>
              <a:gd name="connsiteX129" fmla="*/ 141712 w 142875"/>
              <a:gd name="connsiteY129" fmla="*/ 15298 h 47625"/>
              <a:gd name="connsiteX130" fmla="*/ 141816 w 142875"/>
              <a:gd name="connsiteY130" fmla="*/ 15733 h 47625"/>
              <a:gd name="connsiteX131" fmla="*/ 141912 w 142875"/>
              <a:gd name="connsiteY131" fmla="*/ 16168 h 47625"/>
              <a:gd name="connsiteX132" fmla="*/ 142007 w 142875"/>
              <a:gd name="connsiteY132" fmla="*/ 16603 h 47625"/>
              <a:gd name="connsiteX133" fmla="*/ 142102 w 142875"/>
              <a:gd name="connsiteY133" fmla="*/ 17040 h 47625"/>
              <a:gd name="connsiteX134" fmla="*/ 142197 w 142875"/>
              <a:gd name="connsiteY134" fmla="*/ 17476 h 47625"/>
              <a:gd name="connsiteX135" fmla="*/ 142292 w 142875"/>
              <a:gd name="connsiteY135" fmla="*/ 17912 h 47625"/>
              <a:gd name="connsiteX136" fmla="*/ 142378 w 142875"/>
              <a:gd name="connsiteY136" fmla="*/ 18349 h 47625"/>
              <a:gd name="connsiteX137" fmla="*/ 142473 w 142875"/>
              <a:gd name="connsiteY137" fmla="*/ 18787 h 47625"/>
              <a:gd name="connsiteX138" fmla="*/ 142559 w 142875"/>
              <a:gd name="connsiteY138" fmla="*/ 19224 h 47625"/>
              <a:gd name="connsiteX139" fmla="*/ 142645 w 142875"/>
              <a:gd name="connsiteY139" fmla="*/ 19662 h 47625"/>
              <a:gd name="connsiteX140" fmla="*/ 142731 w 142875"/>
              <a:gd name="connsiteY140" fmla="*/ 20100 h 47625"/>
              <a:gd name="connsiteX141" fmla="*/ 142816 w 142875"/>
              <a:gd name="connsiteY141" fmla="*/ 20538 h 47625"/>
              <a:gd name="connsiteX142" fmla="*/ 142902 w 142875"/>
              <a:gd name="connsiteY142" fmla="*/ 20976 h 47625"/>
              <a:gd name="connsiteX143" fmla="*/ 142978 w 142875"/>
              <a:gd name="connsiteY143" fmla="*/ 21415 h 47625"/>
              <a:gd name="connsiteX144" fmla="*/ 143064 w 142875"/>
              <a:gd name="connsiteY144" fmla="*/ 21855 h 47625"/>
              <a:gd name="connsiteX145" fmla="*/ 143140 w 142875"/>
              <a:gd name="connsiteY145" fmla="*/ 22294 h 47625"/>
              <a:gd name="connsiteX146" fmla="*/ 143216 w 142875"/>
              <a:gd name="connsiteY146" fmla="*/ 22734 h 47625"/>
              <a:gd name="connsiteX147" fmla="*/ 143292 w 142875"/>
              <a:gd name="connsiteY147" fmla="*/ 23174 h 47625"/>
              <a:gd name="connsiteX148" fmla="*/ 143368 w 142875"/>
              <a:gd name="connsiteY148" fmla="*/ 23614 h 47625"/>
              <a:gd name="connsiteX149" fmla="*/ 143445 w 142875"/>
              <a:gd name="connsiteY149" fmla="*/ 24054 h 47625"/>
              <a:gd name="connsiteX150" fmla="*/ 143511 w 142875"/>
              <a:gd name="connsiteY150" fmla="*/ 24494 h 47625"/>
              <a:gd name="connsiteX151" fmla="*/ 143578 w 142875"/>
              <a:gd name="connsiteY151" fmla="*/ 24935 h 47625"/>
              <a:gd name="connsiteX152" fmla="*/ 143654 w 142875"/>
              <a:gd name="connsiteY152" fmla="*/ 25376 h 47625"/>
              <a:gd name="connsiteX153" fmla="*/ 143721 w 142875"/>
              <a:gd name="connsiteY153" fmla="*/ 25817 h 47625"/>
              <a:gd name="connsiteX154" fmla="*/ 143788 w 142875"/>
              <a:gd name="connsiteY154" fmla="*/ 26259 h 47625"/>
              <a:gd name="connsiteX155" fmla="*/ 143854 w 142875"/>
              <a:gd name="connsiteY155" fmla="*/ 26700 h 47625"/>
              <a:gd name="connsiteX156" fmla="*/ 143911 w 142875"/>
              <a:gd name="connsiteY156" fmla="*/ 27142 h 47625"/>
              <a:gd name="connsiteX157" fmla="*/ 143978 w 142875"/>
              <a:gd name="connsiteY157" fmla="*/ 27584 h 47625"/>
              <a:gd name="connsiteX158" fmla="*/ 144035 w 142875"/>
              <a:gd name="connsiteY158" fmla="*/ 28026 h 47625"/>
              <a:gd name="connsiteX159" fmla="*/ 144093 w 142875"/>
              <a:gd name="connsiteY159" fmla="*/ 28469 h 47625"/>
              <a:gd name="connsiteX160" fmla="*/ 144150 w 142875"/>
              <a:gd name="connsiteY160" fmla="*/ 28911 h 47625"/>
              <a:gd name="connsiteX161" fmla="*/ 144207 w 142875"/>
              <a:gd name="connsiteY161" fmla="*/ 29354 h 47625"/>
              <a:gd name="connsiteX162" fmla="*/ 144264 w 142875"/>
              <a:gd name="connsiteY162" fmla="*/ 29797 h 47625"/>
              <a:gd name="connsiteX163" fmla="*/ 144321 w 142875"/>
              <a:gd name="connsiteY163" fmla="*/ 30239 h 47625"/>
              <a:gd name="connsiteX164" fmla="*/ 144369 w 142875"/>
              <a:gd name="connsiteY164" fmla="*/ 30683 h 47625"/>
              <a:gd name="connsiteX165" fmla="*/ 144426 w 142875"/>
              <a:gd name="connsiteY165" fmla="*/ 31126 h 47625"/>
              <a:gd name="connsiteX166" fmla="*/ 144474 w 142875"/>
              <a:gd name="connsiteY166" fmla="*/ 31570 h 47625"/>
              <a:gd name="connsiteX167" fmla="*/ 144521 w 142875"/>
              <a:gd name="connsiteY167" fmla="*/ 32014 h 47625"/>
              <a:gd name="connsiteX168" fmla="*/ 144569 w 142875"/>
              <a:gd name="connsiteY168" fmla="*/ 32458 h 47625"/>
              <a:gd name="connsiteX169" fmla="*/ 144617 w 142875"/>
              <a:gd name="connsiteY169" fmla="*/ 32902 h 47625"/>
              <a:gd name="connsiteX170" fmla="*/ 144654 w 142875"/>
              <a:gd name="connsiteY170" fmla="*/ 33346 h 47625"/>
              <a:gd name="connsiteX171" fmla="*/ 144702 w 142875"/>
              <a:gd name="connsiteY171" fmla="*/ 33789 h 47625"/>
              <a:gd name="connsiteX172" fmla="*/ 144740 w 142875"/>
              <a:gd name="connsiteY172" fmla="*/ 34234 h 47625"/>
              <a:gd name="connsiteX173" fmla="*/ 144778 w 142875"/>
              <a:gd name="connsiteY173" fmla="*/ 34679 h 47625"/>
              <a:gd name="connsiteX174" fmla="*/ 144817 w 142875"/>
              <a:gd name="connsiteY174" fmla="*/ 35123 h 47625"/>
              <a:gd name="connsiteX175" fmla="*/ 144854 w 142875"/>
              <a:gd name="connsiteY175" fmla="*/ 35568 h 47625"/>
              <a:gd name="connsiteX176" fmla="*/ 144893 w 142875"/>
              <a:gd name="connsiteY176" fmla="*/ 36013 h 47625"/>
              <a:gd name="connsiteX177" fmla="*/ 144931 w 142875"/>
              <a:gd name="connsiteY177" fmla="*/ 36458 h 47625"/>
              <a:gd name="connsiteX178" fmla="*/ 144960 w 142875"/>
              <a:gd name="connsiteY178" fmla="*/ 36903 h 47625"/>
              <a:gd name="connsiteX179" fmla="*/ 144997 w 142875"/>
              <a:gd name="connsiteY179" fmla="*/ 37349 h 47625"/>
              <a:gd name="connsiteX180" fmla="*/ 145026 w 142875"/>
              <a:gd name="connsiteY180" fmla="*/ 37794 h 47625"/>
              <a:gd name="connsiteX181" fmla="*/ 145054 w 142875"/>
              <a:gd name="connsiteY181" fmla="*/ 38239 h 47625"/>
              <a:gd name="connsiteX182" fmla="*/ 145083 w 142875"/>
              <a:gd name="connsiteY182" fmla="*/ 38684 h 47625"/>
              <a:gd name="connsiteX183" fmla="*/ 145102 w 142875"/>
              <a:gd name="connsiteY183" fmla="*/ 39130 h 47625"/>
              <a:gd name="connsiteX184" fmla="*/ 145131 w 142875"/>
              <a:gd name="connsiteY184" fmla="*/ 39576 h 47625"/>
              <a:gd name="connsiteX185" fmla="*/ 145150 w 142875"/>
              <a:gd name="connsiteY185" fmla="*/ 40022 h 47625"/>
              <a:gd name="connsiteX186" fmla="*/ 145169 w 142875"/>
              <a:gd name="connsiteY186" fmla="*/ 40467 h 47625"/>
              <a:gd name="connsiteX187" fmla="*/ 145197 w 142875"/>
              <a:gd name="connsiteY187" fmla="*/ 40913 h 47625"/>
              <a:gd name="connsiteX188" fmla="*/ 145217 w 142875"/>
              <a:gd name="connsiteY188" fmla="*/ 41359 h 47625"/>
              <a:gd name="connsiteX189" fmla="*/ 145236 w 142875"/>
              <a:gd name="connsiteY189" fmla="*/ 41805 h 47625"/>
              <a:gd name="connsiteX190" fmla="*/ 145245 w 142875"/>
              <a:gd name="connsiteY190" fmla="*/ 42251 h 47625"/>
              <a:gd name="connsiteX191" fmla="*/ 145264 w 142875"/>
              <a:gd name="connsiteY191" fmla="*/ 42697 h 47625"/>
              <a:gd name="connsiteX192" fmla="*/ 145274 w 142875"/>
              <a:gd name="connsiteY192" fmla="*/ 43144 h 47625"/>
              <a:gd name="connsiteX193" fmla="*/ 145283 w 142875"/>
              <a:gd name="connsiteY193" fmla="*/ 43590 h 47625"/>
              <a:gd name="connsiteX194" fmla="*/ 145302 w 142875"/>
              <a:gd name="connsiteY194" fmla="*/ 44035 h 47625"/>
              <a:gd name="connsiteX195" fmla="*/ 145312 w 142875"/>
              <a:gd name="connsiteY195" fmla="*/ 44482 h 47625"/>
              <a:gd name="connsiteX196" fmla="*/ 145312 w 142875"/>
              <a:gd name="connsiteY196" fmla="*/ 44929 h 47625"/>
              <a:gd name="connsiteX197" fmla="*/ 145321 w 142875"/>
              <a:gd name="connsiteY197" fmla="*/ 45375 h 47625"/>
              <a:gd name="connsiteX198" fmla="*/ 145331 w 142875"/>
              <a:gd name="connsiteY198" fmla="*/ 45821 h 47625"/>
              <a:gd name="connsiteX199" fmla="*/ 145331 w 142875"/>
              <a:gd name="connsiteY199" fmla="*/ 46267 h 47625"/>
              <a:gd name="connsiteX200" fmla="*/ 145331 w 142875"/>
              <a:gd name="connsiteY200" fmla="*/ 46714 h 47625"/>
              <a:gd name="connsiteX201" fmla="*/ 145331 w 142875"/>
              <a:gd name="connsiteY201" fmla="*/ 47160 h 47625"/>
              <a:gd name="connsiteX202" fmla="*/ 4675 w 142875"/>
              <a:gd name="connsiteY202" fmla="*/ 4716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42875" h="47625">
                <a:moveTo>
                  <a:pt x="3256" y="47154"/>
                </a:moveTo>
                <a:lnTo>
                  <a:pt x="3256" y="47154"/>
                </a:lnTo>
                <a:lnTo>
                  <a:pt x="4609" y="46715"/>
                </a:lnTo>
                <a:lnTo>
                  <a:pt x="5961" y="46276"/>
                </a:lnTo>
                <a:lnTo>
                  <a:pt x="7304" y="45837"/>
                </a:lnTo>
                <a:lnTo>
                  <a:pt x="8657" y="45398"/>
                </a:lnTo>
                <a:lnTo>
                  <a:pt x="10009" y="44958"/>
                </a:lnTo>
                <a:lnTo>
                  <a:pt x="11362" y="44519"/>
                </a:lnTo>
                <a:lnTo>
                  <a:pt x="12714" y="44080"/>
                </a:lnTo>
                <a:lnTo>
                  <a:pt x="14067" y="43642"/>
                </a:lnTo>
                <a:lnTo>
                  <a:pt x="15419" y="43203"/>
                </a:lnTo>
                <a:lnTo>
                  <a:pt x="16762" y="42764"/>
                </a:lnTo>
                <a:lnTo>
                  <a:pt x="18115" y="42325"/>
                </a:lnTo>
                <a:lnTo>
                  <a:pt x="19468" y="41886"/>
                </a:lnTo>
                <a:lnTo>
                  <a:pt x="20820" y="41448"/>
                </a:lnTo>
                <a:lnTo>
                  <a:pt x="22173" y="41008"/>
                </a:lnTo>
                <a:lnTo>
                  <a:pt x="23525" y="40569"/>
                </a:lnTo>
                <a:lnTo>
                  <a:pt x="24878" y="40130"/>
                </a:lnTo>
                <a:lnTo>
                  <a:pt x="26221" y="39691"/>
                </a:lnTo>
                <a:lnTo>
                  <a:pt x="27573" y="39252"/>
                </a:lnTo>
                <a:lnTo>
                  <a:pt x="28926" y="38813"/>
                </a:lnTo>
                <a:lnTo>
                  <a:pt x="30278" y="38375"/>
                </a:lnTo>
                <a:lnTo>
                  <a:pt x="31631" y="37936"/>
                </a:lnTo>
                <a:lnTo>
                  <a:pt x="32983" y="37497"/>
                </a:lnTo>
                <a:lnTo>
                  <a:pt x="34336" y="37057"/>
                </a:lnTo>
                <a:lnTo>
                  <a:pt x="35679" y="36618"/>
                </a:lnTo>
                <a:lnTo>
                  <a:pt x="37032" y="36179"/>
                </a:lnTo>
                <a:lnTo>
                  <a:pt x="38384" y="35740"/>
                </a:lnTo>
                <a:lnTo>
                  <a:pt x="39737" y="35301"/>
                </a:lnTo>
                <a:lnTo>
                  <a:pt x="41089" y="34863"/>
                </a:lnTo>
                <a:lnTo>
                  <a:pt x="42442" y="34423"/>
                </a:lnTo>
                <a:lnTo>
                  <a:pt x="43794" y="33985"/>
                </a:lnTo>
                <a:lnTo>
                  <a:pt x="45137" y="33546"/>
                </a:lnTo>
                <a:lnTo>
                  <a:pt x="46490" y="33106"/>
                </a:lnTo>
                <a:lnTo>
                  <a:pt x="47842" y="32667"/>
                </a:lnTo>
                <a:lnTo>
                  <a:pt x="49195" y="32228"/>
                </a:lnTo>
                <a:lnTo>
                  <a:pt x="50547" y="31789"/>
                </a:lnTo>
                <a:lnTo>
                  <a:pt x="51900" y="31351"/>
                </a:lnTo>
                <a:lnTo>
                  <a:pt x="53252" y="30912"/>
                </a:lnTo>
                <a:lnTo>
                  <a:pt x="54605" y="30473"/>
                </a:lnTo>
                <a:lnTo>
                  <a:pt x="55948" y="30034"/>
                </a:lnTo>
                <a:lnTo>
                  <a:pt x="57301" y="29595"/>
                </a:lnTo>
                <a:lnTo>
                  <a:pt x="58653" y="29155"/>
                </a:lnTo>
                <a:lnTo>
                  <a:pt x="60006" y="28716"/>
                </a:lnTo>
                <a:lnTo>
                  <a:pt x="61358" y="28278"/>
                </a:lnTo>
                <a:lnTo>
                  <a:pt x="62711" y="27839"/>
                </a:lnTo>
                <a:lnTo>
                  <a:pt x="64054" y="27400"/>
                </a:lnTo>
                <a:lnTo>
                  <a:pt x="65406" y="26961"/>
                </a:lnTo>
                <a:lnTo>
                  <a:pt x="66759" y="26522"/>
                </a:lnTo>
                <a:lnTo>
                  <a:pt x="68112" y="26083"/>
                </a:lnTo>
                <a:lnTo>
                  <a:pt x="69464" y="25644"/>
                </a:lnTo>
                <a:lnTo>
                  <a:pt x="70817" y="25206"/>
                </a:lnTo>
                <a:lnTo>
                  <a:pt x="72169" y="24766"/>
                </a:lnTo>
                <a:lnTo>
                  <a:pt x="73522" y="24327"/>
                </a:lnTo>
                <a:lnTo>
                  <a:pt x="74865" y="23888"/>
                </a:lnTo>
                <a:lnTo>
                  <a:pt x="76217" y="23449"/>
                </a:lnTo>
                <a:lnTo>
                  <a:pt x="77570" y="23010"/>
                </a:lnTo>
                <a:lnTo>
                  <a:pt x="78922" y="22571"/>
                </a:lnTo>
                <a:lnTo>
                  <a:pt x="80275" y="22132"/>
                </a:lnTo>
                <a:lnTo>
                  <a:pt x="81627" y="21694"/>
                </a:lnTo>
                <a:lnTo>
                  <a:pt x="82980" y="21255"/>
                </a:lnTo>
                <a:lnTo>
                  <a:pt x="84323" y="20815"/>
                </a:lnTo>
                <a:lnTo>
                  <a:pt x="85676" y="20376"/>
                </a:lnTo>
                <a:lnTo>
                  <a:pt x="87028" y="19937"/>
                </a:lnTo>
                <a:lnTo>
                  <a:pt x="88381" y="19498"/>
                </a:lnTo>
                <a:lnTo>
                  <a:pt x="89733" y="19059"/>
                </a:lnTo>
                <a:lnTo>
                  <a:pt x="91086" y="18620"/>
                </a:lnTo>
                <a:lnTo>
                  <a:pt x="92438" y="18182"/>
                </a:lnTo>
                <a:lnTo>
                  <a:pt x="93781" y="17743"/>
                </a:lnTo>
                <a:lnTo>
                  <a:pt x="95134" y="17304"/>
                </a:lnTo>
                <a:lnTo>
                  <a:pt x="96486" y="16864"/>
                </a:lnTo>
                <a:lnTo>
                  <a:pt x="97839" y="16425"/>
                </a:lnTo>
                <a:lnTo>
                  <a:pt x="99191" y="15986"/>
                </a:lnTo>
                <a:lnTo>
                  <a:pt x="100544" y="15548"/>
                </a:lnTo>
                <a:lnTo>
                  <a:pt x="101897" y="15109"/>
                </a:lnTo>
                <a:lnTo>
                  <a:pt x="103240" y="14670"/>
                </a:lnTo>
                <a:lnTo>
                  <a:pt x="104592" y="14231"/>
                </a:lnTo>
                <a:lnTo>
                  <a:pt x="105945" y="13792"/>
                </a:lnTo>
                <a:lnTo>
                  <a:pt x="107297" y="13353"/>
                </a:lnTo>
                <a:lnTo>
                  <a:pt x="108650" y="12913"/>
                </a:lnTo>
                <a:lnTo>
                  <a:pt x="110002" y="12474"/>
                </a:lnTo>
                <a:lnTo>
                  <a:pt x="111355" y="12035"/>
                </a:lnTo>
                <a:lnTo>
                  <a:pt x="112698" y="11596"/>
                </a:lnTo>
                <a:lnTo>
                  <a:pt x="114051" y="11158"/>
                </a:lnTo>
                <a:lnTo>
                  <a:pt x="115403" y="10719"/>
                </a:lnTo>
                <a:lnTo>
                  <a:pt x="116756" y="10280"/>
                </a:lnTo>
                <a:lnTo>
                  <a:pt x="118108" y="9841"/>
                </a:lnTo>
                <a:lnTo>
                  <a:pt x="119461" y="9402"/>
                </a:lnTo>
                <a:lnTo>
                  <a:pt x="120813" y="8962"/>
                </a:lnTo>
                <a:lnTo>
                  <a:pt x="122156" y="8524"/>
                </a:lnTo>
                <a:lnTo>
                  <a:pt x="123509" y="8084"/>
                </a:lnTo>
                <a:lnTo>
                  <a:pt x="124861" y="7646"/>
                </a:lnTo>
                <a:lnTo>
                  <a:pt x="126214" y="7207"/>
                </a:lnTo>
                <a:lnTo>
                  <a:pt x="127566" y="6768"/>
                </a:lnTo>
                <a:lnTo>
                  <a:pt x="128919" y="6329"/>
                </a:lnTo>
                <a:lnTo>
                  <a:pt x="130272" y="5890"/>
                </a:lnTo>
                <a:lnTo>
                  <a:pt x="131615" y="5451"/>
                </a:lnTo>
                <a:lnTo>
                  <a:pt x="132967" y="5012"/>
                </a:lnTo>
                <a:lnTo>
                  <a:pt x="134320" y="4573"/>
                </a:lnTo>
                <a:lnTo>
                  <a:pt x="135672" y="4134"/>
                </a:lnTo>
                <a:lnTo>
                  <a:pt x="137025" y="3695"/>
                </a:lnTo>
                <a:lnTo>
                  <a:pt x="138377" y="3256"/>
                </a:lnTo>
                <a:lnTo>
                  <a:pt x="138511" y="3681"/>
                </a:lnTo>
                <a:lnTo>
                  <a:pt x="138644" y="4106"/>
                </a:lnTo>
                <a:lnTo>
                  <a:pt x="138787" y="4531"/>
                </a:lnTo>
                <a:lnTo>
                  <a:pt x="138920" y="4957"/>
                </a:lnTo>
                <a:lnTo>
                  <a:pt x="139044" y="5384"/>
                </a:lnTo>
                <a:lnTo>
                  <a:pt x="139178" y="5811"/>
                </a:lnTo>
                <a:lnTo>
                  <a:pt x="139311" y="6238"/>
                </a:lnTo>
                <a:lnTo>
                  <a:pt x="139435" y="6665"/>
                </a:lnTo>
                <a:lnTo>
                  <a:pt x="139559" y="7095"/>
                </a:lnTo>
                <a:lnTo>
                  <a:pt x="139692" y="7523"/>
                </a:lnTo>
                <a:lnTo>
                  <a:pt x="139816" y="7951"/>
                </a:lnTo>
                <a:lnTo>
                  <a:pt x="139940" y="8381"/>
                </a:lnTo>
                <a:lnTo>
                  <a:pt x="140054" y="8810"/>
                </a:lnTo>
                <a:lnTo>
                  <a:pt x="140178" y="9241"/>
                </a:lnTo>
                <a:lnTo>
                  <a:pt x="140292" y="9671"/>
                </a:lnTo>
                <a:lnTo>
                  <a:pt x="140416" y="10102"/>
                </a:lnTo>
                <a:lnTo>
                  <a:pt x="140530" y="10532"/>
                </a:lnTo>
                <a:lnTo>
                  <a:pt x="140645" y="10964"/>
                </a:lnTo>
                <a:lnTo>
                  <a:pt x="140759" y="11396"/>
                </a:lnTo>
                <a:lnTo>
                  <a:pt x="140873" y="11828"/>
                </a:lnTo>
                <a:lnTo>
                  <a:pt x="140978" y="12260"/>
                </a:lnTo>
                <a:lnTo>
                  <a:pt x="141092" y="12693"/>
                </a:lnTo>
                <a:lnTo>
                  <a:pt x="141197" y="13127"/>
                </a:lnTo>
                <a:lnTo>
                  <a:pt x="141302" y="13560"/>
                </a:lnTo>
                <a:lnTo>
                  <a:pt x="141406" y="13994"/>
                </a:lnTo>
                <a:lnTo>
                  <a:pt x="141512" y="14428"/>
                </a:lnTo>
                <a:lnTo>
                  <a:pt x="141616" y="14862"/>
                </a:lnTo>
                <a:lnTo>
                  <a:pt x="141712" y="15298"/>
                </a:lnTo>
                <a:lnTo>
                  <a:pt x="141816" y="15733"/>
                </a:lnTo>
                <a:lnTo>
                  <a:pt x="141912" y="16168"/>
                </a:lnTo>
                <a:lnTo>
                  <a:pt x="142007" y="16603"/>
                </a:lnTo>
                <a:lnTo>
                  <a:pt x="142102" y="17040"/>
                </a:lnTo>
                <a:lnTo>
                  <a:pt x="142197" y="17476"/>
                </a:lnTo>
                <a:lnTo>
                  <a:pt x="142292" y="17912"/>
                </a:lnTo>
                <a:lnTo>
                  <a:pt x="142378" y="18349"/>
                </a:lnTo>
                <a:lnTo>
                  <a:pt x="142473" y="18787"/>
                </a:lnTo>
                <a:lnTo>
                  <a:pt x="142559" y="19224"/>
                </a:lnTo>
                <a:lnTo>
                  <a:pt x="142645" y="19662"/>
                </a:lnTo>
                <a:lnTo>
                  <a:pt x="142731" y="20100"/>
                </a:lnTo>
                <a:lnTo>
                  <a:pt x="142816" y="20538"/>
                </a:lnTo>
                <a:lnTo>
                  <a:pt x="142902" y="20976"/>
                </a:lnTo>
                <a:lnTo>
                  <a:pt x="142978" y="21415"/>
                </a:lnTo>
                <a:lnTo>
                  <a:pt x="143064" y="21855"/>
                </a:lnTo>
                <a:lnTo>
                  <a:pt x="143140" y="22294"/>
                </a:lnTo>
                <a:lnTo>
                  <a:pt x="143216" y="22734"/>
                </a:lnTo>
                <a:lnTo>
                  <a:pt x="143292" y="23174"/>
                </a:lnTo>
                <a:lnTo>
                  <a:pt x="143368" y="23614"/>
                </a:lnTo>
                <a:lnTo>
                  <a:pt x="143445" y="24054"/>
                </a:lnTo>
                <a:lnTo>
                  <a:pt x="143511" y="24494"/>
                </a:lnTo>
                <a:lnTo>
                  <a:pt x="143578" y="24935"/>
                </a:lnTo>
                <a:lnTo>
                  <a:pt x="143654" y="25376"/>
                </a:lnTo>
                <a:lnTo>
                  <a:pt x="143721" y="25817"/>
                </a:lnTo>
                <a:lnTo>
                  <a:pt x="143788" y="26259"/>
                </a:lnTo>
                <a:lnTo>
                  <a:pt x="143854" y="26700"/>
                </a:lnTo>
                <a:lnTo>
                  <a:pt x="143911" y="27142"/>
                </a:lnTo>
                <a:lnTo>
                  <a:pt x="143978" y="27584"/>
                </a:lnTo>
                <a:lnTo>
                  <a:pt x="144035" y="28026"/>
                </a:lnTo>
                <a:lnTo>
                  <a:pt x="144093" y="28469"/>
                </a:lnTo>
                <a:lnTo>
                  <a:pt x="144150" y="28911"/>
                </a:lnTo>
                <a:lnTo>
                  <a:pt x="144207" y="29354"/>
                </a:lnTo>
                <a:lnTo>
                  <a:pt x="144264" y="29797"/>
                </a:lnTo>
                <a:lnTo>
                  <a:pt x="144321" y="30239"/>
                </a:lnTo>
                <a:lnTo>
                  <a:pt x="144369" y="30683"/>
                </a:lnTo>
                <a:lnTo>
                  <a:pt x="144426" y="31126"/>
                </a:lnTo>
                <a:lnTo>
                  <a:pt x="144474" y="31570"/>
                </a:lnTo>
                <a:lnTo>
                  <a:pt x="144521" y="32014"/>
                </a:lnTo>
                <a:lnTo>
                  <a:pt x="144569" y="32458"/>
                </a:lnTo>
                <a:lnTo>
                  <a:pt x="144617" y="32902"/>
                </a:lnTo>
                <a:lnTo>
                  <a:pt x="144654" y="33346"/>
                </a:lnTo>
                <a:lnTo>
                  <a:pt x="144702" y="33789"/>
                </a:lnTo>
                <a:lnTo>
                  <a:pt x="144740" y="34234"/>
                </a:lnTo>
                <a:lnTo>
                  <a:pt x="144778" y="34679"/>
                </a:lnTo>
                <a:lnTo>
                  <a:pt x="144817" y="35123"/>
                </a:lnTo>
                <a:lnTo>
                  <a:pt x="144854" y="35568"/>
                </a:lnTo>
                <a:lnTo>
                  <a:pt x="144893" y="36013"/>
                </a:lnTo>
                <a:lnTo>
                  <a:pt x="144931" y="36458"/>
                </a:lnTo>
                <a:lnTo>
                  <a:pt x="144960" y="36903"/>
                </a:lnTo>
                <a:lnTo>
                  <a:pt x="144997" y="37349"/>
                </a:lnTo>
                <a:lnTo>
                  <a:pt x="145026" y="37794"/>
                </a:lnTo>
                <a:lnTo>
                  <a:pt x="145054" y="38239"/>
                </a:lnTo>
                <a:lnTo>
                  <a:pt x="145083" y="38684"/>
                </a:lnTo>
                <a:lnTo>
                  <a:pt x="145102" y="39130"/>
                </a:lnTo>
                <a:lnTo>
                  <a:pt x="145131" y="39576"/>
                </a:lnTo>
                <a:lnTo>
                  <a:pt x="145150" y="40022"/>
                </a:lnTo>
                <a:lnTo>
                  <a:pt x="145169" y="40467"/>
                </a:lnTo>
                <a:lnTo>
                  <a:pt x="145197" y="40913"/>
                </a:lnTo>
                <a:lnTo>
                  <a:pt x="145217" y="41359"/>
                </a:lnTo>
                <a:lnTo>
                  <a:pt x="145236" y="41805"/>
                </a:lnTo>
                <a:lnTo>
                  <a:pt x="145245" y="42251"/>
                </a:lnTo>
                <a:lnTo>
                  <a:pt x="145264" y="42697"/>
                </a:lnTo>
                <a:lnTo>
                  <a:pt x="145274" y="43144"/>
                </a:lnTo>
                <a:lnTo>
                  <a:pt x="145283" y="43590"/>
                </a:lnTo>
                <a:lnTo>
                  <a:pt x="145302" y="44035"/>
                </a:lnTo>
                <a:lnTo>
                  <a:pt x="145312" y="44482"/>
                </a:lnTo>
                <a:lnTo>
                  <a:pt x="145312" y="44929"/>
                </a:lnTo>
                <a:lnTo>
                  <a:pt x="145321" y="45375"/>
                </a:lnTo>
                <a:lnTo>
                  <a:pt x="145331" y="45821"/>
                </a:lnTo>
                <a:lnTo>
                  <a:pt x="145331" y="46267"/>
                </a:lnTo>
                <a:lnTo>
                  <a:pt x="145331" y="46714"/>
                </a:lnTo>
                <a:lnTo>
                  <a:pt x="145331" y="47160"/>
                </a:lnTo>
                <a:lnTo>
                  <a:pt x="4675" y="47160"/>
                </a:lnTo>
                <a:close/>
              </a:path>
            </a:pathLst>
          </a:custGeom>
          <a:solidFill>
            <a:srgbClr val="FFFFFF"/>
          </a:solidFill>
          <a:ln w="4341"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39" name="Freeform: Shape 158">
            <a:extLst>
              <a:ext uri="{FF2B5EF4-FFF2-40B4-BE49-F238E27FC236}">
                <a16:creationId xmlns:a16="http://schemas.microsoft.com/office/drawing/2014/main" id="{00E957AC-AFC1-47C4-A6AF-30A61C5ABBAD}"/>
              </a:ext>
            </a:extLst>
          </p:cNvPr>
          <p:cNvSpPr/>
          <p:nvPr/>
        </p:nvSpPr>
        <p:spPr>
          <a:xfrm>
            <a:off x="1979949" y="5891318"/>
            <a:ext cx="19581" cy="29371"/>
          </a:xfrm>
          <a:custGeom>
            <a:avLst/>
            <a:gdLst>
              <a:gd name="connsiteX0" fmla="*/ 3256 w 266700"/>
              <a:gd name="connsiteY0" fmla="*/ 402296 h 400050"/>
              <a:gd name="connsiteX1" fmla="*/ 3256 w 266700"/>
              <a:gd name="connsiteY1" fmla="*/ 402296 h 400050"/>
              <a:gd name="connsiteX2" fmla="*/ 4751 w 266700"/>
              <a:gd name="connsiteY2" fmla="*/ 398305 h 400050"/>
              <a:gd name="connsiteX3" fmla="*/ 6247 w 266700"/>
              <a:gd name="connsiteY3" fmla="*/ 394315 h 400050"/>
              <a:gd name="connsiteX4" fmla="*/ 7752 w 266700"/>
              <a:gd name="connsiteY4" fmla="*/ 390325 h 400050"/>
              <a:gd name="connsiteX5" fmla="*/ 9247 w 266700"/>
              <a:gd name="connsiteY5" fmla="*/ 386334 h 400050"/>
              <a:gd name="connsiteX6" fmla="*/ 10743 w 266700"/>
              <a:gd name="connsiteY6" fmla="*/ 382344 h 400050"/>
              <a:gd name="connsiteX7" fmla="*/ 12238 w 266700"/>
              <a:gd name="connsiteY7" fmla="*/ 378353 h 400050"/>
              <a:gd name="connsiteX8" fmla="*/ 13733 w 266700"/>
              <a:gd name="connsiteY8" fmla="*/ 374363 h 400050"/>
              <a:gd name="connsiteX9" fmla="*/ 15238 w 266700"/>
              <a:gd name="connsiteY9" fmla="*/ 370373 h 400050"/>
              <a:gd name="connsiteX10" fmla="*/ 16734 w 266700"/>
              <a:gd name="connsiteY10" fmla="*/ 366382 h 400050"/>
              <a:gd name="connsiteX11" fmla="*/ 18229 w 266700"/>
              <a:gd name="connsiteY11" fmla="*/ 362392 h 400050"/>
              <a:gd name="connsiteX12" fmla="*/ 19725 w 266700"/>
              <a:gd name="connsiteY12" fmla="*/ 358401 h 400050"/>
              <a:gd name="connsiteX13" fmla="*/ 21230 w 266700"/>
              <a:gd name="connsiteY13" fmla="*/ 354411 h 400050"/>
              <a:gd name="connsiteX14" fmla="*/ 22725 w 266700"/>
              <a:gd name="connsiteY14" fmla="*/ 350421 h 400050"/>
              <a:gd name="connsiteX15" fmla="*/ 24220 w 266700"/>
              <a:gd name="connsiteY15" fmla="*/ 346430 h 400050"/>
              <a:gd name="connsiteX16" fmla="*/ 25716 w 266700"/>
              <a:gd name="connsiteY16" fmla="*/ 342440 h 400050"/>
              <a:gd name="connsiteX17" fmla="*/ 27221 w 266700"/>
              <a:gd name="connsiteY17" fmla="*/ 338450 h 400050"/>
              <a:gd name="connsiteX18" fmla="*/ 28716 w 266700"/>
              <a:gd name="connsiteY18" fmla="*/ 334459 h 400050"/>
              <a:gd name="connsiteX19" fmla="*/ 30212 w 266700"/>
              <a:gd name="connsiteY19" fmla="*/ 330469 h 400050"/>
              <a:gd name="connsiteX20" fmla="*/ 31707 w 266700"/>
              <a:gd name="connsiteY20" fmla="*/ 326478 h 400050"/>
              <a:gd name="connsiteX21" fmla="*/ 33202 w 266700"/>
              <a:gd name="connsiteY21" fmla="*/ 322488 h 400050"/>
              <a:gd name="connsiteX22" fmla="*/ 34708 w 266700"/>
              <a:gd name="connsiteY22" fmla="*/ 318498 h 400050"/>
              <a:gd name="connsiteX23" fmla="*/ 36203 w 266700"/>
              <a:gd name="connsiteY23" fmla="*/ 314507 h 400050"/>
              <a:gd name="connsiteX24" fmla="*/ 37698 w 266700"/>
              <a:gd name="connsiteY24" fmla="*/ 310517 h 400050"/>
              <a:gd name="connsiteX25" fmla="*/ 39194 w 266700"/>
              <a:gd name="connsiteY25" fmla="*/ 306526 h 400050"/>
              <a:gd name="connsiteX26" fmla="*/ 40699 w 266700"/>
              <a:gd name="connsiteY26" fmla="*/ 302536 h 400050"/>
              <a:gd name="connsiteX27" fmla="*/ 42194 w 266700"/>
              <a:gd name="connsiteY27" fmla="*/ 298546 h 400050"/>
              <a:gd name="connsiteX28" fmla="*/ 43690 w 266700"/>
              <a:gd name="connsiteY28" fmla="*/ 294555 h 400050"/>
              <a:gd name="connsiteX29" fmla="*/ 45185 w 266700"/>
              <a:gd name="connsiteY29" fmla="*/ 290565 h 400050"/>
              <a:gd name="connsiteX30" fmla="*/ 46690 w 266700"/>
              <a:gd name="connsiteY30" fmla="*/ 286574 h 400050"/>
              <a:gd name="connsiteX31" fmla="*/ 48185 w 266700"/>
              <a:gd name="connsiteY31" fmla="*/ 282584 h 400050"/>
              <a:gd name="connsiteX32" fmla="*/ 49681 w 266700"/>
              <a:gd name="connsiteY32" fmla="*/ 278594 h 400050"/>
              <a:gd name="connsiteX33" fmla="*/ 51176 w 266700"/>
              <a:gd name="connsiteY33" fmla="*/ 274603 h 400050"/>
              <a:gd name="connsiteX34" fmla="*/ 52681 w 266700"/>
              <a:gd name="connsiteY34" fmla="*/ 270613 h 400050"/>
              <a:gd name="connsiteX35" fmla="*/ 54177 w 266700"/>
              <a:gd name="connsiteY35" fmla="*/ 266623 h 400050"/>
              <a:gd name="connsiteX36" fmla="*/ 55672 w 266700"/>
              <a:gd name="connsiteY36" fmla="*/ 262632 h 400050"/>
              <a:gd name="connsiteX37" fmla="*/ 57167 w 266700"/>
              <a:gd name="connsiteY37" fmla="*/ 258642 h 400050"/>
              <a:gd name="connsiteX38" fmla="*/ 58663 w 266700"/>
              <a:gd name="connsiteY38" fmla="*/ 254651 h 400050"/>
              <a:gd name="connsiteX39" fmla="*/ 60168 w 266700"/>
              <a:gd name="connsiteY39" fmla="*/ 250661 h 400050"/>
              <a:gd name="connsiteX40" fmla="*/ 61664 w 266700"/>
              <a:gd name="connsiteY40" fmla="*/ 246671 h 400050"/>
              <a:gd name="connsiteX41" fmla="*/ 63159 w 266700"/>
              <a:gd name="connsiteY41" fmla="*/ 242680 h 400050"/>
              <a:gd name="connsiteX42" fmla="*/ 64654 w 266700"/>
              <a:gd name="connsiteY42" fmla="*/ 238690 h 400050"/>
              <a:gd name="connsiteX43" fmla="*/ 66159 w 266700"/>
              <a:gd name="connsiteY43" fmla="*/ 234699 h 400050"/>
              <a:gd name="connsiteX44" fmla="*/ 67654 w 266700"/>
              <a:gd name="connsiteY44" fmla="*/ 230709 h 400050"/>
              <a:gd name="connsiteX45" fmla="*/ 69150 w 266700"/>
              <a:gd name="connsiteY45" fmla="*/ 226719 h 400050"/>
              <a:gd name="connsiteX46" fmla="*/ 70646 w 266700"/>
              <a:gd name="connsiteY46" fmla="*/ 222728 h 400050"/>
              <a:gd name="connsiteX47" fmla="*/ 72150 w 266700"/>
              <a:gd name="connsiteY47" fmla="*/ 218738 h 400050"/>
              <a:gd name="connsiteX48" fmla="*/ 73646 w 266700"/>
              <a:gd name="connsiteY48" fmla="*/ 214748 h 400050"/>
              <a:gd name="connsiteX49" fmla="*/ 75141 w 266700"/>
              <a:gd name="connsiteY49" fmla="*/ 210757 h 400050"/>
              <a:gd name="connsiteX50" fmla="*/ 76636 w 266700"/>
              <a:gd name="connsiteY50" fmla="*/ 206767 h 400050"/>
              <a:gd name="connsiteX51" fmla="*/ 78142 w 266700"/>
              <a:gd name="connsiteY51" fmla="*/ 202776 h 400050"/>
              <a:gd name="connsiteX52" fmla="*/ 79637 w 266700"/>
              <a:gd name="connsiteY52" fmla="*/ 198786 h 400050"/>
              <a:gd name="connsiteX53" fmla="*/ 81132 w 266700"/>
              <a:gd name="connsiteY53" fmla="*/ 194796 h 400050"/>
              <a:gd name="connsiteX54" fmla="*/ 82628 w 266700"/>
              <a:gd name="connsiteY54" fmla="*/ 190805 h 400050"/>
              <a:gd name="connsiteX55" fmla="*/ 84123 w 266700"/>
              <a:gd name="connsiteY55" fmla="*/ 186815 h 400050"/>
              <a:gd name="connsiteX56" fmla="*/ 85628 w 266700"/>
              <a:gd name="connsiteY56" fmla="*/ 182824 h 400050"/>
              <a:gd name="connsiteX57" fmla="*/ 87124 w 266700"/>
              <a:gd name="connsiteY57" fmla="*/ 178834 h 400050"/>
              <a:gd name="connsiteX58" fmla="*/ 88619 w 266700"/>
              <a:gd name="connsiteY58" fmla="*/ 174844 h 400050"/>
              <a:gd name="connsiteX59" fmla="*/ 90115 w 266700"/>
              <a:gd name="connsiteY59" fmla="*/ 170853 h 400050"/>
              <a:gd name="connsiteX60" fmla="*/ 91619 w 266700"/>
              <a:gd name="connsiteY60" fmla="*/ 166863 h 400050"/>
              <a:gd name="connsiteX61" fmla="*/ 93115 w 266700"/>
              <a:gd name="connsiteY61" fmla="*/ 162872 h 400050"/>
              <a:gd name="connsiteX62" fmla="*/ 94610 w 266700"/>
              <a:gd name="connsiteY62" fmla="*/ 158882 h 400050"/>
              <a:gd name="connsiteX63" fmla="*/ 96106 w 266700"/>
              <a:gd name="connsiteY63" fmla="*/ 154892 h 400050"/>
              <a:gd name="connsiteX64" fmla="*/ 97611 w 266700"/>
              <a:gd name="connsiteY64" fmla="*/ 150901 h 400050"/>
              <a:gd name="connsiteX65" fmla="*/ 99106 w 266700"/>
              <a:gd name="connsiteY65" fmla="*/ 146911 h 400050"/>
              <a:gd name="connsiteX66" fmla="*/ 100601 w 266700"/>
              <a:gd name="connsiteY66" fmla="*/ 142920 h 400050"/>
              <a:gd name="connsiteX67" fmla="*/ 102097 w 266700"/>
              <a:gd name="connsiteY67" fmla="*/ 138930 h 400050"/>
              <a:gd name="connsiteX68" fmla="*/ 103592 w 266700"/>
              <a:gd name="connsiteY68" fmla="*/ 134940 h 400050"/>
              <a:gd name="connsiteX69" fmla="*/ 105098 w 266700"/>
              <a:gd name="connsiteY69" fmla="*/ 130949 h 400050"/>
              <a:gd name="connsiteX70" fmla="*/ 106593 w 266700"/>
              <a:gd name="connsiteY70" fmla="*/ 126959 h 400050"/>
              <a:gd name="connsiteX71" fmla="*/ 108088 w 266700"/>
              <a:gd name="connsiteY71" fmla="*/ 122968 h 400050"/>
              <a:gd name="connsiteX72" fmla="*/ 109583 w 266700"/>
              <a:gd name="connsiteY72" fmla="*/ 118978 h 400050"/>
              <a:gd name="connsiteX73" fmla="*/ 111088 w 266700"/>
              <a:gd name="connsiteY73" fmla="*/ 114988 h 400050"/>
              <a:gd name="connsiteX74" fmla="*/ 112584 w 266700"/>
              <a:gd name="connsiteY74" fmla="*/ 110997 h 400050"/>
              <a:gd name="connsiteX75" fmla="*/ 114080 w 266700"/>
              <a:gd name="connsiteY75" fmla="*/ 107007 h 400050"/>
              <a:gd name="connsiteX76" fmla="*/ 115575 w 266700"/>
              <a:gd name="connsiteY76" fmla="*/ 103016 h 400050"/>
              <a:gd name="connsiteX77" fmla="*/ 117080 w 266700"/>
              <a:gd name="connsiteY77" fmla="*/ 99026 h 400050"/>
              <a:gd name="connsiteX78" fmla="*/ 118575 w 266700"/>
              <a:gd name="connsiteY78" fmla="*/ 95036 h 400050"/>
              <a:gd name="connsiteX79" fmla="*/ 120070 w 266700"/>
              <a:gd name="connsiteY79" fmla="*/ 91045 h 400050"/>
              <a:gd name="connsiteX80" fmla="*/ 121566 w 266700"/>
              <a:gd name="connsiteY80" fmla="*/ 87055 h 400050"/>
              <a:gd name="connsiteX81" fmla="*/ 123071 w 266700"/>
              <a:gd name="connsiteY81" fmla="*/ 83065 h 400050"/>
              <a:gd name="connsiteX82" fmla="*/ 124566 w 266700"/>
              <a:gd name="connsiteY82" fmla="*/ 79074 h 400050"/>
              <a:gd name="connsiteX83" fmla="*/ 126062 w 266700"/>
              <a:gd name="connsiteY83" fmla="*/ 75083 h 400050"/>
              <a:gd name="connsiteX84" fmla="*/ 127557 w 266700"/>
              <a:gd name="connsiteY84" fmla="*/ 71093 h 400050"/>
              <a:gd name="connsiteX85" fmla="*/ 129052 w 266700"/>
              <a:gd name="connsiteY85" fmla="*/ 67102 h 400050"/>
              <a:gd name="connsiteX86" fmla="*/ 130558 w 266700"/>
              <a:gd name="connsiteY86" fmla="*/ 63112 h 400050"/>
              <a:gd name="connsiteX87" fmla="*/ 132053 w 266700"/>
              <a:gd name="connsiteY87" fmla="*/ 59122 h 400050"/>
              <a:gd name="connsiteX88" fmla="*/ 133549 w 266700"/>
              <a:gd name="connsiteY88" fmla="*/ 55131 h 400050"/>
              <a:gd name="connsiteX89" fmla="*/ 135044 w 266700"/>
              <a:gd name="connsiteY89" fmla="*/ 51141 h 400050"/>
              <a:gd name="connsiteX90" fmla="*/ 136549 w 266700"/>
              <a:gd name="connsiteY90" fmla="*/ 47150 h 400050"/>
              <a:gd name="connsiteX91" fmla="*/ 138044 w 266700"/>
              <a:gd name="connsiteY91" fmla="*/ 43160 h 400050"/>
              <a:gd name="connsiteX92" fmla="*/ 139540 w 266700"/>
              <a:gd name="connsiteY92" fmla="*/ 39170 h 400050"/>
              <a:gd name="connsiteX93" fmla="*/ 141035 w 266700"/>
              <a:gd name="connsiteY93" fmla="*/ 35179 h 400050"/>
              <a:gd name="connsiteX94" fmla="*/ 142540 w 266700"/>
              <a:gd name="connsiteY94" fmla="*/ 31189 h 400050"/>
              <a:gd name="connsiteX95" fmla="*/ 144035 w 266700"/>
              <a:gd name="connsiteY95" fmla="*/ 27198 h 400050"/>
              <a:gd name="connsiteX96" fmla="*/ 145531 w 266700"/>
              <a:gd name="connsiteY96" fmla="*/ 23208 h 400050"/>
              <a:gd name="connsiteX97" fmla="*/ 147026 w 266700"/>
              <a:gd name="connsiteY97" fmla="*/ 19218 h 400050"/>
              <a:gd name="connsiteX98" fmla="*/ 148522 w 266700"/>
              <a:gd name="connsiteY98" fmla="*/ 15227 h 400050"/>
              <a:gd name="connsiteX99" fmla="*/ 150027 w 266700"/>
              <a:gd name="connsiteY99" fmla="*/ 11237 h 400050"/>
              <a:gd name="connsiteX100" fmla="*/ 151522 w 266700"/>
              <a:gd name="connsiteY100" fmla="*/ 7247 h 400050"/>
              <a:gd name="connsiteX101" fmla="*/ 153017 w 266700"/>
              <a:gd name="connsiteY101" fmla="*/ 3256 h 400050"/>
              <a:gd name="connsiteX102" fmla="*/ 154275 w 266700"/>
              <a:gd name="connsiteY102" fmla="*/ 3728 h 400050"/>
              <a:gd name="connsiteX103" fmla="*/ 155522 w 266700"/>
              <a:gd name="connsiteY103" fmla="*/ 4205 h 400050"/>
              <a:gd name="connsiteX104" fmla="*/ 156771 w 266700"/>
              <a:gd name="connsiteY104" fmla="*/ 4685 h 400050"/>
              <a:gd name="connsiteX105" fmla="*/ 158018 w 266700"/>
              <a:gd name="connsiteY105" fmla="*/ 5170 h 400050"/>
              <a:gd name="connsiteX106" fmla="*/ 159266 w 266700"/>
              <a:gd name="connsiteY106" fmla="*/ 5657 h 400050"/>
              <a:gd name="connsiteX107" fmla="*/ 160514 w 266700"/>
              <a:gd name="connsiteY107" fmla="*/ 6150 h 400050"/>
              <a:gd name="connsiteX108" fmla="*/ 161761 w 266700"/>
              <a:gd name="connsiteY108" fmla="*/ 6646 h 400050"/>
              <a:gd name="connsiteX109" fmla="*/ 163000 w 266700"/>
              <a:gd name="connsiteY109" fmla="*/ 7145 h 400050"/>
              <a:gd name="connsiteX110" fmla="*/ 164238 w 266700"/>
              <a:gd name="connsiteY110" fmla="*/ 7650 h 400050"/>
              <a:gd name="connsiteX111" fmla="*/ 165476 w 266700"/>
              <a:gd name="connsiteY111" fmla="*/ 8158 h 400050"/>
              <a:gd name="connsiteX112" fmla="*/ 166715 w 266700"/>
              <a:gd name="connsiteY112" fmla="*/ 8668 h 400050"/>
              <a:gd name="connsiteX113" fmla="*/ 167953 w 266700"/>
              <a:gd name="connsiteY113" fmla="*/ 9184 h 400050"/>
              <a:gd name="connsiteX114" fmla="*/ 169191 w 266700"/>
              <a:gd name="connsiteY114" fmla="*/ 9704 h 400050"/>
              <a:gd name="connsiteX115" fmla="*/ 170420 w 266700"/>
              <a:gd name="connsiteY115" fmla="*/ 10226 h 400050"/>
              <a:gd name="connsiteX116" fmla="*/ 171649 w 266700"/>
              <a:gd name="connsiteY116" fmla="*/ 10754 h 400050"/>
              <a:gd name="connsiteX117" fmla="*/ 172877 w 266700"/>
              <a:gd name="connsiteY117" fmla="*/ 11285 h 400050"/>
              <a:gd name="connsiteX118" fmla="*/ 174106 w 266700"/>
              <a:gd name="connsiteY118" fmla="*/ 11819 h 400050"/>
              <a:gd name="connsiteX119" fmla="*/ 175335 w 266700"/>
              <a:gd name="connsiteY119" fmla="*/ 12358 h 400050"/>
              <a:gd name="connsiteX120" fmla="*/ 176554 w 266700"/>
              <a:gd name="connsiteY120" fmla="*/ 12901 h 400050"/>
              <a:gd name="connsiteX121" fmla="*/ 177783 w 266700"/>
              <a:gd name="connsiteY121" fmla="*/ 13448 h 400050"/>
              <a:gd name="connsiteX122" fmla="*/ 179002 w 266700"/>
              <a:gd name="connsiteY122" fmla="*/ 13997 h 400050"/>
              <a:gd name="connsiteX123" fmla="*/ 180221 w 266700"/>
              <a:gd name="connsiteY123" fmla="*/ 14552 h 400050"/>
              <a:gd name="connsiteX124" fmla="*/ 181440 w 266700"/>
              <a:gd name="connsiteY124" fmla="*/ 15110 h 400050"/>
              <a:gd name="connsiteX125" fmla="*/ 182650 w 266700"/>
              <a:gd name="connsiteY125" fmla="*/ 15671 h 400050"/>
              <a:gd name="connsiteX126" fmla="*/ 183869 w 266700"/>
              <a:gd name="connsiteY126" fmla="*/ 16237 h 400050"/>
              <a:gd name="connsiteX127" fmla="*/ 185079 w 266700"/>
              <a:gd name="connsiteY127" fmla="*/ 16806 h 400050"/>
              <a:gd name="connsiteX128" fmla="*/ 186288 w 266700"/>
              <a:gd name="connsiteY128" fmla="*/ 17379 h 400050"/>
              <a:gd name="connsiteX129" fmla="*/ 187498 w 266700"/>
              <a:gd name="connsiteY129" fmla="*/ 17956 h 400050"/>
              <a:gd name="connsiteX130" fmla="*/ 188698 w 266700"/>
              <a:gd name="connsiteY130" fmla="*/ 18537 h 400050"/>
              <a:gd name="connsiteX131" fmla="*/ 189908 w 266700"/>
              <a:gd name="connsiteY131" fmla="*/ 19122 h 400050"/>
              <a:gd name="connsiteX132" fmla="*/ 191108 w 266700"/>
              <a:gd name="connsiteY132" fmla="*/ 19710 h 400050"/>
              <a:gd name="connsiteX133" fmla="*/ 192308 w 266700"/>
              <a:gd name="connsiteY133" fmla="*/ 20302 h 400050"/>
              <a:gd name="connsiteX134" fmla="*/ 193508 w 266700"/>
              <a:gd name="connsiteY134" fmla="*/ 20897 h 400050"/>
              <a:gd name="connsiteX135" fmla="*/ 194708 w 266700"/>
              <a:gd name="connsiteY135" fmla="*/ 21497 h 400050"/>
              <a:gd name="connsiteX136" fmla="*/ 195899 w 266700"/>
              <a:gd name="connsiteY136" fmla="*/ 22101 h 400050"/>
              <a:gd name="connsiteX137" fmla="*/ 197099 w 266700"/>
              <a:gd name="connsiteY137" fmla="*/ 22708 h 400050"/>
              <a:gd name="connsiteX138" fmla="*/ 198290 w 266700"/>
              <a:gd name="connsiteY138" fmla="*/ 23319 h 400050"/>
              <a:gd name="connsiteX139" fmla="*/ 199481 w 266700"/>
              <a:gd name="connsiteY139" fmla="*/ 23934 h 400050"/>
              <a:gd name="connsiteX140" fmla="*/ 200661 w 266700"/>
              <a:gd name="connsiteY140" fmla="*/ 24552 h 400050"/>
              <a:gd name="connsiteX141" fmla="*/ 201852 w 266700"/>
              <a:gd name="connsiteY141" fmla="*/ 25174 h 400050"/>
              <a:gd name="connsiteX142" fmla="*/ 203033 w 266700"/>
              <a:gd name="connsiteY142" fmla="*/ 25800 h 400050"/>
              <a:gd name="connsiteX143" fmla="*/ 204214 w 266700"/>
              <a:gd name="connsiteY143" fmla="*/ 26429 h 400050"/>
              <a:gd name="connsiteX144" fmla="*/ 205395 w 266700"/>
              <a:gd name="connsiteY144" fmla="*/ 27062 h 400050"/>
              <a:gd name="connsiteX145" fmla="*/ 206577 w 266700"/>
              <a:gd name="connsiteY145" fmla="*/ 27699 h 400050"/>
              <a:gd name="connsiteX146" fmla="*/ 207748 w 266700"/>
              <a:gd name="connsiteY146" fmla="*/ 28340 h 400050"/>
              <a:gd name="connsiteX147" fmla="*/ 208920 w 266700"/>
              <a:gd name="connsiteY147" fmla="*/ 28984 h 400050"/>
              <a:gd name="connsiteX148" fmla="*/ 210091 w 266700"/>
              <a:gd name="connsiteY148" fmla="*/ 29632 h 400050"/>
              <a:gd name="connsiteX149" fmla="*/ 211263 w 266700"/>
              <a:gd name="connsiteY149" fmla="*/ 30283 h 400050"/>
              <a:gd name="connsiteX150" fmla="*/ 212435 w 266700"/>
              <a:gd name="connsiteY150" fmla="*/ 30939 h 400050"/>
              <a:gd name="connsiteX151" fmla="*/ 213597 w 266700"/>
              <a:gd name="connsiteY151" fmla="*/ 31598 h 400050"/>
              <a:gd name="connsiteX152" fmla="*/ 214759 w 266700"/>
              <a:gd name="connsiteY152" fmla="*/ 32261 h 400050"/>
              <a:gd name="connsiteX153" fmla="*/ 215920 w 266700"/>
              <a:gd name="connsiteY153" fmla="*/ 32926 h 400050"/>
              <a:gd name="connsiteX154" fmla="*/ 217083 w 266700"/>
              <a:gd name="connsiteY154" fmla="*/ 33596 h 400050"/>
              <a:gd name="connsiteX155" fmla="*/ 218245 w 266700"/>
              <a:gd name="connsiteY155" fmla="*/ 34270 h 400050"/>
              <a:gd name="connsiteX156" fmla="*/ 219398 w 266700"/>
              <a:gd name="connsiteY156" fmla="*/ 34947 h 400050"/>
              <a:gd name="connsiteX157" fmla="*/ 220550 w 266700"/>
              <a:gd name="connsiteY157" fmla="*/ 35628 h 400050"/>
              <a:gd name="connsiteX158" fmla="*/ 221703 w 266700"/>
              <a:gd name="connsiteY158" fmla="*/ 36313 h 400050"/>
              <a:gd name="connsiteX159" fmla="*/ 222846 w 266700"/>
              <a:gd name="connsiteY159" fmla="*/ 37000 h 400050"/>
              <a:gd name="connsiteX160" fmla="*/ 223998 w 266700"/>
              <a:gd name="connsiteY160" fmla="*/ 37693 h 400050"/>
              <a:gd name="connsiteX161" fmla="*/ 225141 w 266700"/>
              <a:gd name="connsiteY161" fmla="*/ 38388 h 400050"/>
              <a:gd name="connsiteX162" fmla="*/ 226284 w 266700"/>
              <a:gd name="connsiteY162" fmla="*/ 39087 h 400050"/>
              <a:gd name="connsiteX163" fmla="*/ 227417 w 266700"/>
              <a:gd name="connsiteY163" fmla="*/ 39789 h 400050"/>
              <a:gd name="connsiteX164" fmla="*/ 228560 w 266700"/>
              <a:gd name="connsiteY164" fmla="*/ 40495 h 400050"/>
              <a:gd name="connsiteX165" fmla="*/ 229694 w 266700"/>
              <a:gd name="connsiteY165" fmla="*/ 41205 h 400050"/>
              <a:gd name="connsiteX166" fmla="*/ 230827 w 266700"/>
              <a:gd name="connsiteY166" fmla="*/ 41918 h 400050"/>
              <a:gd name="connsiteX167" fmla="*/ 231961 w 266700"/>
              <a:gd name="connsiteY167" fmla="*/ 42634 h 400050"/>
              <a:gd name="connsiteX168" fmla="*/ 233084 w 266700"/>
              <a:gd name="connsiteY168" fmla="*/ 43355 h 400050"/>
              <a:gd name="connsiteX169" fmla="*/ 234218 w 266700"/>
              <a:gd name="connsiteY169" fmla="*/ 44079 h 400050"/>
              <a:gd name="connsiteX170" fmla="*/ 235342 w 266700"/>
              <a:gd name="connsiteY170" fmla="*/ 44806 h 400050"/>
              <a:gd name="connsiteX171" fmla="*/ 236456 w 266700"/>
              <a:gd name="connsiteY171" fmla="*/ 45538 h 400050"/>
              <a:gd name="connsiteX172" fmla="*/ 237581 w 266700"/>
              <a:gd name="connsiteY172" fmla="*/ 46271 h 400050"/>
              <a:gd name="connsiteX173" fmla="*/ 238695 w 266700"/>
              <a:gd name="connsiteY173" fmla="*/ 47009 h 400050"/>
              <a:gd name="connsiteX174" fmla="*/ 239809 w 266700"/>
              <a:gd name="connsiteY174" fmla="*/ 47750 h 400050"/>
              <a:gd name="connsiteX175" fmla="*/ 240924 w 266700"/>
              <a:gd name="connsiteY175" fmla="*/ 48496 h 400050"/>
              <a:gd name="connsiteX176" fmla="*/ 242038 w 266700"/>
              <a:gd name="connsiteY176" fmla="*/ 49244 h 400050"/>
              <a:gd name="connsiteX177" fmla="*/ 243143 w 266700"/>
              <a:gd name="connsiteY177" fmla="*/ 49996 h 400050"/>
              <a:gd name="connsiteX178" fmla="*/ 244248 w 266700"/>
              <a:gd name="connsiteY178" fmla="*/ 50752 h 400050"/>
              <a:gd name="connsiteX179" fmla="*/ 245353 w 266700"/>
              <a:gd name="connsiteY179" fmla="*/ 51510 h 400050"/>
              <a:gd name="connsiteX180" fmla="*/ 246448 w 266700"/>
              <a:gd name="connsiteY180" fmla="*/ 52272 h 400050"/>
              <a:gd name="connsiteX181" fmla="*/ 247553 w 266700"/>
              <a:gd name="connsiteY181" fmla="*/ 53037 h 400050"/>
              <a:gd name="connsiteX182" fmla="*/ 248649 w 266700"/>
              <a:gd name="connsiteY182" fmla="*/ 53807 h 400050"/>
              <a:gd name="connsiteX183" fmla="*/ 249744 w 266700"/>
              <a:gd name="connsiteY183" fmla="*/ 54580 h 400050"/>
              <a:gd name="connsiteX184" fmla="*/ 250830 w 266700"/>
              <a:gd name="connsiteY184" fmla="*/ 55356 h 400050"/>
              <a:gd name="connsiteX185" fmla="*/ 251916 w 266700"/>
              <a:gd name="connsiteY185" fmla="*/ 56135 h 400050"/>
              <a:gd name="connsiteX186" fmla="*/ 253001 w 266700"/>
              <a:gd name="connsiteY186" fmla="*/ 56918 h 400050"/>
              <a:gd name="connsiteX187" fmla="*/ 254087 w 266700"/>
              <a:gd name="connsiteY187" fmla="*/ 57705 h 400050"/>
              <a:gd name="connsiteX188" fmla="*/ 255173 w 266700"/>
              <a:gd name="connsiteY188" fmla="*/ 58494 h 400050"/>
              <a:gd name="connsiteX189" fmla="*/ 256249 w 266700"/>
              <a:gd name="connsiteY189" fmla="*/ 59288 h 400050"/>
              <a:gd name="connsiteX190" fmla="*/ 257326 w 266700"/>
              <a:gd name="connsiteY190" fmla="*/ 60084 h 400050"/>
              <a:gd name="connsiteX191" fmla="*/ 258402 w 266700"/>
              <a:gd name="connsiteY191" fmla="*/ 60884 h 400050"/>
              <a:gd name="connsiteX192" fmla="*/ 259469 w 266700"/>
              <a:gd name="connsiteY192" fmla="*/ 61687 h 400050"/>
              <a:gd name="connsiteX193" fmla="*/ 260536 w 266700"/>
              <a:gd name="connsiteY193" fmla="*/ 62494 h 400050"/>
              <a:gd name="connsiteX194" fmla="*/ 261602 w 266700"/>
              <a:gd name="connsiteY194" fmla="*/ 63304 h 400050"/>
              <a:gd name="connsiteX195" fmla="*/ 262669 w 266700"/>
              <a:gd name="connsiteY195" fmla="*/ 64117 h 400050"/>
              <a:gd name="connsiteX196" fmla="*/ 263727 w 266700"/>
              <a:gd name="connsiteY196" fmla="*/ 64934 h 400050"/>
              <a:gd name="connsiteX197" fmla="*/ 264794 w 266700"/>
              <a:gd name="connsiteY197" fmla="*/ 65754 h 400050"/>
              <a:gd name="connsiteX198" fmla="*/ 265841 w 266700"/>
              <a:gd name="connsiteY198" fmla="*/ 66577 h 400050"/>
              <a:gd name="connsiteX199" fmla="*/ 266899 w 266700"/>
              <a:gd name="connsiteY199" fmla="*/ 67404 h 400050"/>
              <a:gd name="connsiteX200" fmla="*/ 267946 w 266700"/>
              <a:gd name="connsiteY200" fmla="*/ 68234 h 400050"/>
              <a:gd name="connsiteX201" fmla="*/ 268994 w 266700"/>
              <a:gd name="connsiteY201" fmla="*/ 69067 h 400050"/>
              <a:gd name="connsiteX202" fmla="*/ 266337 w 266700"/>
              <a:gd name="connsiteY202" fmla="*/ 72399 h 400050"/>
              <a:gd name="connsiteX203" fmla="*/ 263679 w 266700"/>
              <a:gd name="connsiteY203" fmla="*/ 75732 h 400050"/>
              <a:gd name="connsiteX204" fmla="*/ 261022 w 266700"/>
              <a:gd name="connsiteY204" fmla="*/ 79064 h 400050"/>
              <a:gd name="connsiteX205" fmla="*/ 258364 w 266700"/>
              <a:gd name="connsiteY205" fmla="*/ 82396 h 400050"/>
              <a:gd name="connsiteX206" fmla="*/ 255706 w 266700"/>
              <a:gd name="connsiteY206" fmla="*/ 85728 h 400050"/>
              <a:gd name="connsiteX207" fmla="*/ 253049 w 266700"/>
              <a:gd name="connsiteY207" fmla="*/ 89061 h 400050"/>
              <a:gd name="connsiteX208" fmla="*/ 250392 w 266700"/>
              <a:gd name="connsiteY208" fmla="*/ 92393 h 400050"/>
              <a:gd name="connsiteX209" fmla="*/ 247734 w 266700"/>
              <a:gd name="connsiteY209" fmla="*/ 95726 h 400050"/>
              <a:gd name="connsiteX210" fmla="*/ 245077 w 266700"/>
              <a:gd name="connsiteY210" fmla="*/ 99058 h 400050"/>
              <a:gd name="connsiteX211" fmla="*/ 242419 w 266700"/>
              <a:gd name="connsiteY211" fmla="*/ 102390 h 400050"/>
              <a:gd name="connsiteX212" fmla="*/ 239762 w 266700"/>
              <a:gd name="connsiteY212" fmla="*/ 105722 h 400050"/>
              <a:gd name="connsiteX213" fmla="*/ 237104 w 266700"/>
              <a:gd name="connsiteY213" fmla="*/ 109055 h 400050"/>
              <a:gd name="connsiteX214" fmla="*/ 234447 w 266700"/>
              <a:gd name="connsiteY214" fmla="*/ 112387 h 400050"/>
              <a:gd name="connsiteX215" fmla="*/ 231789 w 266700"/>
              <a:gd name="connsiteY215" fmla="*/ 115720 h 400050"/>
              <a:gd name="connsiteX216" fmla="*/ 229132 w 266700"/>
              <a:gd name="connsiteY216" fmla="*/ 119051 h 400050"/>
              <a:gd name="connsiteX217" fmla="*/ 226474 w 266700"/>
              <a:gd name="connsiteY217" fmla="*/ 122384 h 400050"/>
              <a:gd name="connsiteX218" fmla="*/ 223817 w 266700"/>
              <a:gd name="connsiteY218" fmla="*/ 125716 h 400050"/>
              <a:gd name="connsiteX219" fmla="*/ 221160 w 266700"/>
              <a:gd name="connsiteY219" fmla="*/ 129049 h 400050"/>
              <a:gd name="connsiteX220" fmla="*/ 218502 w 266700"/>
              <a:gd name="connsiteY220" fmla="*/ 132381 h 400050"/>
              <a:gd name="connsiteX221" fmla="*/ 215844 w 266700"/>
              <a:gd name="connsiteY221" fmla="*/ 135714 h 400050"/>
              <a:gd name="connsiteX222" fmla="*/ 213187 w 266700"/>
              <a:gd name="connsiteY222" fmla="*/ 139045 h 400050"/>
              <a:gd name="connsiteX223" fmla="*/ 210529 w 266700"/>
              <a:gd name="connsiteY223" fmla="*/ 142378 h 400050"/>
              <a:gd name="connsiteX224" fmla="*/ 207872 w 266700"/>
              <a:gd name="connsiteY224" fmla="*/ 145710 h 400050"/>
              <a:gd name="connsiteX225" fmla="*/ 205215 w 266700"/>
              <a:gd name="connsiteY225" fmla="*/ 149043 h 400050"/>
              <a:gd name="connsiteX226" fmla="*/ 202557 w 266700"/>
              <a:gd name="connsiteY226" fmla="*/ 152375 h 400050"/>
              <a:gd name="connsiteX227" fmla="*/ 199900 w 266700"/>
              <a:gd name="connsiteY227" fmla="*/ 155707 h 400050"/>
              <a:gd name="connsiteX228" fmla="*/ 197242 w 266700"/>
              <a:gd name="connsiteY228" fmla="*/ 159039 h 400050"/>
              <a:gd name="connsiteX229" fmla="*/ 194584 w 266700"/>
              <a:gd name="connsiteY229" fmla="*/ 162372 h 400050"/>
              <a:gd name="connsiteX230" fmla="*/ 191927 w 266700"/>
              <a:gd name="connsiteY230" fmla="*/ 165704 h 400050"/>
              <a:gd name="connsiteX231" fmla="*/ 189270 w 266700"/>
              <a:gd name="connsiteY231" fmla="*/ 169037 h 400050"/>
              <a:gd name="connsiteX232" fmla="*/ 186612 w 266700"/>
              <a:gd name="connsiteY232" fmla="*/ 172369 h 400050"/>
              <a:gd name="connsiteX233" fmla="*/ 183955 w 266700"/>
              <a:gd name="connsiteY233" fmla="*/ 175701 h 400050"/>
              <a:gd name="connsiteX234" fmla="*/ 181298 w 266700"/>
              <a:gd name="connsiteY234" fmla="*/ 179033 h 400050"/>
              <a:gd name="connsiteX235" fmla="*/ 178640 w 266700"/>
              <a:gd name="connsiteY235" fmla="*/ 182366 h 400050"/>
              <a:gd name="connsiteX236" fmla="*/ 175982 w 266700"/>
              <a:gd name="connsiteY236" fmla="*/ 185698 h 400050"/>
              <a:gd name="connsiteX237" fmla="*/ 173325 w 266700"/>
              <a:gd name="connsiteY237" fmla="*/ 189031 h 400050"/>
              <a:gd name="connsiteX238" fmla="*/ 170667 w 266700"/>
              <a:gd name="connsiteY238" fmla="*/ 192363 h 400050"/>
              <a:gd name="connsiteX239" fmla="*/ 168010 w 266700"/>
              <a:gd name="connsiteY239" fmla="*/ 195695 h 400050"/>
              <a:gd name="connsiteX240" fmla="*/ 165353 w 266700"/>
              <a:gd name="connsiteY240" fmla="*/ 199027 h 400050"/>
              <a:gd name="connsiteX241" fmla="*/ 162695 w 266700"/>
              <a:gd name="connsiteY241" fmla="*/ 202360 h 400050"/>
              <a:gd name="connsiteX242" fmla="*/ 160037 w 266700"/>
              <a:gd name="connsiteY242" fmla="*/ 205692 h 400050"/>
              <a:gd name="connsiteX243" fmla="*/ 157380 w 266700"/>
              <a:gd name="connsiteY243" fmla="*/ 209025 h 400050"/>
              <a:gd name="connsiteX244" fmla="*/ 154722 w 266700"/>
              <a:gd name="connsiteY244" fmla="*/ 212356 h 400050"/>
              <a:gd name="connsiteX245" fmla="*/ 152065 w 266700"/>
              <a:gd name="connsiteY245" fmla="*/ 215689 h 400050"/>
              <a:gd name="connsiteX246" fmla="*/ 149408 w 266700"/>
              <a:gd name="connsiteY246" fmla="*/ 219021 h 400050"/>
              <a:gd name="connsiteX247" fmla="*/ 146750 w 266700"/>
              <a:gd name="connsiteY247" fmla="*/ 222354 h 400050"/>
              <a:gd name="connsiteX248" fmla="*/ 144093 w 266700"/>
              <a:gd name="connsiteY248" fmla="*/ 225686 h 400050"/>
              <a:gd name="connsiteX249" fmla="*/ 141435 w 266700"/>
              <a:gd name="connsiteY249" fmla="*/ 229019 h 400050"/>
              <a:gd name="connsiteX250" fmla="*/ 138777 w 266700"/>
              <a:gd name="connsiteY250" fmla="*/ 232350 h 400050"/>
              <a:gd name="connsiteX251" fmla="*/ 136120 w 266700"/>
              <a:gd name="connsiteY251" fmla="*/ 235683 h 400050"/>
              <a:gd name="connsiteX252" fmla="*/ 133463 w 266700"/>
              <a:gd name="connsiteY252" fmla="*/ 239015 h 400050"/>
              <a:gd name="connsiteX253" fmla="*/ 130805 w 266700"/>
              <a:gd name="connsiteY253" fmla="*/ 242348 h 400050"/>
              <a:gd name="connsiteX254" fmla="*/ 128148 w 266700"/>
              <a:gd name="connsiteY254" fmla="*/ 245680 h 400050"/>
              <a:gd name="connsiteX255" fmla="*/ 125490 w 266700"/>
              <a:gd name="connsiteY255" fmla="*/ 249012 h 400050"/>
              <a:gd name="connsiteX256" fmla="*/ 122833 w 266700"/>
              <a:gd name="connsiteY256" fmla="*/ 252344 h 400050"/>
              <a:gd name="connsiteX257" fmla="*/ 120175 w 266700"/>
              <a:gd name="connsiteY257" fmla="*/ 255677 h 400050"/>
              <a:gd name="connsiteX258" fmla="*/ 117518 w 266700"/>
              <a:gd name="connsiteY258" fmla="*/ 259009 h 400050"/>
              <a:gd name="connsiteX259" fmla="*/ 114860 w 266700"/>
              <a:gd name="connsiteY259" fmla="*/ 262342 h 400050"/>
              <a:gd name="connsiteX260" fmla="*/ 112203 w 266700"/>
              <a:gd name="connsiteY260" fmla="*/ 265674 h 400050"/>
              <a:gd name="connsiteX261" fmla="*/ 109545 w 266700"/>
              <a:gd name="connsiteY261" fmla="*/ 269005 h 400050"/>
              <a:gd name="connsiteX262" fmla="*/ 106888 w 266700"/>
              <a:gd name="connsiteY262" fmla="*/ 272338 h 400050"/>
              <a:gd name="connsiteX263" fmla="*/ 104231 w 266700"/>
              <a:gd name="connsiteY263" fmla="*/ 275670 h 400050"/>
              <a:gd name="connsiteX264" fmla="*/ 101573 w 266700"/>
              <a:gd name="connsiteY264" fmla="*/ 279003 h 400050"/>
              <a:gd name="connsiteX265" fmla="*/ 98915 w 266700"/>
              <a:gd name="connsiteY265" fmla="*/ 282335 h 400050"/>
              <a:gd name="connsiteX266" fmla="*/ 96258 w 266700"/>
              <a:gd name="connsiteY266" fmla="*/ 285668 h 400050"/>
              <a:gd name="connsiteX267" fmla="*/ 93601 w 266700"/>
              <a:gd name="connsiteY267" fmla="*/ 288999 h 400050"/>
              <a:gd name="connsiteX268" fmla="*/ 90943 w 266700"/>
              <a:gd name="connsiteY268" fmla="*/ 292332 h 400050"/>
              <a:gd name="connsiteX269" fmla="*/ 88286 w 266700"/>
              <a:gd name="connsiteY269" fmla="*/ 295664 h 400050"/>
              <a:gd name="connsiteX270" fmla="*/ 85628 w 266700"/>
              <a:gd name="connsiteY270" fmla="*/ 298997 h 400050"/>
              <a:gd name="connsiteX271" fmla="*/ 82971 w 266700"/>
              <a:gd name="connsiteY271" fmla="*/ 302329 h 400050"/>
              <a:gd name="connsiteX272" fmla="*/ 80313 w 266700"/>
              <a:gd name="connsiteY272" fmla="*/ 305661 h 400050"/>
              <a:gd name="connsiteX273" fmla="*/ 77656 w 266700"/>
              <a:gd name="connsiteY273" fmla="*/ 308993 h 400050"/>
              <a:gd name="connsiteX274" fmla="*/ 74998 w 266700"/>
              <a:gd name="connsiteY274" fmla="*/ 312325 h 400050"/>
              <a:gd name="connsiteX275" fmla="*/ 72341 w 266700"/>
              <a:gd name="connsiteY275" fmla="*/ 315658 h 400050"/>
              <a:gd name="connsiteX276" fmla="*/ 69683 w 266700"/>
              <a:gd name="connsiteY276" fmla="*/ 318990 h 400050"/>
              <a:gd name="connsiteX277" fmla="*/ 67026 w 266700"/>
              <a:gd name="connsiteY277" fmla="*/ 322323 h 400050"/>
              <a:gd name="connsiteX278" fmla="*/ 64369 w 266700"/>
              <a:gd name="connsiteY278" fmla="*/ 325654 h 400050"/>
              <a:gd name="connsiteX279" fmla="*/ 61711 w 266700"/>
              <a:gd name="connsiteY279" fmla="*/ 328987 h 400050"/>
              <a:gd name="connsiteX280" fmla="*/ 59053 w 266700"/>
              <a:gd name="connsiteY280" fmla="*/ 332319 h 400050"/>
              <a:gd name="connsiteX281" fmla="*/ 56396 w 266700"/>
              <a:gd name="connsiteY281" fmla="*/ 335652 h 400050"/>
              <a:gd name="connsiteX282" fmla="*/ 53738 w 266700"/>
              <a:gd name="connsiteY282" fmla="*/ 338984 h 400050"/>
              <a:gd name="connsiteX283" fmla="*/ 51081 w 266700"/>
              <a:gd name="connsiteY283" fmla="*/ 342317 h 400050"/>
              <a:gd name="connsiteX284" fmla="*/ 48424 w 266700"/>
              <a:gd name="connsiteY284" fmla="*/ 345648 h 400050"/>
              <a:gd name="connsiteX285" fmla="*/ 45766 w 266700"/>
              <a:gd name="connsiteY285" fmla="*/ 348980 h 400050"/>
              <a:gd name="connsiteX286" fmla="*/ 43109 w 266700"/>
              <a:gd name="connsiteY286" fmla="*/ 352313 h 400050"/>
              <a:gd name="connsiteX287" fmla="*/ 40451 w 266700"/>
              <a:gd name="connsiteY287" fmla="*/ 355645 h 400050"/>
              <a:gd name="connsiteX288" fmla="*/ 37793 w 266700"/>
              <a:gd name="connsiteY288" fmla="*/ 358978 h 400050"/>
              <a:gd name="connsiteX289" fmla="*/ 35136 w 266700"/>
              <a:gd name="connsiteY289" fmla="*/ 362309 h 400050"/>
              <a:gd name="connsiteX290" fmla="*/ 32479 w 266700"/>
              <a:gd name="connsiteY290" fmla="*/ 365642 h 400050"/>
              <a:gd name="connsiteX291" fmla="*/ 29821 w 266700"/>
              <a:gd name="connsiteY291" fmla="*/ 368974 h 400050"/>
              <a:gd name="connsiteX292" fmla="*/ 27164 w 266700"/>
              <a:gd name="connsiteY292" fmla="*/ 372307 h 400050"/>
              <a:gd name="connsiteX293" fmla="*/ 24506 w 266700"/>
              <a:gd name="connsiteY293" fmla="*/ 375639 h 400050"/>
              <a:gd name="connsiteX294" fmla="*/ 21849 w 266700"/>
              <a:gd name="connsiteY294" fmla="*/ 378972 h 400050"/>
              <a:gd name="connsiteX295" fmla="*/ 19191 w 266700"/>
              <a:gd name="connsiteY295" fmla="*/ 382303 h 400050"/>
              <a:gd name="connsiteX296" fmla="*/ 16534 w 266700"/>
              <a:gd name="connsiteY296" fmla="*/ 385635 h 400050"/>
              <a:gd name="connsiteX297" fmla="*/ 13876 w 266700"/>
              <a:gd name="connsiteY297" fmla="*/ 388968 h 400050"/>
              <a:gd name="connsiteX298" fmla="*/ 11219 w 266700"/>
              <a:gd name="connsiteY298" fmla="*/ 392300 h 400050"/>
              <a:gd name="connsiteX299" fmla="*/ 8561 w 266700"/>
              <a:gd name="connsiteY299" fmla="*/ 395633 h 400050"/>
              <a:gd name="connsiteX300" fmla="*/ 5904 w 266700"/>
              <a:gd name="connsiteY300" fmla="*/ 39896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266700" h="400050">
                <a:moveTo>
                  <a:pt x="3256" y="402296"/>
                </a:moveTo>
                <a:lnTo>
                  <a:pt x="3256" y="402296"/>
                </a:lnTo>
                <a:lnTo>
                  <a:pt x="4751" y="398305"/>
                </a:lnTo>
                <a:lnTo>
                  <a:pt x="6247" y="394315"/>
                </a:lnTo>
                <a:lnTo>
                  <a:pt x="7752" y="390325"/>
                </a:lnTo>
                <a:lnTo>
                  <a:pt x="9247" y="386334"/>
                </a:lnTo>
                <a:lnTo>
                  <a:pt x="10743" y="382344"/>
                </a:lnTo>
                <a:lnTo>
                  <a:pt x="12238" y="378353"/>
                </a:lnTo>
                <a:lnTo>
                  <a:pt x="13733" y="374363"/>
                </a:lnTo>
                <a:lnTo>
                  <a:pt x="15238" y="370373"/>
                </a:lnTo>
                <a:lnTo>
                  <a:pt x="16734" y="366382"/>
                </a:lnTo>
                <a:lnTo>
                  <a:pt x="18229" y="362392"/>
                </a:lnTo>
                <a:lnTo>
                  <a:pt x="19725" y="358401"/>
                </a:lnTo>
                <a:lnTo>
                  <a:pt x="21230" y="354411"/>
                </a:lnTo>
                <a:lnTo>
                  <a:pt x="22725" y="350421"/>
                </a:lnTo>
                <a:lnTo>
                  <a:pt x="24220" y="346430"/>
                </a:lnTo>
                <a:lnTo>
                  <a:pt x="25716" y="342440"/>
                </a:lnTo>
                <a:lnTo>
                  <a:pt x="27221" y="338450"/>
                </a:lnTo>
                <a:lnTo>
                  <a:pt x="28716" y="334459"/>
                </a:lnTo>
                <a:lnTo>
                  <a:pt x="30212" y="330469"/>
                </a:lnTo>
                <a:lnTo>
                  <a:pt x="31707" y="326478"/>
                </a:lnTo>
                <a:lnTo>
                  <a:pt x="33202" y="322488"/>
                </a:lnTo>
                <a:lnTo>
                  <a:pt x="34708" y="318498"/>
                </a:lnTo>
                <a:lnTo>
                  <a:pt x="36203" y="314507"/>
                </a:lnTo>
                <a:lnTo>
                  <a:pt x="37698" y="310517"/>
                </a:lnTo>
                <a:lnTo>
                  <a:pt x="39194" y="306526"/>
                </a:lnTo>
                <a:lnTo>
                  <a:pt x="40699" y="302536"/>
                </a:lnTo>
                <a:lnTo>
                  <a:pt x="42194" y="298546"/>
                </a:lnTo>
                <a:lnTo>
                  <a:pt x="43690" y="294555"/>
                </a:lnTo>
                <a:lnTo>
                  <a:pt x="45185" y="290565"/>
                </a:lnTo>
                <a:lnTo>
                  <a:pt x="46690" y="286574"/>
                </a:lnTo>
                <a:lnTo>
                  <a:pt x="48185" y="282584"/>
                </a:lnTo>
                <a:lnTo>
                  <a:pt x="49681" y="278594"/>
                </a:lnTo>
                <a:lnTo>
                  <a:pt x="51176" y="274603"/>
                </a:lnTo>
                <a:lnTo>
                  <a:pt x="52681" y="270613"/>
                </a:lnTo>
                <a:lnTo>
                  <a:pt x="54177" y="266623"/>
                </a:lnTo>
                <a:lnTo>
                  <a:pt x="55672" y="262632"/>
                </a:lnTo>
                <a:lnTo>
                  <a:pt x="57167" y="258642"/>
                </a:lnTo>
                <a:lnTo>
                  <a:pt x="58663" y="254651"/>
                </a:lnTo>
                <a:lnTo>
                  <a:pt x="60168" y="250661"/>
                </a:lnTo>
                <a:lnTo>
                  <a:pt x="61664" y="246671"/>
                </a:lnTo>
                <a:lnTo>
                  <a:pt x="63159" y="242680"/>
                </a:lnTo>
                <a:lnTo>
                  <a:pt x="64654" y="238690"/>
                </a:lnTo>
                <a:lnTo>
                  <a:pt x="66159" y="234699"/>
                </a:lnTo>
                <a:lnTo>
                  <a:pt x="67654" y="230709"/>
                </a:lnTo>
                <a:lnTo>
                  <a:pt x="69150" y="226719"/>
                </a:lnTo>
                <a:lnTo>
                  <a:pt x="70646" y="222728"/>
                </a:lnTo>
                <a:lnTo>
                  <a:pt x="72150" y="218738"/>
                </a:lnTo>
                <a:lnTo>
                  <a:pt x="73646" y="214748"/>
                </a:lnTo>
                <a:lnTo>
                  <a:pt x="75141" y="210757"/>
                </a:lnTo>
                <a:lnTo>
                  <a:pt x="76636" y="206767"/>
                </a:lnTo>
                <a:lnTo>
                  <a:pt x="78142" y="202776"/>
                </a:lnTo>
                <a:lnTo>
                  <a:pt x="79637" y="198786"/>
                </a:lnTo>
                <a:lnTo>
                  <a:pt x="81132" y="194796"/>
                </a:lnTo>
                <a:lnTo>
                  <a:pt x="82628" y="190805"/>
                </a:lnTo>
                <a:lnTo>
                  <a:pt x="84123" y="186815"/>
                </a:lnTo>
                <a:lnTo>
                  <a:pt x="85628" y="182824"/>
                </a:lnTo>
                <a:lnTo>
                  <a:pt x="87124" y="178834"/>
                </a:lnTo>
                <a:lnTo>
                  <a:pt x="88619" y="174844"/>
                </a:lnTo>
                <a:lnTo>
                  <a:pt x="90115" y="170853"/>
                </a:lnTo>
                <a:lnTo>
                  <a:pt x="91619" y="166863"/>
                </a:lnTo>
                <a:lnTo>
                  <a:pt x="93115" y="162872"/>
                </a:lnTo>
                <a:lnTo>
                  <a:pt x="94610" y="158882"/>
                </a:lnTo>
                <a:lnTo>
                  <a:pt x="96106" y="154892"/>
                </a:lnTo>
                <a:lnTo>
                  <a:pt x="97611" y="150901"/>
                </a:lnTo>
                <a:lnTo>
                  <a:pt x="99106" y="146911"/>
                </a:lnTo>
                <a:lnTo>
                  <a:pt x="100601" y="142920"/>
                </a:lnTo>
                <a:lnTo>
                  <a:pt x="102097" y="138930"/>
                </a:lnTo>
                <a:lnTo>
                  <a:pt x="103592" y="134940"/>
                </a:lnTo>
                <a:lnTo>
                  <a:pt x="105098" y="130949"/>
                </a:lnTo>
                <a:lnTo>
                  <a:pt x="106593" y="126959"/>
                </a:lnTo>
                <a:lnTo>
                  <a:pt x="108088" y="122968"/>
                </a:lnTo>
                <a:lnTo>
                  <a:pt x="109583" y="118978"/>
                </a:lnTo>
                <a:lnTo>
                  <a:pt x="111088" y="114988"/>
                </a:lnTo>
                <a:lnTo>
                  <a:pt x="112584" y="110997"/>
                </a:lnTo>
                <a:lnTo>
                  <a:pt x="114080" y="107007"/>
                </a:lnTo>
                <a:lnTo>
                  <a:pt x="115575" y="103016"/>
                </a:lnTo>
                <a:lnTo>
                  <a:pt x="117080" y="99026"/>
                </a:lnTo>
                <a:lnTo>
                  <a:pt x="118575" y="95036"/>
                </a:lnTo>
                <a:lnTo>
                  <a:pt x="120070" y="91045"/>
                </a:lnTo>
                <a:lnTo>
                  <a:pt x="121566" y="87055"/>
                </a:lnTo>
                <a:lnTo>
                  <a:pt x="123071" y="83065"/>
                </a:lnTo>
                <a:lnTo>
                  <a:pt x="124566" y="79074"/>
                </a:lnTo>
                <a:lnTo>
                  <a:pt x="126062" y="75083"/>
                </a:lnTo>
                <a:lnTo>
                  <a:pt x="127557" y="71093"/>
                </a:lnTo>
                <a:lnTo>
                  <a:pt x="129052" y="67102"/>
                </a:lnTo>
                <a:lnTo>
                  <a:pt x="130558" y="63112"/>
                </a:lnTo>
                <a:lnTo>
                  <a:pt x="132053" y="59122"/>
                </a:lnTo>
                <a:lnTo>
                  <a:pt x="133549" y="55131"/>
                </a:lnTo>
                <a:lnTo>
                  <a:pt x="135044" y="51141"/>
                </a:lnTo>
                <a:lnTo>
                  <a:pt x="136549" y="47150"/>
                </a:lnTo>
                <a:lnTo>
                  <a:pt x="138044" y="43160"/>
                </a:lnTo>
                <a:lnTo>
                  <a:pt x="139540" y="39170"/>
                </a:lnTo>
                <a:lnTo>
                  <a:pt x="141035" y="35179"/>
                </a:lnTo>
                <a:lnTo>
                  <a:pt x="142540" y="31189"/>
                </a:lnTo>
                <a:lnTo>
                  <a:pt x="144035" y="27198"/>
                </a:lnTo>
                <a:lnTo>
                  <a:pt x="145531" y="23208"/>
                </a:lnTo>
                <a:lnTo>
                  <a:pt x="147026" y="19218"/>
                </a:lnTo>
                <a:lnTo>
                  <a:pt x="148522" y="15227"/>
                </a:lnTo>
                <a:lnTo>
                  <a:pt x="150027" y="11237"/>
                </a:lnTo>
                <a:lnTo>
                  <a:pt x="151522" y="7247"/>
                </a:lnTo>
                <a:lnTo>
                  <a:pt x="153017" y="3256"/>
                </a:lnTo>
                <a:lnTo>
                  <a:pt x="154275" y="3728"/>
                </a:lnTo>
                <a:lnTo>
                  <a:pt x="155522" y="4205"/>
                </a:lnTo>
                <a:lnTo>
                  <a:pt x="156771" y="4685"/>
                </a:lnTo>
                <a:lnTo>
                  <a:pt x="158018" y="5170"/>
                </a:lnTo>
                <a:lnTo>
                  <a:pt x="159266" y="5657"/>
                </a:lnTo>
                <a:lnTo>
                  <a:pt x="160514" y="6150"/>
                </a:lnTo>
                <a:lnTo>
                  <a:pt x="161761" y="6646"/>
                </a:lnTo>
                <a:lnTo>
                  <a:pt x="163000" y="7145"/>
                </a:lnTo>
                <a:lnTo>
                  <a:pt x="164238" y="7650"/>
                </a:lnTo>
                <a:lnTo>
                  <a:pt x="165476" y="8158"/>
                </a:lnTo>
                <a:lnTo>
                  <a:pt x="166715" y="8668"/>
                </a:lnTo>
                <a:lnTo>
                  <a:pt x="167953" y="9184"/>
                </a:lnTo>
                <a:lnTo>
                  <a:pt x="169191" y="9704"/>
                </a:lnTo>
                <a:lnTo>
                  <a:pt x="170420" y="10226"/>
                </a:lnTo>
                <a:lnTo>
                  <a:pt x="171649" y="10754"/>
                </a:lnTo>
                <a:lnTo>
                  <a:pt x="172877" y="11285"/>
                </a:lnTo>
                <a:lnTo>
                  <a:pt x="174106" y="11819"/>
                </a:lnTo>
                <a:lnTo>
                  <a:pt x="175335" y="12358"/>
                </a:lnTo>
                <a:lnTo>
                  <a:pt x="176554" y="12901"/>
                </a:lnTo>
                <a:lnTo>
                  <a:pt x="177783" y="13448"/>
                </a:lnTo>
                <a:lnTo>
                  <a:pt x="179002" y="13997"/>
                </a:lnTo>
                <a:lnTo>
                  <a:pt x="180221" y="14552"/>
                </a:lnTo>
                <a:lnTo>
                  <a:pt x="181440" y="15110"/>
                </a:lnTo>
                <a:lnTo>
                  <a:pt x="182650" y="15671"/>
                </a:lnTo>
                <a:lnTo>
                  <a:pt x="183869" y="16237"/>
                </a:lnTo>
                <a:lnTo>
                  <a:pt x="185079" y="16806"/>
                </a:lnTo>
                <a:lnTo>
                  <a:pt x="186288" y="17379"/>
                </a:lnTo>
                <a:lnTo>
                  <a:pt x="187498" y="17956"/>
                </a:lnTo>
                <a:lnTo>
                  <a:pt x="188698" y="18537"/>
                </a:lnTo>
                <a:lnTo>
                  <a:pt x="189908" y="19122"/>
                </a:lnTo>
                <a:lnTo>
                  <a:pt x="191108" y="19710"/>
                </a:lnTo>
                <a:lnTo>
                  <a:pt x="192308" y="20302"/>
                </a:lnTo>
                <a:lnTo>
                  <a:pt x="193508" y="20897"/>
                </a:lnTo>
                <a:lnTo>
                  <a:pt x="194708" y="21497"/>
                </a:lnTo>
                <a:lnTo>
                  <a:pt x="195899" y="22101"/>
                </a:lnTo>
                <a:lnTo>
                  <a:pt x="197099" y="22708"/>
                </a:lnTo>
                <a:lnTo>
                  <a:pt x="198290" y="23319"/>
                </a:lnTo>
                <a:lnTo>
                  <a:pt x="199481" y="23934"/>
                </a:lnTo>
                <a:lnTo>
                  <a:pt x="200661" y="24552"/>
                </a:lnTo>
                <a:lnTo>
                  <a:pt x="201852" y="25174"/>
                </a:lnTo>
                <a:lnTo>
                  <a:pt x="203033" y="25800"/>
                </a:lnTo>
                <a:lnTo>
                  <a:pt x="204214" y="26429"/>
                </a:lnTo>
                <a:lnTo>
                  <a:pt x="205395" y="27062"/>
                </a:lnTo>
                <a:lnTo>
                  <a:pt x="206577" y="27699"/>
                </a:lnTo>
                <a:lnTo>
                  <a:pt x="207748" y="28340"/>
                </a:lnTo>
                <a:lnTo>
                  <a:pt x="208920" y="28984"/>
                </a:lnTo>
                <a:lnTo>
                  <a:pt x="210091" y="29632"/>
                </a:lnTo>
                <a:lnTo>
                  <a:pt x="211263" y="30283"/>
                </a:lnTo>
                <a:lnTo>
                  <a:pt x="212435" y="30939"/>
                </a:lnTo>
                <a:lnTo>
                  <a:pt x="213597" y="31598"/>
                </a:lnTo>
                <a:lnTo>
                  <a:pt x="214759" y="32261"/>
                </a:lnTo>
                <a:lnTo>
                  <a:pt x="215920" y="32926"/>
                </a:lnTo>
                <a:lnTo>
                  <a:pt x="217083" y="33596"/>
                </a:lnTo>
                <a:lnTo>
                  <a:pt x="218245" y="34270"/>
                </a:lnTo>
                <a:lnTo>
                  <a:pt x="219398" y="34947"/>
                </a:lnTo>
                <a:lnTo>
                  <a:pt x="220550" y="35628"/>
                </a:lnTo>
                <a:lnTo>
                  <a:pt x="221703" y="36313"/>
                </a:lnTo>
                <a:lnTo>
                  <a:pt x="222846" y="37000"/>
                </a:lnTo>
                <a:lnTo>
                  <a:pt x="223998" y="37693"/>
                </a:lnTo>
                <a:lnTo>
                  <a:pt x="225141" y="38388"/>
                </a:lnTo>
                <a:lnTo>
                  <a:pt x="226284" y="39087"/>
                </a:lnTo>
                <a:lnTo>
                  <a:pt x="227417" y="39789"/>
                </a:lnTo>
                <a:lnTo>
                  <a:pt x="228560" y="40495"/>
                </a:lnTo>
                <a:lnTo>
                  <a:pt x="229694" y="41205"/>
                </a:lnTo>
                <a:lnTo>
                  <a:pt x="230827" y="41918"/>
                </a:lnTo>
                <a:lnTo>
                  <a:pt x="231961" y="42634"/>
                </a:lnTo>
                <a:lnTo>
                  <a:pt x="233084" y="43355"/>
                </a:lnTo>
                <a:lnTo>
                  <a:pt x="234218" y="44079"/>
                </a:lnTo>
                <a:lnTo>
                  <a:pt x="235342" y="44806"/>
                </a:lnTo>
                <a:lnTo>
                  <a:pt x="236456" y="45538"/>
                </a:lnTo>
                <a:lnTo>
                  <a:pt x="237581" y="46271"/>
                </a:lnTo>
                <a:lnTo>
                  <a:pt x="238695" y="47009"/>
                </a:lnTo>
                <a:lnTo>
                  <a:pt x="239809" y="47750"/>
                </a:lnTo>
                <a:lnTo>
                  <a:pt x="240924" y="48496"/>
                </a:lnTo>
                <a:lnTo>
                  <a:pt x="242038" y="49244"/>
                </a:lnTo>
                <a:lnTo>
                  <a:pt x="243143" y="49996"/>
                </a:lnTo>
                <a:lnTo>
                  <a:pt x="244248" y="50752"/>
                </a:lnTo>
                <a:lnTo>
                  <a:pt x="245353" y="51510"/>
                </a:lnTo>
                <a:lnTo>
                  <a:pt x="246448" y="52272"/>
                </a:lnTo>
                <a:lnTo>
                  <a:pt x="247553" y="53037"/>
                </a:lnTo>
                <a:lnTo>
                  <a:pt x="248649" y="53807"/>
                </a:lnTo>
                <a:lnTo>
                  <a:pt x="249744" y="54580"/>
                </a:lnTo>
                <a:lnTo>
                  <a:pt x="250830" y="55356"/>
                </a:lnTo>
                <a:lnTo>
                  <a:pt x="251916" y="56135"/>
                </a:lnTo>
                <a:lnTo>
                  <a:pt x="253001" y="56918"/>
                </a:lnTo>
                <a:lnTo>
                  <a:pt x="254087" y="57705"/>
                </a:lnTo>
                <a:lnTo>
                  <a:pt x="255173" y="58494"/>
                </a:lnTo>
                <a:lnTo>
                  <a:pt x="256249" y="59288"/>
                </a:lnTo>
                <a:lnTo>
                  <a:pt x="257326" y="60084"/>
                </a:lnTo>
                <a:lnTo>
                  <a:pt x="258402" y="60884"/>
                </a:lnTo>
                <a:lnTo>
                  <a:pt x="259469" y="61687"/>
                </a:lnTo>
                <a:lnTo>
                  <a:pt x="260536" y="62494"/>
                </a:lnTo>
                <a:lnTo>
                  <a:pt x="261602" y="63304"/>
                </a:lnTo>
                <a:lnTo>
                  <a:pt x="262669" y="64117"/>
                </a:lnTo>
                <a:lnTo>
                  <a:pt x="263727" y="64934"/>
                </a:lnTo>
                <a:lnTo>
                  <a:pt x="264794" y="65754"/>
                </a:lnTo>
                <a:lnTo>
                  <a:pt x="265841" y="66577"/>
                </a:lnTo>
                <a:lnTo>
                  <a:pt x="266899" y="67404"/>
                </a:lnTo>
                <a:lnTo>
                  <a:pt x="267946" y="68234"/>
                </a:lnTo>
                <a:lnTo>
                  <a:pt x="268994" y="69067"/>
                </a:lnTo>
                <a:lnTo>
                  <a:pt x="266337" y="72399"/>
                </a:lnTo>
                <a:lnTo>
                  <a:pt x="263679" y="75732"/>
                </a:lnTo>
                <a:lnTo>
                  <a:pt x="261022" y="79064"/>
                </a:lnTo>
                <a:lnTo>
                  <a:pt x="258364" y="82396"/>
                </a:lnTo>
                <a:lnTo>
                  <a:pt x="255706" y="85728"/>
                </a:lnTo>
                <a:lnTo>
                  <a:pt x="253049" y="89061"/>
                </a:lnTo>
                <a:lnTo>
                  <a:pt x="250392" y="92393"/>
                </a:lnTo>
                <a:lnTo>
                  <a:pt x="247734" y="95726"/>
                </a:lnTo>
                <a:lnTo>
                  <a:pt x="245077" y="99058"/>
                </a:lnTo>
                <a:lnTo>
                  <a:pt x="242419" y="102390"/>
                </a:lnTo>
                <a:lnTo>
                  <a:pt x="239762" y="105722"/>
                </a:lnTo>
                <a:lnTo>
                  <a:pt x="237104" y="109055"/>
                </a:lnTo>
                <a:lnTo>
                  <a:pt x="234447" y="112387"/>
                </a:lnTo>
                <a:lnTo>
                  <a:pt x="231789" y="115720"/>
                </a:lnTo>
                <a:lnTo>
                  <a:pt x="229132" y="119051"/>
                </a:lnTo>
                <a:lnTo>
                  <a:pt x="226474" y="122384"/>
                </a:lnTo>
                <a:lnTo>
                  <a:pt x="223817" y="125716"/>
                </a:lnTo>
                <a:lnTo>
                  <a:pt x="221160" y="129049"/>
                </a:lnTo>
                <a:lnTo>
                  <a:pt x="218502" y="132381"/>
                </a:lnTo>
                <a:lnTo>
                  <a:pt x="215844" y="135714"/>
                </a:lnTo>
                <a:lnTo>
                  <a:pt x="213187" y="139045"/>
                </a:lnTo>
                <a:lnTo>
                  <a:pt x="210529" y="142378"/>
                </a:lnTo>
                <a:lnTo>
                  <a:pt x="207872" y="145710"/>
                </a:lnTo>
                <a:lnTo>
                  <a:pt x="205215" y="149043"/>
                </a:lnTo>
                <a:lnTo>
                  <a:pt x="202557" y="152375"/>
                </a:lnTo>
                <a:lnTo>
                  <a:pt x="199900" y="155707"/>
                </a:lnTo>
                <a:lnTo>
                  <a:pt x="197242" y="159039"/>
                </a:lnTo>
                <a:lnTo>
                  <a:pt x="194584" y="162372"/>
                </a:lnTo>
                <a:lnTo>
                  <a:pt x="191927" y="165704"/>
                </a:lnTo>
                <a:lnTo>
                  <a:pt x="189270" y="169037"/>
                </a:lnTo>
                <a:lnTo>
                  <a:pt x="186612" y="172369"/>
                </a:lnTo>
                <a:lnTo>
                  <a:pt x="183955" y="175701"/>
                </a:lnTo>
                <a:lnTo>
                  <a:pt x="181298" y="179033"/>
                </a:lnTo>
                <a:lnTo>
                  <a:pt x="178640" y="182366"/>
                </a:lnTo>
                <a:lnTo>
                  <a:pt x="175982" y="185698"/>
                </a:lnTo>
                <a:lnTo>
                  <a:pt x="173325" y="189031"/>
                </a:lnTo>
                <a:lnTo>
                  <a:pt x="170667" y="192363"/>
                </a:lnTo>
                <a:lnTo>
                  <a:pt x="168010" y="195695"/>
                </a:lnTo>
                <a:lnTo>
                  <a:pt x="165353" y="199027"/>
                </a:lnTo>
                <a:lnTo>
                  <a:pt x="162695" y="202360"/>
                </a:lnTo>
                <a:lnTo>
                  <a:pt x="160037" y="205692"/>
                </a:lnTo>
                <a:lnTo>
                  <a:pt x="157380" y="209025"/>
                </a:lnTo>
                <a:lnTo>
                  <a:pt x="154722" y="212356"/>
                </a:lnTo>
                <a:lnTo>
                  <a:pt x="152065" y="215689"/>
                </a:lnTo>
                <a:lnTo>
                  <a:pt x="149408" y="219021"/>
                </a:lnTo>
                <a:lnTo>
                  <a:pt x="146750" y="222354"/>
                </a:lnTo>
                <a:lnTo>
                  <a:pt x="144093" y="225686"/>
                </a:lnTo>
                <a:lnTo>
                  <a:pt x="141435" y="229019"/>
                </a:lnTo>
                <a:lnTo>
                  <a:pt x="138777" y="232350"/>
                </a:lnTo>
                <a:lnTo>
                  <a:pt x="136120" y="235683"/>
                </a:lnTo>
                <a:lnTo>
                  <a:pt x="133463" y="239015"/>
                </a:lnTo>
                <a:lnTo>
                  <a:pt x="130805" y="242348"/>
                </a:lnTo>
                <a:lnTo>
                  <a:pt x="128148" y="245680"/>
                </a:lnTo>
                <a:lnTo>
                  <a:pt x="125490" y="249012"/>
                </a:lnTo>
                <a:lnTo>
                  <a:pt x="122833" y="252344"/>
                </a:lnTo>
                <a:lnTo>
                  <a:pt x="120175" y="255677"/>
                </a:lnTo>
                <a:lnTo>
                  <a:pt x="117518" y="259009"/>
                </a:lnTo>
                <a:lnTo>
                  <a:pt x="114860" y="262342"/>
                </a:lnTo>
                <a:lnTo>
                  <a:pt x="112203" y="265674"/>
                </a:lnTo>
                <a:lnTo>
                  <a:pt x="109545" y="269005"/>
                </a:lnTo>
                <a:lnTo>
                  <a:pt x="106888" y="272338"/>
                </a:lnTo>
                <a:lnTo>
                  <a:pt x="104231" y="275670"/>
                </a:lnTo>
                <a:lnTo>
                  <a:pt x="101573" y="279003"/>
                </a:lnTo>
                <a:lnTo>
                  <a:pt x="98915" y="282335"/>
                </a:lnTo>
                <a:lnTo>
                  <a:pt x="96258" y="285668"/>
                </a:lnTo>
                <a:lnTo>
                  <a:pt x="93601" y="288999"/>
                </a:lnTo>
                <a:lnTo>
                  <a:pt x="90943" y="292332"/>
                </a:lnTo>
                <a:lnTo>
                  <a:pt x="88286" y="295664"/>
                </a:lnTo>
                <a:lnTo>
                  <a:pt x="85628" y="298997"/>
                </a:lnTo>
                <a:lnTo>
                  <a:pt x="82971" y="302329"/>
                </a:lnTo>
                <a:lnTo>
                  <a:pt x="80313" y="305661"/>
                </a:lnTo>
                <a:lnTo>
                  <a:pt x="77656" y="308993"/>
                </a:lnTo>
                <a:lnTo>
                  <a:pt x="74998" y="312325"/>
                </a:lnTo>
                <a:lnTo>
                  <a:pt x="72341" y="315658"/>
                </a:lnTo>
                <a:lnTo>
                  <a:pt x="69683" y="318990"/>
                </a:lnTo>
                <a:lnTo>
                  <a:pt x="67026" y="322323"/>
                </a:lnTo>
                <a:lnTo>
                  <a:pt x="64369" y="325654"/>
                </a:lnTo>
                <a:lnTo>
                  <a:pt x="61711" y="328987"/>
                </a:lnTo>
                <a:lnTo>
                  <a:pt x="59053" y="332319"/>
                </a:lnTo>
                <a:lnTo>
                  <a:pt x="56396" y="335652"/>
                </a:lnTo>
                <a:lnTo>
                  <a:pt x="53738" y="338984"/>
                </a:lnTo>
                <a:lnTo>
                  <a:pt x="51081" y="342317"/>
                </a:lnTo>
                <a:lnTo>
                  <a:pt x="48424" y="345648"/>
                </a:lnTo>
                <a:lnTo>
                  <a:pt x="45766" y="348980"/>
                </a:lnTo>
                <a:lnTo>
                  <a:pt x="43109" y="352313"/>
                </a:lnTo>
                <a:lnTo>
                  <a:pt x="40451" y="355645"/>
                </a:lnTo>
                <a:lnTo>
                  <a:pt x="37793" y="358978"/>
                </a:lnTo>
                <a:lnTo>
                  <a:pt x="35136" y="362309"/>
                </a:lnTo>
                <a:lnTo>
                  <a:pt x="32479" y="365642"/>
                </a:lnTo>
                <a:lnTo>
                  <a:pt x="29821" y="368974"/>
                </a:lnTo>
                <a:lnTo>
                  <a:pt x="27164" y="372307"/>
                </a:lnTo>
                <a:lnTo>
                  <a:pt x="24506" y="375639"/>
                </a:lnTo>
                <a:lnTo>
                  <a:pt x="21849" y="378972"/>
                </a:lnTo>
                <a:lnTo>
                  <a:pt x="19191" y="382303"/>
                </a:lnTo>
                <a:lnTo>
                  <a:pt x="16534" y="385635"/>
                </a:lnTo>
                <a:lnTo>
                  <a:pt x="13876" y="388968"/>
                </a:lnTo>
                <a:lnTo>
                  <a:pt x="11219" y="392300"/>
                </a:lnTo>
                <a:lnTo>
                  <a:pt x="8561" y="395633"/>
                </a:lnTo>
                <a:lnTo>
                  <a:pt x="5904" y="398965"/>
                </a:lnTo>
                <a:close/>
              </a:path>
            </a:pathLst>
          </a:custGeom>
          <a:solidFill>
            <a:srgbClr val="FFFFFF"/>
          </a:solidFill>
          <a:ln w="4341"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40" name="Freeform: Shape 159">
            <a:extLst>
              <a:ext uri="{FF2B5EF4-FFF2-40B4-BE49-F238E27FC236}">
                <a16:creationId xmlns:a16="http://schemas.microsoft.com/office/drawing/2014/main" id="{D346DAB3-1A09-464D-8ACC-3A7DC850878B}"/>
              </a:ext>
            </a:extLst>
          </p:cNvPr>
          <p:cNvSpPr/>
          <p:nvPr/>
        </p:nvSpPr>
        <p:spPr>
          <a:xfrm>
            <a:off x="1953209" y="5879938"/>
            <a:ext cx="26574" cy="40560"/>
          </a:xfrm>
          <a:custGeom>
            <a:avLst/>
            <a:gdLst>
              <a:gd name="connsiteX0" fmla="*/ 367463 w 361950"/>
              <a:gd name="connsiteY0" fmla="*/ 557298 h 552450"/>
              <a:gd name="connsiteX1" fmla="*/ 367463 w 361950"/>
              <a:gd name="connsiteY1" fmla="*/ 557298 h 552450"/>
              <a:gd name="connsiteX2" fmla="*/ 363815 w 361950"/>
              <a:gd name="connsiteY2" fmla="*/ 552935 h 552450"/>
              <a:gd name="connsiteX3" fmla="*/ 360177 w 361950"/>
              <a:gd name="connsiteY3" fmla="*/ 548573 h 552450"/>
              <a:gd name="connsiteX4" fmla="*/ 356538 w 361950"/>
              <a:gd name="connsiteY4" fmla="*/ 544210 h 552450"/>
              <a:gd name="connsiteX5" fmla="*/ 352890 w 361950"/>
              <a:gd name="connsiteY5" fmla="*/ 539848 h 552450"/>
              <a:gd name="connsiteX6" fmla="*/ 349252 w 361950"/>
              <a:gd name="connsiteY6" fmla="*/ 535485 h 552450"/>
              <a:gd name="connsiteX7" fmla="*/ 345613 w 361950"/>
              <a:gd name="connsiteY7" fmla="*/ 531123 h 552450"/>
              <a:gd name="connsiteX8" fmla="*/ 341965 w 361950"/>
              <a:gd name="connsiteY8" fmla="*/ 526761 h 552450"/>
              <a:gd name="connsiteX9" fmla="*/ 338326 w 361950"/>
              <a:gd name="connsiteY9" fmla="*/ 522398 h 552450"/>
              <a:gd name="connsiteX10" fmla="*/ 334688 w 361950"/>
              <a:gd name="connsiteY10" fmla="*/ 518036 h 552450"/>
              <a:gd name="connsiteX11" fmla="*/ 331040 w 361950"/>
              <a:gd name="connsiteY11" fmla="*/ 513673 h 552450"/>
              <a:gd name="connsiteX12" fmla="*/ 327401 w 361950"/>
              <a:gd name="connsiteY12" fmla="*/ 509311 h 552450"/>
              <a:gd name="connsiteX13" fmla="*/ 323753 w 361950"/>
              <a:gd name="connsiteY13" fmla="*/ 504948 h 552450"/>
              <a:gd name="connsiteX14" fmla="*/ 320115 w 361950"/>
              <a:gd name="connsiteY14" fmla="*/ 500586 h 552450"/>
              <a:gd name="connsiteX15" fmla="*/ 316476 w 361950"/>
              <a:gd name="connsiteY15" fmla="*/ 496223 h 552450"/>
              <a:gd name="connsiteX16" fmla="*/ 312828 w 361950"/>
              <a:gd name="connsiteY16" fmla="*/ 491861 h 552450"/>
              <a:gd name="connsiteX17" fmla="*/ 309189 w 361950"/>
              <a:gd name="connsiteY17" fmla="*/ 487498 h 552450"/>
              <a:gd name="connsiteX18" fmla="*/ 305551 w 361950"/>
              <a:gd name="connsiteY18" fmla="*/ 483136 h 552450"/>
              <a:gd name="connsiteX19" fmla="*/ 301903 w 361950"/>
              <a:gd name="connsiteY19" fmla="*/ 478774 h 552450"/>
              <a:gd name="connsiteX20" fmla="*/ 298264 w 361950"/>
              <a:gd name="connsiteY20" fmla="*/ 474411 h 552450"/>
              <a:gd name="connsiteX21" fmla="*/ 294626 w 361950"/>
              <a:gd name="connsiteY21" fmla="*/ 470049 h 552450"/>
              <a:gd name="connsiteX22" fmla="*/ 290978 w 361950"/>
              <a:gd name="connsiteY22" fmla="*/ 465686 h 552450"/>
              <a:gd name="connsiteX23" fmla="*/ 287339 w 361950"/>
              <a:gd name="connsiteY23" fmla="*/ 461324 h 552450"/>
              <a:gd name="connsiteX24" fmla="*/ 283691 w 361950"/>
              <a:gd name="connsiteY24" fmla="*/ 456961 h 552450"/>
              <a:gd name="connsiteX25" fmla="*/ 280053 w 361950"/>
              <a:gd name="connsiteY25" fmla="*/ 452599 h 552450"/>
              <a:gd name="connsiteX26" fmla="*/ 276414 w 361950"/>
              <a:gd name="connsiteY26" fmla="*/ 448236 h 552450"/>
              <a:gd name="connsiteX27" fmla="*/ 272766 w 361950"/>
              <a:gd name="connsiteY27" fmla="*/ 443874 h 552450"/>
              <a:gd name="connsiteX28" fmla="*/ 269127 w 361950"/>
              <a:gd name="connsiteY28" fmla="*/ 439512 h 552450"/>
              <a:gd name="connsiteX29" fmla="*/ 265489 w 361950"/>
              <a:gd name="connsiteY29" fmla="*/ 435149 h 552450"/>
              <a:gd name="connsiteX30" fmla="*/ 261841 w 361950"/>
              <a:gd name="connsiteY30" fmla="*/ 430787 h 552450"/>
              <a:gd name="connsiteX31" fmla="*/ 258202 w 361950"/>
              <a:gd name="connsiteY31" fmla="*/ 426424 h 552450"/>
              <a:gd name="connsiteX32" fmla="*/ 254554 w 361950"/>
              <a:gd name="connsiteY32" fmla="*/ 422062 h 552450"/>
              <a:gd name="connsiteX33" fmla="*/ 250915 w 361950"/>
              <a:gd name="connsiteY33" fmla="*/ 417699 h 552450"/>
              <a:gd name="connsiteX34" fmla="*/ 247277 w 361950"/>
              <a:gd name="connsiteY34" fmla="*/ 413337 h 552450"/>
              <a:gd name="connsiteX35" fmla="*/ 243629 w 361950"/>
              <a:gd name="connsiteY35" fmla="*/ 408974 h 552450"/>
              <a:gd name="connsiteX36" fmla="*/ 239990 w 361950"/>
              <a:gd name="connsiteY36" fmla="*/ 404612 h 552450"/>
              <a:gd name="connsiteX37" fmla="*/ 236352 w 361950"/>
              <a:gd name="connsiteY37" fmla="*/ 400250 h 552450"/>
              <a:gd name="connsiteX38" fmla="*/ 232704 w 361950"/>
              <a:gd name="connsiteY38" fmla="*/ 395887 h 552450"/>
              <a:gd name="connsiteX39" fmla="*/ 229065 w 361950"/>
              <a:gd name="connsiteY39" fmla="*/ 391525 h 552450"/>
              <a:gd name="connsiteX40" fmla="*/ 225427 w 361950"/>
              <a:gd name="connsiteY40" fmla="*/ 387162 h 552450"/>
              <a:gd name="connsiteX41" fmla="*/ 221778 w 361950"/>
              <a:gd name="connsiteY41" fmla="*/ 382800 h 552450"/>
              <a:gd name="connsiteX42" fmla="*/ 218140 w 361950"/>
              <a:gd name="connsiteY42" fmla="*/ 378437 h 552450"/>
              <a:gd name="connsiteX43" fmla="*/ 214492 w 361950"/>
              <a:gd name="connsiteY43" fmla="*/ 374075 h 552450"/>
              <a:gd name="connsiteX44" fmla="*/ 210853 w 361950"/>
              <a:gd name="connsiteY44" fmla="*/ 369712 h 552450"/>
              <a:gd name="connsiteX45" fmla="*/ 207215 w 361950"/>
              <a:gd name="connsiteY45" fmla="*/ 365350 h 552450"/>
              <a:gd name="connsiteX46" fmla="*/ 203567 w 361950"/>
              <a:gd name="connsiteY46" fmla="*/ 360987 h 552450"/>
              <a:gd name="connsiteX47" fmla="*/ 199928 w 361950"/>
              <a:gd name="connsiteY47" fmla="*/ 356625 h 552450"/>
              <a:gd name="connsiteX48" fmla="*/ 196290 w 361950"/>
              <a:gd name="connsiteY48" fmla="*/ 352263 h 552450"/>
              <a:gd name="connsiteX49" fmla="*/ 192642 w 361950"/>
              <a:gd name="connsiteY49" fmla="*/ 347900 h 552450"/>
              <a:gd name="connsiteX50" fmla="*/ 189003 w 361950"/>
              <a:gd name="connsiteY50" fmla="*/ 343538 h 552450"/>
              <a:gd name="connsiteX51" fmla="*/ 185364 w 361950"/>
              <a:gd name="connsiteY51" fmla="*/ 339175 h 552450"/>
              <a:gd name="connsiteX52" fmla="*/ 181716 w 361950"/>
              <a:gd name="connsiteY52" fmla="*/ 334813 h 552450"/>
              <a:gd name="connsiteX53" fmla="*/ 178078 w 361950"/>
              <a:gd name="connsiteY53" fmla="*/ 330450 h 552450"/>
              <a:gd name="connsiteX54" fmla="*/ 174430 w 361950"/>
              <a:gd name="connsiteY54" fmla="*/ 326088 h 552450"/>
              <a:gd name="connsiteX55" fmla="*/ 170791 w 361950"/>
              <a:gd name="connsiteY55" fmla="*/ 321725 h 552450"/>
              <a:gd name="connsiteX56" fmla="*/ 167153 w 361950"/>
              <a:gd name="connsiteY56" fmla="*/ 317363 h 552450"/>
              <a:gd name="connsiteX57" fmla="*/ 163505 w 361950"/>
              <a:gd name="connsiteY57" fmla="*/ 313000 h 552450"/>
              <a:gd name="connsiteX58" fmla="*/ 159866 w 361950"/>
              <a:gd name="connsiteY58" fmla="*/ 308638 h 552450"/>
              <a:gd name="connsiteX59" fmla="*/ 156228 w 361950"/>
              <a:gd name="connsiteY59" fmla="*/ 304276 h 552450"/>
              <a:gd name="connsiteX60" fmla="*/ 152580 w 361950"/>
              <a:gd name="connsiteY60" fmla="*/ 299913 h 552450"/>
              <a:gd name="connsiteX61" fmla="*/ 148941 w 361950"/>
              <a:gd name="connsiteY61" fmla="*/ 295551 h 552450"/>
              <a:gd name="connsiteX62" fmla="*/ 145302 w 361950"/>
              <a:gd name="connsiteY62" fmla="*/ 291188 h 552450"/>
              <a:gd name="connsiteX63" fmla="*/ 141654 w 361950"/>
              <a:gd name="connsiteY63" fmla="*/ 286826 h 552450"/>
              <a:gd name="connsiteX64" fmla="*/ 138016 w 361950"/>
              <a:gd name="connsiteY64" fmla="*/ 282463 h 552450"/>
              <a:gd name="connsiteX65" fmla="*/ 134368 w 361950"/>
              <a:gd name="connsiteY65" fmla="*/ 278101 h 552450"/>
              <a:gd name="connsiteX66" fmla="*/ 130729 w 361950"/>
              <a:gd name="connsiteY66" fmla="*/ 273738 h 552450"/>
              <a:gd name="connsiteX67" fmla="*/ 127090 w 361950"/>
              <a:gd name="connsiteY67" fmla="*/ 269376 h 552450"/>
              <a:gd name="connsiteX68" fmla="*/ 123442 w 361950"/>
              <a:gd name="connsiteY68" fmla="*/ 265014 h 552450"/>
              <a:gd name="connsiteX69" fmla="*/ 119804 w 361950"/>
              <a:gd name="connsiteY69" fmla="*/ 260651 h 552450"/>
              <a:gd name="connsiteX70" fmla="*/ 116165 w 361950"/>
              <a:gd name="connsiteY70" fmla="*/ 256289 h 552450"/>
              <a:gd name="connsiteX71" fmla="*/ 112517 w 361950"/>
              <a:gd name="connsiteY71" fmla="*/ 251926 h 552450"/>
              <a:gd name="connsiteX72" fmla="*/ 108879 w 361950"/>
              <a:gd name="connsiteY72" fmla="*/ 247564 h 552450"/>
              <a:gd name="connsiteX73" fmla="*/ 105240 w 361950"/>
              <a:gd name="connsiteY73" fmla="*/ 243201 h 552450"/>
              <a:gd name="connsiteX74" fmla="*/ 101592 w 361950"/>
              <a:gd name="connsiteY74" fmla="*/ 238839 h 552450"/>
              <a:gd name="connsiteX75" fmla="*/ 97953 w 361950"/>
              <a:gd name="connsiteY75" fmla="*/ 234476 h 552450"/>
              <a:gd name="connsiteX76" fmla="*/ 94305 w 361950"/>
              <a:gd name="connsiteY76" fmla="*/ 230114 h 552450"/>
              <a:gd name="connsiteX77" fmla="*/ 90667 w 361950"/>
              <a:gd name="connsiteY77" fmla="*/ 225751 h 552450"/>
              <a:gd name="connsiteX78" fmla="*/ 87028 w 361950"/>
              <a:gd name="connsiteY78" fmla="*/ 221389 h 552450"/>
              <a:gd name="connsiteX79" fmla="*/ 83380 w 361950"/>
              <a:gd name="connsiteY79" fmla="*/ 217027 h 552450"/>
              <a:gd name="connsiteX80" fmla="*/ 79742 w 361950"/>
              <a:gd name="connsiteY80" fmla="*/ 212664 h 552450"/>
              <a:gd name="connsiteX81" fmla="*/ 76103 w 361950"/>
              <a:gd name="connsiteY81" fmla="*/ 208302 h 552450"/>
              <a:gd name="connsiteX82" fmla="*/ 72455 w 361950"/>
              <a:gd name="connsiteY82" fmla="*/ 203939 h 552450"/>
              <a:gd name="connsiteX83" fmla="*/ 68817 w 361950"/>
              <a:gd name="connsiteY83" fmla="*/ 199577 h 552450"/>
              <a:gd name="connsiteX84" fmla="*/ 65169 w 361950"/>
              <a:gd name="connsiteY84" fmla="*/ 195214 h 552450"/>
              <a:gd name="connsiteX85" fmla="*/ 61530 w 361950"/>
              <a:gd name="connsiteY85" fmla="*/ 190852 h 552450"/>
              <a:gd name="connsiteX86" fmla="*/ 57891 w 361950"/>
              <a:gd name="connsiteY86" fmla="*/ 186489 h 552450"/>
              <a:gd name="connsiteX87" fmla="*/ 54243 w 361950"/>
              <a:gd name="connsiteY87" fmla="*/ 182127 h 552450"/>
              <a:gd name="connsiteX88" fmla="*/ 50605 w 361950"/>
              <a:gd name="connsiteY88" fmla="*/ 177765 h 552450"/>
              <a:gd name="connsiteX89" fmla="*/ 46966 w 361950"/>
              <a:gd name="connsiteY89" fmla="*/ 173402 h 552450"/>
              <a:gd name="connsiteX90" fmla="*/ 43318 w 361950"/>
              <a:gd name="connsiteY90" fmla="*/ 169040 h 552450"/>
              <a:gd name="connsiteX91" fmla="*/ 39680 w 361950"/>
              <a:gd name="connsiteY91" fmla="*/ 164677 h 552450"/>
              <a:gd name="connsiteX92" fmla="*/ 36041 w 361950"/>
              <a:gd name="connsiteY92" fmla="*/ 160315 h 552450"/>
              <a:gd name="connsiteX93" fmla="*/ 32393 w 361950"/>
              <a:gd name="connsiteY93" fmla="*/ 155952 h 552450"/>
              <a:gd name="connsiteX94" fmla="*/ 28754 w 361950"/>
              <a:gd name="connsiteY94" fmla="*/ 151590 h 552450"/>
              <a:gd name="connsiteX95" fmla="*/ 25116 w 361950"/>
              <a:gd name="connsiteY95" fmla="*/ 147227 h 552450"/>
              <a:gd name="connsiteX96" fmla="*/ 21468 w 361950"/>
              <a:gd name="connsiteY96" fmla="*/ 142865 h 552450"/>
              <a:gd name="connsiteX97" fmla="*/ 17829 w 361950"/>
              <a:gd name="connsiteY97" fmla="*/ 138502 h 552450"/>
              <a:gd name="connsiteX98" fmla="*/ 14181 w 361950"/>
              <a:gd name="connsiteY98" fmla="*/ 134140 h 552450"/>
              <a:gd name="connsiteX99" fmla="*/ 10543 w 361950"/>
              <a:gd name="connsiteY99" fmla="*/ 129778 h 552450"/>
              <a:gd name="connsiteX100" fmla="*/ 6904 w 361950"/>
              <a:gd name="connsiteY100" fmla="*/ 125415 h 552450"/>
              <a:gd name="connsiteX101" fmla="*/ 3256 w 361950"/>
              <a:gd name="connsiteY101" fmla="*/ 121053 h 552450"/>
              <a:gd name="connsiteX102" fmla="*/ 5323 w 361950"/>
              <a:gd name="connsiteY102" fmla="*/ 119341 h 552450"/>
              <a:gd name="connsiteX103" fmla="*/ 7390 w 361950"/>
              <a:gd name="connsiteY103" fmla="*/ 117639 h 552450"/>
              <a:gd name="connsiteX104" fmla="*/ 9466 w 361950"/>
              <a:gd name="connsiteY104" fmla="*/ 115947 h 552450"/>
              <a:gd name="connsiteX105" fmla="*/ 11543 w 361950"/>
              <a:gd name="connsiteY105" fmla="*/ 114265 h 552450"/>
              <a:gd name="connsiteX106" fmla="*/ 13638 w 361950"/>
              <a:gd name="connsiteY106" fmla="*/ 112594 h 552450"/>
              <a:gd name="connsiteX107" fmla="*/ 15734 w 361950"/>
              <a:gd name="connsiteY107" fmla="*/ 110930 h 552450"/>
              <a:gd name="connsiteX108" fmla="*/ 17848 w 361950"/>
              <a:gd name="connsiteY108" fmla="*/ 109278 h 552450"/>
              <a:gd name="connsiteX109" fmla="*/ 19963 w 361950"/>
              <a:gd name="connsiteY109" fmla="*/ 107636 h 552450"/>
              <a:gd name="connsiteX110" fmla="*/ 22087 w 361950"/>
              <a:gd name="connsiteY110" fmla="*/ 106003 h 552450"/>
              <a:gd name="connsiteX111" fmla="*/ 24211 w 361950"/>
              <a:gd name="connsiteY111" fmla="*/ 104380 h 552450"/>
              <a:gd name="connsiteX112" fmla="*/ 26354 w 361950"/>
              <a:gd name="connsiteY112" fmla="*/ 102768 h 552450"/>
              <a:gd name="connsiteX113" fmla="*/ 28497 w 361950"/>
              <a:gd name="connsiteY113" fmla="*/ 101165 h 552450"/>
              <a:gd name="connsiteX114" fmla="*/ 30650 w 361950"/>
              <a:gd name="connsiteY114" fmla="*/ 99574 h 552450"/>
              <a:gd name="connsiteX115" fmla="*/ 32812 w 361950"/>
              <a:gd name="connsiteY115" fmla="*/ 97991 h 552450"/>
              <a:gd name="connsiteX116" fmla="*/ 34984 w 361950"/>
              <a:gd name="connsiteY116" fmla="*/ 96420 h 552450"/>
              <a:gd name="connsiteX117" fmla="*/ 37155 w 361950"/>
              <a:gd name="connsiteY117" fmla="*/ 94858 h 552450"/>
              <a:gd name="connsiteX118" fmla="*/ 39337 w 361950"/>
              <a:gd name="connsiteY118" fmla="*/ 93306 h 552450"/>
              <a:gd name="connsiteX119" fmla="*/ 41528 w 361950"/>
              <a:gd name="connsiteY119" fmla="*/ 91765 h 552450"/>
              <a:gd name="connsiteX120" fmla="*/ 43728 w 361950"/>
              <a:gd name="connsiteY120" fmla="*/ 90235 h 552450"/>
              <a:gd name="connsiteX121" fmla="*/ 45928 w 361950"/>
              <a:gd name="connsiteY121" fmla="*/ 88714 h 552450"/>
              <a:gd name="connsiteX122" fmla="*/ 48138 w 361950"/>
              <a:gd name="connsiteY122" fmla="*/ 87205 h 552450"/>
              <a:gd name="connsiteX123" fmla="*/ 50357 w 361950"/>
              <a:gd name="connsiteY123" fmla="*/ 85704 h 552450"/>
              <a:gd name="connsiteX124" fmla="*/ 52586 w 361950"/>
              <a:gd name="connsiteY124" fmla="*/ 84216 h 552450"/>
              <a:gd name="connsiteX125" fmla="*/ 54815 w 361950"/>
              <a:gd name="connsiteY125" fmla="*/ 82737 h 552450"/>
              <a:gd name="connsiteX126" fmla="*/ 57063 w 361950"/>
              <a:gd name="connsiteY126" fmla="*/ 81269 h 552450"/>
              <a:gd name="connsiteX127" fmla="*/ 59301 w 361950"/>
              <a:gd name="connsiteY127" fmla="*/ 79811 h 552450"/>
              <a:gd name="connsiteX128" fmla="*/ 61559 w 361950"/>
              <a:gd name="connsiteY128" fmla="*/ 78364 h 552450"/>
              <a:gd name="connsiteX129" fmla="*/ 63816 w 361950"/>
              <a:gd name="connsiteY129" fmla="*/ 76928 h 552450"/>
              <a:gd name="connsiteX130" fmla="*/ 66083 w 361950"/>
              <a:gd name="connsiteY130" fmla="*/ 75503 h 552450"/>
              <a:gd name="connsiteX131" fmla="*/ 68359 w 361950"/>
              <a:gd name="connsiteY131" fmla="*/ 74088 h 552450"/>
              <a:gd name="connsiteX132" fmla="*/ 70645 w 361950"/>
              <a:gd name="connsiteY132" fmla="*/ 72685 h 552450"/>
              <a:gd name="connsiteX133" fmla="*/ 72931 w 361950"/>
              <a:gd name="connsiteY133" fmla="*/ 71291 h 552450"/>
              <a:gd name="connsiteX134" fmla="*/ 75217 w 361950"/>
              <a:gd name="connsiteY134" fmla="*/ 69908 h 552450"/>
              <a:gd name="connsiteX135" fmla="*/ 77522 w 361950"/>
              <a:gd name="connsiteY135" fmla="*/ 68537 h 552450"/>
              <a:gd name="connsiteX136" fmla="*/ 79828 w 361950"/>
              <a:gd name="connsiteY136" fmla="*/ 67175 h 552450"/>
              <a:gd name="connsiteX137" fmla="*/ 82142 w 361950"/>
              <a:gd name="connsiteY137" fmla="*/ 65826 h 552450"/>
              <a:gd name="connsiteX138" fmla="*/ 84457 w 361950"/>
              <a:gd name="connsiteY138" fmla="*/ 64487 h 552450"/>
              <a:gd name="connsiteX139" fmla="*/ 86781 w 361950"/>
              <a:gd name="connsiteY139" fmla="*/ 63159 h 552450"/>
              <a:gd name="connsiteX140" fmla="*/ 89114 w 361950"/>
              <a:gd name="connsiteY140" fmla="*/ 61841 h 552450"/>
              <a:gd name="connsiteX141" fmla="*/ 91457 w 361950"/>
              <a:gd name="connsiteY141" fmla="*/ 60536 h 552450"/>
              <a:gd name="connsiteX142" fmla="*/ 93801 w 361950"/>
              <a:gd name="connsiteY142" fmla="*/ 59240 h 552450"/>
              <a:gd name="connsiteX143" fmla="*/ 96153 w 361950"/>
              <a:gd name="connsiteY143" fmla="*/ 57955 h 552450"/>
              <a:gd name="connsiteX144" fmla="*/ 98506 w 361950"/>
              <a:gd name="connsiteY144" fmla="*/ 56683 h 552450"/>
              <a:gd name="connsiteX145" fmla="*/ 100868 w 361950"/>
              <a:gd name="connsiteY145" fmla="*/ 55421 h 552450"/>
              <a:gd name="connsiteX146" fmla="*/ 103230 w 361950"/>
              <a:gd name="connsiteY146" fmla="*/ 54170 h 552450"/>
              <a:gd name="connsiteX147" fmla="*/ 105612 w 361950"/>
              <a:gd name="connsiteY147" fmla="*/ 52931 h 552450"/>
              <a:gd name="connsiteX148" fmla="*/ 107993 w 361950"/>
              <a:gd name="connsiteY148" fmla="*/ 51702 h 552450"/>
              <a:gd name="connsiteX149" fmla="*/ 110374 w 361950"/>
              <a:gd name="connsiteY149" fmla="*/ 50485 h 552450"/>
              <a:gd name="connsiteX150" fmla="*/ 112765 w 361950"/>
              <a:gd name="connsiteY150" fmla="*/ 49279 h 552450"/>
              <a:gd name="connsiteX151" fmla="*/ 115165 w 361950"/>
              <a:gd name="connsiteY151" fmla="*/ 48085 h 552450"/>
              <a:gd name="connsiteX152" fmla="*/ 117565 w 361950"/>
              <a:gd name="connsiteY152" fmla="*/ 46901 h 552450"/>
              <a:gd name="connsiteX153" fmla="*/ 119975 w 361950"/>
              <a:gd name="connsiteY153" fmla="*/ 45729 h 552450"/>
              <a:gd name="connsiteX154" fmla="*/ 122385 w 361950"/>
              <a:gd name="connsiteY154" fmla="*/ 44569 h 552450"/>
              <a:gd name="connsiteX155" fmla="*/ 124804 w 361950"/>
              <a:gd name="connsiteY155" fmla="*/ 43420 h 552450"/>
              <a:gd name="connsiteX156" fmla="*/ 127233 w 361950"/>
              <a:gd name="connsiteY156" fmla="*/ 42282 h 552450"/>
              <a:gd name="connsiteX157" fmla="*/ 129662 w 361950"/>
              <a:gd name="connsiteY157" fmla="*/ 41156 h 552450"/>
              <a:gd name="connsiteX158" fmla="*/ 132091 w 361950"/>
              <a:gd name="connsiteY158" fmla="*/ 40041 h 552450"/>
              <a:gd name="connsiteX159" fmla="*/ 134529 w 361950"/>
              <a:gd name="connsiteY159" fmla="*/ 38938 h 552450"/>
              <a:gd name="connsiteX160" fmla="*/ 136978 w 361950"/>
              <a:gd name="connsiteY160" fmla="*/ 37845 h 552450"/>
              <a:gd name="connsiteX161" fmla="*/ 139425 w 361950"/>
              <a:gd name="connsiteY161" fmla="*/ 36765 h 552450"/>
              <a:gd name="connsiteX162" fmla="*/ 141883 w 361950"/>
              <a:gd name="connsiteY162" fmla="*/ 35696 h 552450"/>
              <a:gd name="connsiteX163" fmla="*/ 144350 w 361950"/>
              <a:gd name="connsiteY163" fmla="*/ 34639 h 552450"/>
              <a:gd name="connsiteX164" fmla="*/ 146807 w 361950"/>
              <a:gd name="connsiteY164" fmla="*/ 33593 h 552450"/>
              <a:gd name="connsiteX165" fmla="*/ 149284 w 361950"/>
              <a:gd name="connsiteY165" fmla="*/ 32560 h 552450"/>
              <a:gd name="connsiteX166" fmla="*/ 151760 w 361950"/>
              <a:gd name="connsiteY166" fmla="*/ 31537 h 552450"/>
              <a:gd name="connsiteX167" fmla="*/ 154237 w 361950"/>
              <a:gd name="connsiteY167" fmla="*/ 30526 h 552450"/>
              <a:gd name="connsiteX168" fmla="*/ 156723 w 361950"/>
              <a:gd name="connsiteY168" fmla="*/ 29528 h 552450"/>
              <a:gd name="connsiteX169" fmla="*/ 159209 w 361950"/>
              <a:gd name="connsiteY169" fmla="*/ 28540 h 552450"/>
              <a:gd name="connsiteX170" fmla="*/ 161704 w 361950"/>
              <a:gd name="connsiteY170" fmla="*/ 27565 h 552450"/>
              <a:gd name="connsiteX171" fmla="*/ 164200 w 361950"/>
              <a:gd name="connsiteY171" fmla="*/ 26601 h 552450"/>
              <a:gd name="connsiteX172" fmla="*/ 166705 w 361950"/>
              <a:gd name="connsiteY172" fmla="*/ 25649 h 552450"/>
              <a:gd name="connsiteX173" fmla="*/ 169210 w 361950"/>
              <a:gd name="connsiteY173" fmla="*/ 24709 h 552450"/>
              <a:gd name="connsiteX174" fmla="*/ 171725 w 361950"/>
              <a:gd name="connsiteY174" fmla="*/ 23781 h 552450"/>
              <a:gd name="connsiteX175" fmla="*/ 174239 w 361950"/>
              <a:gd name="connsiteY175" fmla="*/ 22864 h 552450"/>
              <a:gd name="connsiteX176" fmla="*/ 176763 w 361950"/>
              <a:gd name="connsiteY176" fmla="*/ 21959 h 552450"/>
              <a:gd name="connsiteX177" fmla="*/ 179287 w 361950"/>
              <a:gd name="connsiteY177" fmla="*/ 21067 h 552450"/>
              <a:gd name="connsiteX178" fmla="*/ 181812 w 361950"/>
              <a:gd name="connsiteY178" fmla="*/ 20186 h 552450"/>
              <a:gd name="connsiteX179" fmla="*/ 184345 w 361950"/>
              <a:gd name="connsiteY179" fmla="*/ 19317 h 552450"/>
              <a:gd name="connsiteX180" fmla="*/ 186888 w 361950"/>
              <a:gd name="connsiteY180" fmla="*/ 18460 h 552450"/>
              <a:gd name="connsiteX181" fmla="*/ 189432 w 361950"/>
              <a:gd name="connsiteY181" fmla="*/ 17614 h 552450"/>
              <a:gd name="connsiteX182" fmla="*/ 191975 w 361950"/>
              <a:gd name="connsiteY182" fmla="*/ 16782 h 552450"/>
              <a:gd name="connsiteX183" fmla="*/ 194518 w 361950"/>
              <a:gd name="connsiteY183" fmla="*/ 15960 h 552450"/>
              <a:gd name="connsiteX184" fmla="*/ 197071 w 361950"/>
              <a:gd name="connsiteY184" fmla="*/ 15152 h 552450"/>
              <a:gd name="connsiteX185" fmla="*/ 199633 w 361950"/>
              <a:gd name="connsiteY185" fmla="*/ 14355 h 552450"/>
              <a:gd name="connsiteX186" fmla="*/ 202195 w 361950"/>
              <a:gd name="connsiteY186" fmla="*/ 13570 h 552450"/>
              <a:gd name="connsiteX187" fmla="*/ 204757 w 361950"/>
              <a:gd name="connsiteY187" fmla="*/ 12797 h 552450"/>
              <a:gd name="connsiteX188" fmla="*/ 207319 w 361950"/>
              <a:gd name="connsiteY188" fmla="*/ 12036 h 552450"/>
              <a:gd name="connsiteX189" fmla="*/ 209891 w 361950"/>
              <a:gd name="connsiteY189" fmla="*/ 11288 h 552450"/>
              <a:gd name="connsiteX190" fmla="*/ 212473 w 361950"/>
              <a:gd name="connsiteY190" fmla="*/ 10551 h 552450"/>
              <a:gd name="connsiteX191" fmla="*/ 215044 w 361950"/>
              <a:gd name="connsiteY191" fmla="*/ 9827 h 552450"/>
              <a:gd name="connsiteX192" fmla="*/ 217626 w 361950"/>
              <a:gd name="connsiteY192" fmla="*/ 9116 h 552450"/>
              <a:gd name="connsiteX193" fmla="*/ 220216 w 361950"/>
              <a:gd name="connsiteY193" fmla="*/ 8416 h 552450"/>
              <a:gd name="connsiteX194" fmla="*/ 222798 w 361950"/>
              <a:gd name="connsiteY194" fmla="*/ 7728 h 552450"/>
              <a:gd name="connsiteX195" fmla="*/ 225388 w 361950"/>
              <a:gd name="connsiteY195" fmla="*/ 7052 h 552450"/>
              <a:gd name="connsiteX196" fmla="*/ 227989 w 361950"/>
              <a:gd name="connsiteY196" fmla="*/ 6389 h 552450"/>
              <a:gd name="connsiteX197" fmla="*/ 230589 w 361950"/>
              <a:gd name="connsiteY197" fmla="*/ 5737 h 552450"/>
              <a:gd name="connsiteX198" fmla="*/ 233189 w 361950"/>
              <a:gd name="connsiteY198" fmla="*/ 5098 h 552450"/>
              <a:gd name="connsiteX199" fmla="*/ 235790 w 361950"/>
              <a:gd name="connsiteY199" fmla="*/ 4472 h 552450"/>
              <a:gd name="connsiteX200" fmla="*/ 238400 w 361950"/>
              <a:gd name="connsiteY200" fmla="*/ 3858 h 552450"/>
              <a:gd name="connsiteX201" fmla="*/ 241010 w 361950"/>
              <a:gd name="connsiteY201" fmla="*/ 3256 h 552450"/>
              <a:gd name="connsiteX202" fmla="*/ 242267 w 361950"/>
              <a:gd name="connsiteY202" fmla="*/ 8796 h 552450"/>
              <a:gd name="connsiteX203" fmla="*/ 243534 w 361950"/>
              <a:gd name="connsiteY203" fmla="*/ 14336 h 552450"/>
              <a:gd name="connsiteX204" fmla="*/ 244800 w 361950"/>
              <a:gd name="connsiteY204" fmla="*/ 19877 h 552450"/>
              <a:gd name="connsiteX205" fmla="*/ 246067 w 361950"/>
              <a:gd name="connsiteY205" fmla="*/ 25418 h 552450"/>
              <a:gd name="connsiteX206" fmla="*/ 247325 w 361950"/>
              <a:gd name="connsiteY206" fmla="*/ 30958 h 552450"/>
              <a:gd name="connsiteX207" fmla="*/ 248591 w 361950"/>
              <a:gd name="connsiteY207" fmla="*/ 36498 h 552450"/>
              <a:gd name="connsiteX208" fmla="*/ 249858 w 361950"/>
              <a:gd name="connsiteY208" fmla="*/ 42039 h 552450"/>
              <a:gd name="connsiteX209" fmla="*/ 251125 w 361950"/>
              <a:gd name="connsiteY209" fmla="*/ 47579 h 552450"/>
              <a:gd name="connsiteX210" fmla="*/ 252382 w 361950"/>
              <a:gd name="connsiteY210" fmla="*/ 53119 h 552450"/>
              <a:gd name="connsiteX211" fmla="*/ 253649 w 361950"/>
              <a:gd name="connsiteY211" fmla="*/ 58660 h 552450"/>
              <a:gd name="connsiteX212" fmla="*/ 254916 w 361950"/>
              <a:gd name="connsiteY212" fmla="*/ 64201 h 552450"/>
              <a:gd name="connsiteX213" fmla="*/ 256183 w 361950"/>
              <a:gd name="connsiteY213" fmla="*/ 69741 h 552450"/>
              <a:gd name="connsiteX214" fmla="*/ 257450 w 361950"/>
              <a:gd name="connsiteY214" fmla="*/ 75281 h 552450"/>
              <a:gd name="connsiteX215" fmla="*/ 258707 w 361950"/>
              <a:gd name="connsiteY215" fmla="*/ 80822 h 552450"/>
              <a:gd name="connsiteX216" fmla="*/ 259974 w 361950"/>
              <a:gd name="connsiteY216" fmla="*/ 86363 h 552450"/>
              <a:gd name="connsiteX217" fmla="*/ 261241 w 361950"/>
              <a:gd name="connsiteY217" fmla="*/ 91902 h 552450"/>
              <a:gd name="connsiteX218" fmla="*/ 262507 w 361950"/>
              <a:gd name="connsiteY218" fmla="*/ 97443 h 552450"/>
              <a:gd name="connsiteX219" fmla="*/ 263765 w 361950"/>
              <a:gd name="connsiteY219" fmla="*/ 102984 h 552450"/>
              <a:gd name="connsiteX220" fmla="*/ 265032 w 361950"/>
              <a:gd name="connsiteY220" fmla="*/ 108523 h 552450"/>
              <a:gd name="connsiteX221" fmla="*/ 266298 w 361950"/>
              <a:gd name="connsiteY221" fmla="*/ 114064 h 552450"/>
              <a:gd name="connsiteX222" fmla="*/ 267565 w 361950"/>
              <a:gd name="connsiteY222" fmla="*/ 119605 h 552450"/>
              <a:gd name="connsiteX223" fmla="*/ 268832 w 361950"/>
              <a:gd name="connsiteY223" fmla="*/ 125146 h 552450"/>
              <a:gd name="connsiteX224" fmla="*/ 270089 w 361950"/>
              <a:gd name="connsiteY224" fmla="*/ 130685 h 552450"/>
              <a:gd name="connsiteX225" fmla="*/ 271356 w 361950"/>
              <a:gd name="connsiteY225" fmla="*/ 136226 h 552450"/>
              <a:gd name="connsiteX226" fmla="*/ 272623 w 361950"/>
              <a:gd name="connsiteY226" fmla="*/ 141767 h 552450"/>
              <a:gd name="connsiteX227" fmla="*/ 273890 w 361950"/>
              <a:gd name="connsiteY227" fmla="*/ 147307 h 552450"/>
              <a:gd name="connsiteX228" fmla="*/ 275147 w 361950"/>
              <a:gd name="connsiteY228" fmla="*/ 152847 h 552450"/>
              <a:gd name="connsiteX229" fmla="*/ 276414 w 361950"/>
              <a:gd name="connsiteY229" fmla="*/ 158388 h 552450"/>
              <a:gd name="connsiteX230" fmla="*/ 277681 w 361950"/>
              <a:gd name="connsiteY230" fmla="*/ 163928 h 552450"/>
              <a:gd name="connsiteX231" fmla="*/ 278948 w 361950"/>
              <a:gd name="connsiteY231" fmla="*/ 169468 h 552450"/>
              <a:gd name="connsiteX232" fmla="*/ 280205 w 361950"/>
              <a:gd name="connsiteY232" fmla="*/ 175009 h 552450"/>
              <a:gd name="connsiteX233" fmla="*/ 281472 w 361950"/>
              <a:gd name="connsiteY233" fmla="*/ 180550 h 552450"/>
              <a:gd name="connsiteX234" fmla="*/ 282738 w 361950"/>
              <a:gd name="connsiteY234" fmla="*/ 186090 h 552450"/>
              <a:gd name="connsiteX235" fmla="*/ 284005 w 361950"/>
              <a:gd name="connsiteY235" fmla="*/ 191630 h 552450"/>
              <a:gd name="connsiteX236" fmla="*/ 285272 w 361950"/>
              <a:gd name="connsiteY236" fmla="*/ 197171 h 552450"/>
              <a:gd name="connsiteX237" fmla="*/ 286529 w 361950"/>
              <a:gd name="connsiteY237" fmla="*/ 202711 h 552450"/>
              <a:gd name="connsiteX238" fmla="*/ 287796 w 361950"/>
              <a:gd name="connsiteY238" fmla="*/ 208251 h 552450"/>
              <a:gd name="connsiteX239" fmla="*/ 289063 w 361950"/>
              <a:gd name="connsiteY239" fmla="*/ 213792 h 552450"/>
              <a:gd name="connsiteX240" fmla="*/ 290330 w 361950"/>
              <a:gd name="connsiteY240" fmla="*/ 219333 h 552450"/>
              <a:gd name="connsiteX241" fmla="*/ 291587 w 361950"/>
              <a:gd name="connsiteY241" fmla="*/ 224872 h 552450"/>
              <a:gd name="connsiteX242" fmla="*/ 292854 w 361950"/>
              <a:gd name="connsiteY242" fmla="*/ 230413 h 552450"/>
              <a:gd name="connsiteX243" fmla="*/ 294121 w 361950"/>
              <a:gd name="connsiteY243" fmla="*/ 235954 h 552450"/>
              <a:gd name="connsiteX244" fmla="*/ 295388 w 361950"/>
              <a:gd name="connsiteY244" fmla="*/ 241494 h 552450"/>
              <a:gd name="connsiteX245" fmla="*/ 296645 w 361950"/>
              <a:gd name="connsiteY245" fmla="*/ 247034 h 552450"/>
              <a:gd name="connsiteX246" fmla="*/ 297912 w 361950"/>
              <a:gd name="connsiteY246" fmla="*/ 252575 h 552450"/>
              <a:gd name="connsiteX247" fmla="*/ 299179 w 361950"/>
              <a:gd name="connsiteY247" fmla="*/ 258116 h 552450"/>
              <a:gd name="connsiteX248" fmla="*/ 300445 w 361950"/>
              <a:gd name="connsiteY248" fmla="*/ 263655 h 552450"/>
              <a:gd name="connsiteX249" fmla="*/ 301712 w 361950"/>
              <a:gd name="connsiteY249" fmla="*/ 269196 h 552450"/>
              <a:gd name="connsiteX250" fmla="*/ 302970 w 361950"/>
              <a:gd name="connsiteY250" fmla="*/ 274737 h 552450"/>
              <a:gd name="connsiteX251" fmla="*/ 304237 w 361950"/>
              <a:gd name="connsiteY251" fmla="*/ 280277 h 552450"/>
              <a:gd name="connsiteX252" fmla="*/ 305503 w 361950"/>
              <a:gd name="connsiteY252" fmla="*/ 285817 h 552450"/>
              <a:gd name="connsiteX253" fmla="*/ 306770 w 361950"/>
              <a:gd name="connsiteY253" fmla="*/ 291358 h 552450"/>
              <a:gd name="connsiteX254" fmla="*/ 308027 w 361950"/>
              <a:gd name="connsiteY254" fmla="*/ 296898 h 552450"/>
              <a:gd name="connsiteX255" fmla="*/ 309294 w 361950"/>
              <a:gd name="connsiteY255" fmla="*/ 302439 h 552450"/>
              <a:gd name="connsiteX256" fmla="*/ 310561 w 361950"/>
              <a:gd name="connsiteY256" fmla="*/ 307979 h 552450"/>
              <a:gd name="connsiteX257" fmla="*/ 311828 w 361950"/>
              <a:gd name="connsiteY257" fmla="*/ 313520 h 552450"/>
              <a:gd name="connsiteX258" fmla="*/ 313085 w 361950"/>
              <a:gd name="connsiteY258" fmla="*/ 319060 h 552450"/>
              <a:gd name="connsiteX259" fmla="*/ 314352 w 361950"/>
              <a:gd name="connsiteY259" fmla="*/ 324600 h 552450"/>
              <a:gd name="connsiteX260" fmla="*/ 315619 w 361950"/>
              <a:gd name="connsiteY260" fmla="*/ 330141 h 552450"/>
              <a:gd name="connsiteX261" fmla="*/ 316886 w 361950"/>
              <a:gd name="connsiteY261" fmla="*/ 335681 h 552450"/>
              <a:gd name="connsiteX262" fmla="*/ 318153 w 361950"/>
              <a:gd name="connsiteY262" fmla="*/ 341222 h 552450"/>
              <a:gd name="connsiteX263" fmla="*/ 319410 w 361950"/>
              <a:gd name="connsiteY263" fmla="*/ 346762 h 552450"/>
              <a:gd name="connsiteX264" fmla="*/ 320677 w 361950"/>
              <a:gd name="connsiteY264" fmla="*/ 352303 h 552450"/>
              <a:gd name="connsiteX265" fmla="*/ 321943 w 361950"/>
              <a:gd name="connsiteY265" fmla="*/ 357843 h 552450"/>
              <a:gd name="connsiteX266" fmla="*/ 323210 w 361950"/>
              <a:gd name="connsiteY266" fmla="*/ 363384 h 552450"/>
              <a:gd name="connsiteX267" fmla="*/ 324468 w 361950"/>
              <a:gd name="connsiteY267" fmla="*/ 368924 h 552450"/>
              <a:gd name="connsiteX268" fmla="*/ 325734 w 361950"/>
              <a:gd name="connsiteY268" fmla="*/ 374464 h 552450"/>
              <a:gd name="connsiteX269" fmla="*/ 327001 w 361950"/>
              <a:gd name="connsiteY269" fmla="*/ 380005 h 552450"/>
              <a:gd name="connsiteX270" fmla="*/ 328268 w 361950"/>
              <a:gd name="connsiteY270" fmla="*/ 385545 h 552450"/>
              <a:gd name="connsiteX271" fmla="*/ 329525 w 361950"/>
              <a:gd name="connsiteY271" fmla="*/ 391085 h 552450"/>
              <a:gd name="connsiteX272" fmla="*/ 330792 w 361950"/>
              <a:gd name="connsiteY272" fmla="*/ 396626 h 552450"/>
              <a:gd name="connsiteX273" fmla="*/ 332059 w 361950"/>
              <a:gd name="connsiteY273" fmla="*/ 402167 h 552450"/>
              <a:gd name="connsiteX274" fmla="*/ 333326 w 361950"/>
              <a:gd name="connsiteY274" fmla="*/ 407707 h 552450"/>
              <a:gd name="connsiteX275" fmla="*/ 334593 w 361950"/>
              <a:gd name="connsiteY275" fmla="*/ 413247 h 552450"/>
              <a:gd name="connsiteX276" fmla="*/ 335850 w 361950"/>
              <a:gd name="connsiteY276" fmla="*/ 418788 h 552450"/>
              <a:gd name="connsiteX277" fmla="*/ 337117 w 361950"/>
              <a:gd name="connsiteY277" fmla="*/ 424328 h 552450"/>
              <a:gd name="connsiteX278" fmla="*/ 338384 w 361950"/>
              <a:gd name="connsiteY278" fmla="*/ 429868 h 552450"/>
              <a:gd name="connsiteX279" fmla="*/ 339650 w 361950"/>
              <a:gd name="connsiteY279" fmla="*/ 435409 h 552450"/>
              <a:gd name="connsiteX280" fmla="*/ 340908 w 361950"/>
              <a:gd name="connsiteY280" fmla="*/ 440950 h 552450"/>
              <a:gd name="connsiteX281" fmla="*/ 342175 w 361950"/>
              <a:gd name="connsiteY281" fmla="*/ 446490 h 552450"/>
              <a:gd name="connsiteX282" fmla="*/ 343441 w 361950"/>
              <a:gd name="connsiteY282" fmla="*/ 452030 h 552450"/>
              <a:gd name="connsiteX283" fmla="*/ 344708 w 361950"/>
              <a:gd name="connsiteY283" fmla="*/ 457571 h 552450"/>
              <a:gd name="connsiteX284" fmla="*/ 345965 w 361950"/>
              <a:gd name="connsiteY284" fmla="*/ 463111 h 552450"/>
              <a:gd name="connsiteX285" fmla="*/ 347232 w 361950"/>
              <a:gd name="connsiteY285" fmla="*/ 468651 h 552450"/>
              <a:gd name="connsiteX286" fmla="*/ 348499 w 361950"/>
              <a:gd name="connsiteY286" fmla="*/ 474192 h 552450"/>
              <a:gd name="connsiteX287" fmla="*/ 349766 w 361950"/>
              <a:gd name="connsiteY287" fmla="*/ 479733 h 552450"/>
              <a:gd name="connsiteX288" fmla="*/ 351033 w 361950"/>
              <a:gd name="connsiteY288" fmla="*/ 485273 h 552450"/>
              <a:gd name="connsiteX289" fmla="*/ 352290 w 361950"/>
              <a:gd name="connsiteY289" fmla="*/ 490813 h 552450"/>
              <a:gd name="connsiteX290" fmla="*/ 353557 w 361950"/>
              <a:gd name="connsiteY290" fmla="*/ 496354 h 552450"/>
              <a:gd name="connsiteX291" fmla="*/ 354824 w 361950"/>
              <a:gd name="connsiteY291" fmla="*/ 501894 h 552450"/>
              <a:gd name="connsiteX292" fmla="*/ 356091 w 361950"/>
              <a:gd name="connsiteY292" fmla="*/ 507434 h 552450"/>
              <a:gd name="connsiteX293" fmla="*/ 357348 w 361950"/>
              <a:gd name="connsiteY293" fmla="*/ 512975 h 552450"/>
              <a:gd name="connsiteX294" fmla="*/ 358615 w 361950"/>
              <a:gd name="connsiteY294" fmla="*/ 518516 h 552450"/>
              <a:gd name="connsiteX295" fmla="*/ 359881 w 361950"/>
              <a:gd name="connsiteY295" fmla="*/ 524055 h 552450"/>
              <a:gd name="connsiteX296" fmla="*/ 361148 w 361950"/>
              <a:gd name="connsiteY296" fmla="*/ 529596 h 552450"/>
              <a:gd name="connsiteX297" fmla="*/ 362406 w 361950"/>
              <a:gd name="connsiteY297" fmla="*/ 535137 h 552450"/>
              <a:gd name="connsiteX298" fmla="*/ 363672 w 361950"/>
              <a:gd name="connsiteY298" fmla="*/ 540678 h 552450"/>
              <a:gd name="connsiteX299" fmla="*/ 364939 w 361950"/>
              <a:gd name="connsiteY299" fmla="*/ 546217 h 552450"/>
              <a:gd name="connsiteX300" fmla="*/ 366206 w 361950"/>
              <a:gd name="connsiteY300" fmla="*/ 551758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361950" h="552450">
                <a:moveTo>
                  <a:pt x="367463" y="557298"/>
                </a:moveTo>
                <a:lnTo>
                  <a:pt x="367463" y="557298"/>
                </a:lnTo>
                <a:lnTo>
                  <a:pt x="363815" y="552935"/>
                </a:lnTo>
                <a:lnTo>
                  <a:pt x="360177" y="548573"/>
                </a:lnTo>
                <a:lnTo>
                  <a:pt x="356538" y="544210"/>
                </a:lnTo>
                <a:lnTo>
                  <a:pt x="352890" y="539848"/>
                </a:lnTo>
                <a:lnTo>
                  <a:pt x="349252" y="535485"/>
                </a:lnTo>
                <a:lnTo>
                  <a:pt x="345613" y="531123"/>
                </a:lnTo>
                <a:lnTo>
                  <a:pt x="341965" y="526761"/>
                </a:lnTo>
                <a:lnTo>
                  <a:pt x="338326" y="522398"/>
                </a:lnTo>
                <a:lnTo>
                  <a:pt x="334688" y="518036"/>
                </a:lnTo>
                <a:lnTo>
                  <a:pt x="331040" y="513673"/>
                </a:lnTo>
                <a:lnTo>
                  <a:pt x="327401" y="509311"/>
                </a:lnTo>
                <a:lnTo>
                  <a:pt x="323753" y="504948"/>
                </a:lnTo>
                <a:lnTo>
                  <a:pt x="320115" y="500586"/>
                </a:lnTo>
                <a:lnTo>
                  <a:pt x="316476" y="496223"/>
                </a:lnTo>
                <a:lnTo>
                  <a:pt x="312828" y="491861"/>
                </a:lnTo>
                <a:lnTo>
                  <a:pt x="309189" y="487498"/>
                </a:lnTo>
                <a:lnTo>
                  <a:pt x="305551" y="483136"/>
                </a:lnTo>
                <a:lnTo>
                  <a:pt x="301903" y="478774"/>
                </a:lnTo>
                <a:lnTo>
                  <a:pt x="298264" y="474411"/>
                </a:lnTo>
                <a:lnTo>
                  <a:pt x="294626" y="470049"/>
                </a:lnTo>
                <a:lnTo>
                  <a:pt x="290978" y="465686"/>
                </a:lnTo>
                <a:lnTo>
                  <a:pt x="287339" y="461324"/>
                </a:lnTo>
                <a:lnTo>
                  <a:pt x="283691" y="456961"/>
                </a:lnTo>
                <a:lnTo>
                  <a:pt x="280053" y="452599"/>
                </a:lnTo>
                <a:lnTo>
                  <a:pt x="276414" y="448236"/>
                </a:lnTo>
                <a:lnTo>
                  <a:pt x="272766" y="443874"/>
                </a:lnTo>
                <a:lnTo>
                  <a:pt x="269127" y="439512"/>
                </a:lnTo>
                <a:lnTo>
                  <a:pt x="265489" y="435149"/>
                </a:lnTo>
                <a:lnTo>
                  <a:pt x="261841" y="430787"/>
                </a:lnTo>
                <a:lnTo>
                  <a:pt x="258202" y="426424"/>
                </a:lnTo>
                <a:lnTo>
                  <a:pt x="254554" y="422062"/>
                </a:lnTo>
                <a:lnTo>
                  <a:pt x="250915" y="417699"/>
                </a:lnTo>
                <a:lnTo>
                  <a:pt x="247277" y="413337"/>
                </a:lnTo>
                <a:lnTo>
                  <a:pt x="243629" y="408974"/>
                </a:lnTo>
                <a:lnTo>
                  <a:pt x="239990" y="404612"/>
                </a:lnTo>
                <a:lnTo>
                  <a:pt x="236352" y="400250"/>
                </a:lnTo>
                <a:lnTo>
                  <a:pt x="232704" y="395887"/>
                </a:lnTo>
                <a:lnTo>
                  <a:pt x="229065" y="391525"/>
                </a:lnTo>
                <a:lnTo>
                  <a:pt x="225427" y="387162"/>
                </a:lnTo>
                <a:lnTo>
                  <a:pt x="221778" y="382800"/>
                </a:lnTo>
                <a:lnTo>
                  <a:pt x="218140" y="378437"/>
                </a:lnTo>
                <a:lnTo>
                  <a:pt x="214492" y="374075"/>
                </a:lnTo>
                <a:lnTo>
                  <a:pt x="210853" y="369712"/>
                </a:lnTo>
                <a:lnTo>
                  <a:pt x="207215" y="365350"/>
                </a:lnTo>
                <a:lnTo>
                  <a:pt x="203567" y="360987"/>
                </a:lnTo>
                <a:lnTo>
                  <a:pt x="199928" y="356625"/>
                </a:lnTo>
                <a:lnTo>
                  <a:pt x="196290" y="352263"/>
                </a:lnTo>
                <a:lnTo>
                  <a:pt x="192642" y="347900"/>
                </a:lnTo>
                <a:lnTo>
                  <a:pt x="189003" y="343538"/>
                </a:lnTo>
                <a:lnTo>
                  <a:pt x="185364" y="339175"/>
                </a:lnTo>
                <a:lnTo>
                  <a:pt x="181716" y="334813"/>
                </a:lnTo>
                <a:lnTo>
                  <a:pt x="178078" y="330450"/>
                </a:lnTo>
                <a:lnTo>
                  <a:pt x="174430" y="326088"/>
                </a:lnTo>
                <a:lnTo>
                  <a:pt x="170791" y="321725"/>
                </a:lnTo>
                <a:lnTo>
                  <a:pt x="167153" y="317363"/>
                </a:lnTo>
                <a:lnTo>
                  <a:pt x="163505" y="313000"/>
                </a:lnTo>
                <a:lnTo>
                  <a:pt x="159866" y="308638"/>
                </a:lnTo>
                <a:lnTo>
                  <a:pt x="156228" y="304276"/>
                </a:lnTo>
                <a:lnTo>
                  <a:pt x="152580" y="299913"/>
                </a:lnTo>
                <a:lnTo>
                  <a:pt x="148941" y="295551"/>
                </a:lnTo>
                <a:lnTo>
                  <a:pt x="145302" y="291188"/>
                </a:lnTo>
                <a:lnTo>
                  <a:pt x="141654" y="286826"/>
                </a:lnTo>
                <a:lnTo>
                  <a:pt x="138016" y="282463"/>
                </a:lnTo>
                <a:lnTo>
                  <a:pt x="134368" y="278101"/>
                </a:lnTo>
                <a:lnTo>
                  <a:pt x="130729" y="273738"/>
                </a:lnTo>
                <a:lnTo>
                  <a:pt x="127090" y="269376"/>
                </a:lnTo>
                <a:lnTo>
                  <a:pt x="123442" y="265014"/>
                </a:lnTo>
                <a:lnTo>
                  <a:pt x="119804" y="260651"/>
                </a:lnTo>
                <a:lnTo>
                  <a:pt x="116165" y="256289"/>
                </a:lnTo>
                <a:lnTo>
                  <a:pt x="112517" y="251926"/>
                </a:lnTo>
                <a:lnTo>
                  <a:pt x="108879" y="247564"/>
                </a:lnTo>
                <a:lnTo>
                  <a:pt x="105240" y="243201"/>
                </a:lnTo>
                <a:lnTo>
                  <a:pt x="101592" y="238839"/>
                </a:lnTo>
                <a:lnTo>
                  <a:pt x="97953" y="234476"/>
                </a:lnTo>
                <a:lnTo>
                  <a:pt x="94305" y="230114"/>
                </a:lnTo>
                <a:lnTo>
                  <a:pt x="90667" y="225751"/>
                </a:lnTo>
                <a:lnTo>
                  <a:pt x="87028" y="221389"/>
                </a:lnTo>
                <a:lnTo>
                  <a:pt x="83380" y="217027"/>
                </a:lnTo>
                <a:lnTo>
                  <a:pt x="79742" y="212664"/>
                </a:lnTo>
                <a:lnTo>
                  <a:pt x="76103" y="208302"/>
                </a:lnTo>
                <a:lnTo>
                  <a:pt x="72455" y="203939"/>
                </a:lnTo>
                <a:lnTo>
                  <a:pt x="68817" y="199577"/>
                </a:lnTo>
                <a:lnTo>
                  <a:pt x="65169" y="195214"/>
                </a:lnTo>
                <a:lnTo>
                  <a:pt x="61530" y="190852"/>
                </a:lnTo>
                <a:lnTo>
                  <a:pt x="57891" y="186489"/>
                </a:lnTo>
                <a:lnTo>
                  <a:pt x="54243" y="182127"/>
                </a:lnTo>
                <a:lnTo>
                  <a:pt x="50605" y="177765"/>
                </a:lnTo>
                <a:lnTo>
                  <a:pt x="46966" y="173402"/>
                </a:lnTo>
                <a:lnTo>
                  <a:pt x="43318" y="169040"/>
                </a:lnTo>
                <a:lnTo>
                  <a:pt x="39680" y="164677"/>
                </a:lnTo>
                <a:lnTo>
                  <a:pt x="36041" y="160315"/>
                </a:lnTo>
                <a:lnTo>
                  <a:pt x="32393" y="155952"/>
                </a:lnTo>
                <a:lnTo>
                  <a:pt x="28754" y="151590"/>
                </a:lnTo>
                <a:lnTo>
                  <a:pt x="25116" y="147227"/>
                </a:lnTo>
                <a:lnTo>
                  <a:pt x="21468" y="142865"/>
                </a:lnTo>
                <a:lnTo>
                  <a:pt x="17829" y="138502"/>
                </a:lnTo>
                <a:lnTo>
                  <a:pt x="14181" y="134140"/>
                </a:lnTo>
                <a:lnTo>
                  <a:pt x="10543" y="129778"/>
                </a:lnTo>
                <a:lnTo>
                  <a:pt x="6904" y="125415"/>
                </a:lnTo>
                <a:lnTo>
                  <a:pt x="3256" y="121053"/>
                </a:lnTo>
                <a:lnTo>
                  <a:pt x="5323" y="119341"/>
                </a:lnTo>
                <a:lnTo>
                  <a:pt x="7390" y="117639"/>
                </a:lnTo>
                <a:lnTo>
                  <a:pt x="9466" y="115947"/>
                </a:lnTo>
                <a:lnTo>
                  <a:pt x="11543" y="114265"/>
                </a:lnTo>
                <a:lnTo>
                  <a:pt x="13638" y="112594"/>
                </a:lnTo>
                <a:lnTo>
                  <a:pt x="15734" y="110930"/>
                </a:lnTo>
                <a:lnTo>
                  <a:pt x="17848" y="109278"/>
                </a:lnTo>
                <a:lnTo>
                  <a:pt x="19963" y="107636"/>
                </a:lnTo>
                <a:lnTo>
                  <a:pt x="22087" y="106003"/>
                </a:lnTo>
                <a:lnTo>
                  <a:pt x="24211" y="104380"/>
                </a:lnTo>
                <a:lnTo>
                  <a:pt x="26354" y="102768"/>
                </a:lnTo>
                <a:lnTo>
                  <a:pt x="28497" y="101165"/>
                </a:lnTo>
                <a:lnTo>
                  <a:pt x="30650" y="99574"/>
                </a:lnTo>
                <a:lnTo>
                  <a:pt x="32812" y="97991"/>
                </a:lnTo>
                <a:lnTo>
                  <a:pt x="34984" y="96420"/>
                </a:lnTo>
                <a:lnTo>
                  <a:pt x="37155" y="94858"/>
                </a:lnTo>
                <a:lnTo>
                  <a:pt x="39337" y="93306"/>
                </a:lnTo>
                <a:lnTo>
                  <a:pt x="41528" y="91765"/>
                </a:lnTo>
                <a:lnTo>
                  <a:pt x="43728" y="90235"/>
                </a:lnTo>
                <a:lnTo>
                  <a:pt x="45928" y="88714"/>
                </a:lnTo>
                <a:lnTo>
                  <a:pt x="48138" y="87205"/>
                </a:lnTo>
                <a:lnTo>
                  <a:pt x="50357" y="85704"/>
                </a:lnTo>
                <a:lnTo>
                  <a:pt x="52586" y="84216"/>
                </a:lnTo>
                <a:lnTo>
                  <a:pt x="54815" y="82737"/>
                </a:lnTo>
                <a:lnTo>
                  <a:pt x="57063" y="81269"/>
                </a:lnTo>
                <a:lnTo>
                  <a:pt x="59301" y="79811"/>
                </a:lnTo>
                <a:lnTo>
                  <a:pt x="61559" y="78364"/>
                </a:lnTo>
                <a:lnTo>
                  <a:pt x="63816" y="76928"/>
                </a:lnTo>
                <a:lnTo>
                  <a:pt x="66083" y="75503"/>
                </a:lnTo>
                <a:lnTo>
                  <a:pt x="68359" y="74088"/>
                </a:lnTo>
                <a:lnTo>
                  <a:pt x="70645" y="72685"/>
                </a:lnTo>
                <a:lnTo>
                  <a:pt x="72931" y="71291"/>
                </a:lnTo>
                <a:lnTo>
                  <a:pt x="75217" y="69908"/>
                </a:lnTo>
                <a:lnTo>
                  <a:pt x="77522" y="68537"/>
                </a:lnTo>
                <a:lnTo>
                  <a:pt x="79828" y="67175"/>
                </a:lnTo>
                <a:lnTo>
                  <a:pt x="82142" y="65826"/>
                </a:lnTo>
                <a:lnTo>
                  <a:pt x="84457" y="64487"/>
                </a:lnTo>
                <a:lnTo>
                  <a:pt x="86781" y="63159"/>
                </a:lnTo>
                <a:lnTo>
                  <a:pt x="89114" y="61841"/>
                </a:lnTo>
                <a:lnTo>
                  <a:pt x="91457" y="60536"/>
                </a:lnTo>
                <a:lnTo>
                  <a:pt x="93801" y="59240"/>
                </a:lnTo>
                <a:lnTo>
                  <a:pt x="96153" y="57955"/>
                </a:lnTo>
                <a:lnTo>
                  <a:pt x="98506" y="56683"/>
                </a:lnTo>
                <a:lnTo>
                  <a:pt x="100868" y="55421"/>
                </a:lnTo>
                <a:lnTo>
                  <a:pt x="103230" y="54170"/>
                </a:lnTo>
                <a:lnTo>
                  <a:pt x="105612" y="52931"/>
                </a:lnTo>
                <a:lnTo>
                  <a:pt x="107993" y="51702"/>
                </a:lnTo>
                <a:lnTo>
                  <a:pt x="110374" y="50485"/>
                </a:lnTo>
                <a:lnTo>
                  <a:pt x="112765" y="49279"/>
                </a:lnTo>
                <a:lnTo>
                  <a:pt x="115165" y="48085"/>
                </a:lnTo>
                <a:lnTo>
                  <a:pt x="117565" y="46901"/>
                </a:lnTo>
                <a:lnTo>
                  <a:pt x="119975" y="45729"/>
                </a:lnTo>
                <a:lnTo>
                  <a:pt x="122385" y="44569"/>
                </a:lnTo>
                <a:lnTo>
                  <a:pt x="124804" y="43420"/>
                </a:lnTo>
                <a:lnTo>
                  <a:pt x="127233" y="42282"/>
                </a:lnTo>
                <a:lnTo>
                  <a:pt x="129662" y="41156"/>
                </a:lnTo>
                <a:lnTo>
                  <a:pt x="132091" y="40041"/>
                </a:lnTo>
                <a:lnTo>
                  <a:pt x="134529" y="38938"/>
                </a:lnTo>
                <a:lnTo>
                  <a:pt x="136978" y="37845"/>
                </a:lnTo>
                <a:lnTo>
                  <a:pt x="139425" y="36765"/>
                </a:lnTo>
                <a:lnTo>
                  <a:pt x="141883" y="35696"/>
                </a:lnTo>
                <a:lnTo>
                  <a:pt x="144350" y="34639"/>
                </a:lnTo>
                <a:lnTo>
                  <a:pt x="146807" y="33593"/>
                </a:lnTo>
                <a:lnTo>
                  <a:pt x="149284" y="32560"/>
                </a:lnTo>
                <a:lnTo>
                  <a:pt x="151760" y="31537"/>
                </a:lnTo>
                <a:lnTo>
                  <a:pt x="154237" y="30526"/>
                </a:lnTo>
                <a:lnTo>
                  <a:pt x="156723" y="29528"/>
                </a:lnTo>
                <a:lnTo>
                  <a:pt x="159209" y="28540"/>
                </a:lnTo>
                <a:lnTo>
                  <a:pt x="161704" y="27565"/>
                </a:lnTo>
                <a:lnTo>
                  <a:pt x="164200" y="26601"/>
                </a:lnTo>
                <a:lnTo>
                  <a:pt x="166705" y="25649"/>
                </a:lnTo>
                <a:lnTo>
                  <a:pt x="169210" y="24709"/>
                </a:lnTo>
                <a:lnTo>
                  <a:pt x="171725" y="23781"/>
                </a:lnTo>
                <a:lnTo>
                  <a:pt x="174239" y="22864"/>
                </a:lnTo>
                <a:lnTo>
                  <a:pt x="176763" y="21959"/>
                </a:lnTo>
                <a:lnTo>
                  <a:pt x="179287" y="21067"/>
                </a:lnTo>
                <a:lnTo>
                  <a:pt x="181812" y="20186"/>
                </a:lnTo>
                <a:lnTo>
                  <a:pt x="184345" y="19317"/>
                </a:lnTo>
                <a:lnTo>
                  <a:pt x="186888" y="18460"/>
                </a:lnTo>
                <a:lnTo>
                  <a:pt x="189432" y="17614"/>
                </a:lnTo>
                <a:lnTo>
                  <a:pt x="191975" y="16782"/>
                </a:lnTo>
                <a:lnTo>
                  <a:pt x="194518" y="15960"/>
                </a:lnTo>
                <a:lnTo>
                  <a:pt x="197071" y="15152"/>
                </a:lnTo>
                <a:lnTo>
                  <a:pt x="199633" y="14355"/>
                </a:lnTo>
                <a:lnTo>
                  <a:pt x="202195" y="13570"/>
                </a:lnTo>
                <a:lnTo>
                  <a:pt x="204757" y="12797"/>
                </a:lnTo>
                <a:lnTo>
                  <a:pt x="207319" y="12036"/>
                </a:lnTo>
                <a:lnTo>
                  <a:pt x="209891" y="11288"/>
                </a:lnTo>
                <a:lnTo>
                  <a:pt x="212473" y="10551"/>
                </a:lnTo>
                <a:lnTo>
                  <a:pt x="215044" y="9827"/>
                </a:lnTo>
                <a:lnTo>
                  <a:pt x="217626" y="9116"/>
                </a:lnTo>
                <a:lnTo>
                  <a:pt x="220216" y="8416"/>
                </a:lnTo>
                <a:lnTo>
                  <a:pt x="222798" y="7728"/>
                </a:lnTo>
                <a:lnTo>
                  <a:pt x="225388" y="7052"/>
                </a:lnTo>
                <a:lnTo>
                  <a:pt x="227989" y="6389"/>
                </a:lnTo>
                <a:lnTo>
                  <a:pt x="230589" y="5737"/>
                </a:lnTo>
                <a:lnTo>
                  <a:pt x="233189" y="5098"/>
                </a:lnTo>
                <a:lnTo>
                  <a:pt x="235790" y="4472"/>
                </a:lnTo>
                <a:lnTo>
                  <a:pt x="238400" y="3858"/>
                </a:lnTo>
                <a:lnTo>
                  <a:pt x="241010" y="3256"/>
                </a:lnTo>
                <a:lnTo>
                  <a:pt x="242267" y="8796"/>
                </a:lnTo>
                <a:lnTo>
                  <a:pt x="243534" y="14336"/>
                </a:lnTo>
                <a:lnTo>
                  <a:pt x="244800" y="19877"/>
                </a:lnTo>
                <a:lnTo>
                  <a:pt x="246067" y="25418"/>
                </a:lnTo>
                <a:lnTo>
                  <a:pt x="247325" y="30958"/>
                </a:lnTo>
                <a:lnTo>
                  <a:pt x="248591" y="36498"/>
                </a:lnTo>
                <a:lnTo>
                  <a:pt x="249858" y="42039"/>
                </a:lnTo>
                <a:lnTo>
                  <a:pt x="251125" y="47579"/>
                </a:lnTo>
                <a:lnTo>
                  <a:pt x="252382" y="53119"/>
                </a:lnTo>
                <a:lnTo>
                  <a:pt x="253649" y="58660"/>
                </a:lnTo>
                <a:lnTo>
                  <a:pt x="254916" y="64201"/>
                </a:lnTo>
                <a:lnTo>
                  <a:pt x="256183" y="69741"/>
                </a:lnTo>
                <a:lnTo>
                  <a:pt x="257450" y="75281"/>
                </a:lnTo>
                <a:lnTo>
                  <a:pt x="258707" y="80822"/>
                </a:lnTo>
                <a:lnTo>
                  <a:pt x="259974" y="86363"/>
                </a:lnTo>
                <a:lnTo>
                  <a:pt x="261241" y="91902"/>
                </a:lnTo>
                <a:lnTo>
                  <a:pt x="262507" y="97443"/>
                </a:lnTo>
                <a:lnTo>
                  <a:pt x="263765" y="102984"/>
                </a:lnTo>
                <a:lnTo>
                  <a:pt x="265032" y="108523"/>
                </a:lnTo>
                <a:lnTo>
                  <a:pt x="266298" y="114064"/>
                </a:lnTo>
                <a:lnTo>
                  <a:pt x="267565" y="119605"/>
                </a:lnTo>
                <a:lnTo>
                  <a:pt x="268832" y="125146"/>
                </a:lnTo>
                <a:lnTo>
                  <a:pt x="270089" y="130685"/>
                </a:lnTo>
                <a:lnTo>
                  <a:pt x="271356" y="136226"/>
                </a:lnTo>
                <a:lnTo>
                  <a:pt x="272623" y="141767"/>
                </a:lnTo>
                <a:lnTo>
                  <a:pt x="273890" y="147307"/>
                </a:lnTo>
                <a:lnTo>
                  <a:pt x="275147" y="152847"/>
                </a:lnTo>
                <a:lnTo>
                  <a:pt x="276414" y="158388"/>
                </a:lnTo>
                <a:lnTo>
                  <a:pt x="277681" y="163928"/>
                </a:lnTo>
                <a:lnTo>
                  <a:pt x="278948" y="169468"/>
                </a:lnTo>
                <a:lnTo>
                  <a:pt x="280205" y="175009"/>
                </a:lnTo>
                <a:lnTo>
                  <a:pt x="281472" y="180550"/>
                </a:lnTo>
                <a:lnTo>
                  <a:pt x="282738" y="186090"/>
                </a:lnTo>
                <a:lnTo>
                  <a:pt x="284005" y="191630"/>
                </a:lnTo>
                <a:lnTo>
                  <a:pt x="285272" y="197171"/>
                </a:lnTo>
                <a:lnTo>
                  <a:pt x="286529" y="202711"/>
                </a:lnTo>
                <a:lnTo>
                  <a:pt x="287796" y="208251"/>
                </a:lnTo>
                <a:lnTo>
                  <a:pt x="289063" y="213792"/>
                </a:lnTo>
                <a:lnTo>
                  <a:pt x="290330" y="219333"/>
                </a:lnTo>
                <a:lnTo>
                  <a:pt x="291587" y="224872"/>
                </a:lnTo>
                <a:lnTo>
                  <a:pt x="292854" y="230413"/>
                </a:lnTo>
                <a:lnTo>
                  <a:pt x="294121" y="235954"/>
                </a:lnTo>
                <a:lnTo>
                  <a:pt x="295388" y="241494"/>
                </a:lnTo>
                <a:lnTo>
                  <a:pt x="296645" y="247034"/>
                </a:lnTo>
                <a:lnTo>
                  <a:pt x="297912" y="252575"/>
                </a:lnTo>
                <a:lnTo>
                  <a:pt x="299179" y="258116"/>
                </a:lnTo>
                <a:lnTo>
                  <a:pt x="300445" y="263655"/>
                </a:lnTo>
                <a:lnTo>
                  <a:pt x="301712" y="269196"/>
                </a:lnTo>
                <a:lnTo>
                  <a:pt x="302970" y="274737"/>
                </a:lnTo>
                <a:lnTo>
                  <a:pt x="304237" y="280277"/>
                </a:lnTo>
                <a:lnTo>
                  <a:pt x="305503" y="285817"/>
                </a:lnTo>
                <a:lnTo>
                  <a:pt x="306770" y="291358"/>
                </a:lnTo>
                <a:lnTo>
                  <a:pt x="308027" y="296898"/>
                </a:lnTo>
                <a:lnTo>
                  <a:pt x="309294" y="302439"/>
                </a:lnTo>
                <a:lnTo>
                  <a:pt x="310561" y="307979"/>
                </a:lnTo>
                <a:lnTo>
                  <a:pt x="311828" y="313520"/>
                </a:lnTo>
                <a:lnTo>
                  <a:pt x="313085" y="319060"/>
                </a:lnTo>
                <a:lnTo>
                  <a:pt x="314352" y="324600"/>
                </a:lnTo>
                <a:lnTo>
                  <a:pt x="315619" y="330141"/>
                </a:lnTo>
                <a:lnTo>
                  <a:pt x="316886" y="335681"/>
                </a:lnTo>
                <a:lnTo>
                  <a:pt x="318153" y="341222"/>
                </a:lnTo>
                <a:lnTo>
                  <a:pt x="319410" y="346762"/>
                </a:lnTo>
                <a:lnTo>
                  <a:pt x="320677" y="352303"/>
                </a:lnTo>
                <a:lnTo>
                  <a:pt x="321943" y="357843"/>
                </a:lnTo>
                <a:lnTo>
                  <a:pt x="323210" y="363384"/>
                </a:lnTo>
                <a:lnTo>
                  <a:pt x="324468" y="368924"/>
                </a:lnTo>
                <a:lnTo>
                  <a:pt x="325734" y="374464"/>
                </a:lnTo>
                <a:lnTo>
                  <a:pt x="327001" y="380005"/>
                </a:lnTo>
                <a:lnTo>
                  <a:pt x="328268" y="385545"/>
                </a:lnTo>
                <a:lnTo>
                  <a:pt x="329525" y="391085"/>
                </a:lnTo>
                <a:lnTo>
                  <a:pt x="330792" y="396626"/>
                </a:lnTo>
                <a:lnTo>
                  <a:pt x="332059" y="402167"/>
                </a:lnTo>
                <a:lnTo>
                  <a:pt x="333326" y="407707"/>
                </a:lnTo>
                <a:lnTo>
                  <a:pt x="334593" y="413247"/>
                </a:lnTo>
                <a:lnTo>
                  <a:pt x="335850" y="418788"/>
                </a:lnTo>
                <a:lnTo>
                  <a:pt x="337117" y="424328"/>
                </a:lnTo>
                <a:lnTo>
                  <a:pt x="338384" y="429868"/>
                </a:lnTo>
                <a:lnTo>
                  <a:pt x="339650" y="435409"/>
                </a:lnTo>
                <a:lnTo>
                  <a:pt x="340908" y="440950"/>
                </a:lnTo>
                <a:lnTo>
                  <a:pt x="342175" y="446490"/>
                </a:lnTo>
                <a:lnTo>
                  <a:pt x="343441" y="452030"/>
                </a:lnTo>
                <a:lnTo>
                  <a:pt x="344708" y="457571"/>
                </a:lnTo>
                <a:lnTo>
                  <a:pt x="345965" y="463111"/>
                </a:lnTo>
                <a:lnTo>
                  <a:pt x="347232" y="468651"/>
                </a:lnTo>
                <a:lnTo>
                  <a:pt x="348499" y="474192"/>
                </a:lnTo>
                <a:lnTo>
                  <a:pt x="349766" y="479733"/>
                </a:lnTo>
                <a:lnTo>
                  <a:pt x="351033" y="485273"/>
                </a:lnTo>
                <a:lnTo>
                  <a:pt x="352290" y="490813"/>
                </a:lnTo>
                <a:lnTo>
                  <a:pt x="353557" y="496354"/>
                </a:lnTo>
                <a:lnTo>
                  <a:pt x="354824" y="501894"/>
                </a:lnTo>
                <a:lnTo>
                  <a:pt x="356091" y="507434"/>
                </a:lnTo>
                <a:lnTo>
                  <a:pt x="357348" y="512975"/>
                </a:lnTo>
                <a:lnTo>
                  <a:pt x="358615" y="518516"/>
                </a:lnTo>
                <a:lnTo>
                  <a:pt x="359881" y="524055"/>
                </a:lnTo>
                <a:lnTo>
                  <a:pt x="361148" y="529596"/>
                </a:lnTo>
                <a:lnTo>
                  <a:pt x="362406" y="535137"/>
                </a:lnTo>
                <a:lnTo>
                  <a:pt x="363672" y="540678"/>
                </a:lnTo>
                <a:lnTo>
                  <a:pt x="364939" y="546217"/>
                </a:lnTo>
                <a:lnTo>
                  <a:pt x="366206" y="551758"/>
                </a:lnTo>
                <a:close/>
              </a:path>
            </a:pathLst>
          </a:custGeom>
          <a:solidFill>
            <a:srgbClr val="FFFFFF"/>
          </a:solidFill>
          <a:ln w="4341"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41" name="Freeform: Shape 160">
            <a:extLst>
              <a:ext uri="{FF2B5EF4-FFF2-40B4-BE49-F238E27FC236}">
                <a16:creationId xmlns:a16="http://schemas.microsoft.com/office/drawing/2014/main" id="{D5638F84-1B63-46AC-AADB-515154243524}"/>
              </a:ext>
            </a:extLst>
          </p:cNvPr>
          <p:cNvSpPr/>
          <p:nvPr/>
        </p:nvSpPr>
        <p:spPr>
          <a:xfrm>
            <a:off x="1943441" y="5904776"/>
            <a:ext cx="36364" cy="22378"/>
          </a:xfrm>
          <a:custGeom>
            <a:avLst/>
            <a:gdLst>
              <a:gd name="connsiteX0" fmla="*/ 500509 w 495300"/>
              <a:gd name="connsiteY0" fmla="*/ 219002 h 304800"/>
              <a:gd name="connsiteX1" fmla="*/ 500509 w 495300"/>
              <a:gd name="connsiteY1" fmla="*/ 219002 h 304800"/>
              <a:gd name="connsiteX2" fmla="*/ 495613 w 495300"/>
              <a:gd name="connsiteY2" fmla="*/ 219890 h 304800"/>
              <a:gd name="connsiteX3" fmla="*/ 490727 w 495300"/>
              <a:gd name="connsiteY3" fmla="*/ 220778 h 304800"/>
              <a:gd name="connsiteX4" fmla="*/ 485831 w 495300"/>
              <a:gd name="connsiteY4" fmla="*/ 221665 h 304800"/>
              <a:gd name="connsiteX5" fmla="*/ 480935 w 495300"/>
              <a:gd name="connsiteY5" fmla="*/ 222554 h 304800"/>
              <a:gd name="connsiteX6" fmla="*/ 476048 w 495300"/>
              <a:gd name="connsiteY6" fmla="*/ 223442 h 304800"/>
              <a:gd name="connsiteX7" fmla="*/ 471153 w 495300"/>
              <a:gd name="connsiteY7" fmla="*/ 224329 h 304800"/>
              <a:gd name="connsiteX8" fmla="*/ 466257 w 495300"/>
              <a:gd name="connsiteY8" fmla="*/ 225217 h 304800"/>
              <a:gd name="connsiteX9" fmla="*/ 461371 w 495300"/>
              <a:gd name="connsiteY9" fmla="*/ 226106 h 304800"/>
              <a:gd name="connsiteX10" fmla="*/ 456475 w 495300"/>
              <a:gd name="connsiteY10" fmla="*/ 226994 h 304800"/>
              <a:gd name="connsiteX11" fmla="*/ 451579 w 495300"/>
              <a:gd name="connsiteY11" fmla="*/ 227881 h 304800"/>
              <a:gd name="connsiteX12" fmla="*/ 446692 w 495300"/>
              <a:gd name="connsiteY12" fmla="*/ 228769 h 304800"/>
              <a:gd name="connsiteX13" fmla="*/ 441797 w 495300"/>
              <a:gd name="connsiteY13" fmla="*/ 229657 h 304800"/>
              <a:gd name="connsiteX14" fmla="*/ 436901 w 495300"/>
              <a:gd name="connsiteY14" fmla="*/ 230545 h 304800"/>
              <a:gd name="connsiteX15" fmla="*/ 432014 w 495300"/>
              <a:gd name="connsiteY15" fmla="*/ 231433 h 304800"/>
              <a:gd name="connsiteX16" fmla="*/ 427119 w 495300"/>
              <a:gd name="connsiteY16" fmla="*/ 232321 h 304800"/>
              <a:gd name="connsiteX17" fmla="*/ 422223 w 495300"/>
              <a:gd name="connsiteY17" fmla="*/ 233209 h 304800"/>
              <a:gd name="connsiteX18" fmla="*/ 417337 w 495300"/>
              <a:gd name="connsiteY18" fmla="*/ 234096 h 304800"/>
              <a:gd name="connsiteX19" fmla="*/ 412441 w 495300"/>
              <a:gd name="connsiteY19" fmla="*/ 234985 h 304800"/>
              <a:gd name="connsiteX20" fmla="*/ 407545 w 495300"/>
              <a:gd name="connsiteY20" fmla="*/ 235873 h 304800"/>
              <a:gd name="connsiteX21" fmla="*/ 402658 w 495300"/>
              <a:gd name="connsiteY21" fmla="*/ 236760 h 304800"/>
              <a:gd name="connsiteX22" fmla="*/ 397763 w 495300"/>
              <a:gd name="connsiteY22" fmla="*/ 237648 h 304800"/>
              <a:gd name="connsiteX23" fmla="*/ 392867 w 495300"/>
              <a:gd name="connsiteY23" fmla="*/ 238537 h 304800"/>
              <a:gd name="connsiteX24" fmla="*/ 387981 w 495300"/>
              <a:gd name="connsiteY24" fmla="*/ 239425 h 304800"/>
              <a:gd name="connsiteX25" fmla="*/ 383085 w 495300"/>
              <a:gd name="connsiteY25" fmla="*/ 240312 h 304800"/>
              <a:gd name="connsiteX26" fmla="*/ 378189 w 495300"/>
              <a:gd name="connsiteY26" fmla="*/ 241200 h 304800"/>
              <a:gd name="connsiteX27" fmla="*/ 373302 w 495300"/>
              <a:gd name="connsiteY27" fmla="*/ 242088 h 304800"/>
              <a:gd name="connsiteX28" fmla="*/ 368406 w 495300"/>
              <a:gd name="connsiteY28" fmla="*/ 242976 h 304800"/>
              <a:gd name="connsiteX29" fmla="*/ 363511 w 495300"/>
              <a:gd name="connsiteY29" fmla="*/ 243864 h 304800"/>
              <a:gd name="connsiteX30" fmla="*/ 358624 w 495300"/>
              <a:gd name="connsiteY30" fmla="*/ 244752 h 304800"/>
              <a:gd name="connsiteX31" fmla="*/ 353729 w 495300"/>
              <a:gd name="connsiteY31" fmla="*/ 245640 h 304800"/>
              <a:gd name="connsiteX32" fmla="*/ 348833 w 495300"/>
              <a:gd name="connsiteY32" fmla="*/ 246527 h 304800"/>
              <a:gd name="connsiteX33" fmla="*/ 343946 w 495300"/>
              <a:gd name="connsiteY33" fmla="*/ 247416 h 304800"/>
              <a:gd name="connsiteX34" fmla="*/ 339050 w 495300"/>
              <a:gd name="connsiteY34" fmla="*/ 248304 h 304800"/>
              <a:gd name="connsiteX35" fmla="*/ 334155 w 495300"/>
              <a:gd name="connsiteY35" fmla="*/ 249192 h 304800"/>
              <a:gd name="connsiteX36" fmla="*/ 329268 w 495300"/>
              <a:gd name="connsiteY36" fmla="*/ 250079 h 304800"/>
              <a:gd name="connsiteX37" fmla="*/ 324373 w 495300"/>
              <a:gd name="connsiteY37" fmla="*/ 250968 h 304800"/>
              <a:gd name="connsiteX38" fmla="*/ 319477 w 495300"/>
              <a:gd name="connsiteY38" fmla="*/ 251856 h 304800"/>
              <a:gd name="connsiteX39" fmla="*/ 314590 w 495300"/>
              <a:gd name="connsiteY39" fmla="*/ 252743 h 304800"/>
              <a:gd name="connsiteX40" fmla="*/ 309694 w 495300"/>
              <a:gd name="connsiteY40" fmla="*/ 253631 h 304800"/>
              <a:gd name="connsiteX41" fmla="*/ 304799 w 495300"/>
              <a:gd name="connsiteY41" fmla="*/ 254519 h 304800"/>
              <a:gd name="connsiteX42" fmla="*/ 299912 w 495300"/>
              <a:gd name="connsiteY42" fmla="*/ 255408 h 304800"/>
              <a:gd name="connsiteX43" fmla="*/ 295016 w 495300"/>
              <a:gd name="connsiteY43" fmla="*/ 256295 h 304800"/>
              <a:gd name="connsiteX44" fmla="*/ 290121 w 495300"/>
              <a:gd name="connsiteY44" fmla="*/ 257183 h 304800"/>
              <a:gd name="connsiteX45" fmla="*/ 285234 w 495300"/>
              <a:gd name="connsiteY45" fmla="*/ 258071 h 304800"/>
              <a:gd name="connsiteX46" fmla="*/ 280338 w 495300"/>
              <a:gd name="connsiteY46" fmla="*/ 258959 h 304800"/>
              <a:gd name="connsiteX47" fmla="*/ 275443 w 495300"/>
              <a:gd name="connsiteY47" fmla="*/ 259847 h 304800"/>
              <a:gd name="connsiteX48" fmla="*/ 270556 w 495300"/>
              <a:gd name="connsiteY48" fmla="*/ 260735 h 304800"/>
              <a:gd name="connsiteX49" fmla="*/ 265660 w 495300"/>
              <a:gd name="connsiteY49" fmla="*/ 261623 h 304800"/>
              <a:gd name="connsiteX50" fmla="*/ 260774 w 495300"/>
              <a:gd name="connsiteY50" fmla="*/ 262510 h 304800"/>
              <a:gd name="connsiteX51" fmla="*/ 255878 w 495300"/>
              <a:gd name="connsiteY51" fmla="*/ 263399 h 304800"/>
              <a:gd name="connsiteX52" fmla="*/ 250982 w 495300"/>
              <a:gd name="connsiteY52" fmla="*/ 264287 h 304800"/>
              <a:gd name="connsiteX53" fmla="*/ 246096 w 495300"/>
              <a:gd name="connsiteY53" fmla="*/ 265174 h 304800"/>
              <a:gd name="connsiteX54" fmla="*/ 241200 w 495300"/>
              <a:gd name="connsiteY54" fmla="*/ 266062 h 304800"/>
              <a:gd name="connsiteX55" fmla="*/ 236304 w 495300"/>
              <a:gd name="connsiteY55" fmla="*/ 266951 h 304800"/>
              <a:gd name="connsiteX56" fmla="*/ 231418 w 495300"/>
              <a:gd name="connsiteY56" fmla="*/ 267839 h 304800"/>
              <a:gd name="connsiteX57" fmla="*/ 226522 w 495300"/>
              <a:gd name="connsiteY57" fmla="*/ 268726 h 304800"/>
              <a:gd name="connsiteX58" fmla="*/ 221626 w 495300"/>
              <a:gd name="connsiteY58" fmla="*/ 269614 h 304800"/>
              <a:gd name="connsiteX59" fmla="*/ 216740 w 495300"/>
              <a:gd name="connsiteY59" fmla="*/ 270502 h 304800"/>
              <a:gd name="connsiteX60" fmla="*/ 211844 w 495300"/>
              <a:gd name="connsiteY60" fmla="*/ 271391 h 304800"/>
              <a:gd name="connsiteX61" fmla="*/ 206948 w 495300"/>
              <a:gd name="connsiteY61" fmla="*/ 272278 h 304800"/>
              <a:gd name="connsiteX62" fmla="*/ 202062 w 495300"/>
              <a:gd name="connsiteY62" fmla="*/ 273166 h 304800"/>
              <a:gd name="connsiteX63" fmla="*/ 197166 w 495300"/>
              <a:gd name="connsiteY63" fmla="*/ 274054 h 304800"/>
              <a:gd name="connsiteX64" fmla="*/ 192270 w 495300"/>
              <a:gd name="connsiteY64" fmla="*/ 274941 h 304800"/>
              <a:gd name="connsiteX65" fmla="*/ 187384 w 495300"/>
              <a:gd name="connsiteY65" fmla="*/ 275830 h 304800"/>
              <a:gd name="connsiteX66" fmla="*/ 182488 w 495300"/>
              <a:gd name="connsiteY66" fmla="*/ 276718 h 304800"/>
              <a:gd name="connsiteX67" fmla="*/ 177592 w 495300"/>
              <a:gd name="connsiteY67" fmla="*/ 277606 h 304800"/>
              <a:gd name="connsiteX68" fmla="*/ 172706 w 495300"/>
              <a:gd name="connsiteY68" fmla="*/ 278493 h 304800"/>
              <a:gd name="connsiteX69" fmla="*/ 167810 w 495300"/>
              <a:gd name="connsiteY69" fmla="*/ 279382 h 304800"/>
              <a:gd name="connsiteX70" fmla="*/ 162914 w 495300"/>
              <a:gd name="connsiteY70" fmla="*/ 280270 h 304800"/>
              <a:gd name="connsiteX71" fmla="*/ 158028 w 495300"/>
              <a:gd name="connsiteY71" fmla="*/ 281157 h 304800"/>
              <a:gd name="connsiteX72" fmla="*/ 153132 w 495300"/>
              <a:gd name="connsiteY72" fmla="*/ 282045 h 304800"/>
              <a:gd name="connsiteX73" fmla="*/ 148236 w 495300"/>
              <a:gd name="connsiteY73" fmla="*/ 282933 h 304800"/>
              <a:gd name="connsiteX74" fmla="*/ 143350 w 495300"/>
              <a:gd name="connsiteY74" fmla="*/ 283822 h 304800"/>
              <a:gd name="connsiteX75" fmla="*/ 138454 w 495300"/>
              <a:gd name="connsiteY75" fmla="*/ 284709 h 304800"/>
              <a:gd name="connsiteX76" fmla="*/ 133558 w 495300"/>
              <a:gd name="connsiteY76" fmla="*/ 285597 h 304800"/>
              <a:gd name="connsiteX77" fmla="*/ 128672 w 495300"/>
              <a:gd name="connsiteY77" fmla="*/ 286485 h 304800"/>
              <a:gd name="connsiteX78" fmla="*/ 123776 w 495300"/>
              <a:gd name="connsiteY78" fmla="*/ 287373 h 304800"/>
              <a:gd name="connsiteX79" fmla="*/ 118880 w 495300"/>
              <a:gd name="connsiteY79" fmla="*/ 288261 h 304800"/>
              <a:gd name="connsiteX80" fmla="*/ 113994 w 495300"/>
              <a:gd name="connsiteY80" fmla="*/ 289149 h 304800"/>
              <a:gd name="connsiteX81" fmla="*/ 109098 w 495300"/>
              <a:gd name="connsiteY81" fmla="*/ 290037 h 304800"/>
              <a:gd name="connsiteX82" fmla="*/ 104202 w 495300"/>
              <a:gd name="connsiteY82" fmla="*/ 290924 h 304800"/>
              <a:gd name="connsiteX83" fmla="*/ 99316 w 495300"/>
              <a:gd name="connsiteY83" fmla="*/ 291813 h 304800"/>
              <a:gd name="connsiteX84" fmla="*/ 94420 w 495300"/>
              <a:gd name="connsiteY84" fmla="*/ 292701 h 304800"/>
              <a:gd name="connsiteX85" fmla="*/ 89524 w 495300"/>
              <a:gd name="connsiteY85" fmla="*/ 293589 h 304800"/>
              <a:gd name="connsiteX86" fmla="*/ 84638 w 495300"/>
              <a:gd name="connsiteY86" fmla="*/ 294476 h 304800"/>
              <a:gd name="connsiteX87" fmla="*/ 79742 w 495300"/>
              <a:gd name="connsiteY87" fmla="*/ 295364 h 304800"/>
              <a:gd name="connsiteX88" fmla="*/ 74846 w 495300"/>
              <a:gd name="connsiteY88" fmla="*/ 296253 h 304800"/>
              <a:gd name="connsiteX89" fmla="*/ 69960 w 495300"/>
              <a:gd name="connsiteY89" fmla="*/ 297140 h 304800"/>
              <a:gd name="connsiteX90" fmla="*/ 65064 w 495300"/>
              <a:gd name="connsiteY90" fmla="*/ 298028 h 304800"/>
              <a:gd name="connsiteX91" fmla="*/ 60168 w 495300"/>
              <a:gd name="connsiteY91" fmla="*/ 298916 h 304800"/>
              <a:gd name="connsiteX92" fmla="*/ 55282 w 495300"/>
              <a:gd name="connsiteY92" fmla="*/ 299804 h 304800"/>
              <a:gd name="connsiteX93" fmla="*/ 50386 w 495300"/>
              <a:gd name="connsiteY93" fmla="*/ 300692 h 304800"/>
              <a:gd name="connsiteX94" fmla="*/ 45499 w 495300"/>
              <a:gd name="connsiteY94" fmla="*/ 301580 h 304800"/>
              <a:gd name="connsiteX95" fmla="*/ 40604 w 495300"/>
              <a:gd name="connsiteY95" fmla="*/ 302468 h 304800"/>
              <a:gd name="connsiteX96" fmla="*/ 35708 w 495300"/>
              <a:gd name="connsiteY96" fmla="*/ 303355 h 304800"/>
              <a:gd name="connsiteX97" fmla="*/ 30822 w 495300"/>
              <a:gd name="connsiteY97" fmla="*/ 304244 h 304800"/>
              <a:gd name="connsiteX98" fmla="*/ 25926 w 495300"/>
              <a:gd name="connsiteY98" fmla="*/ 305132 h 304800"/>
              <a:gd name="connsiteX99" fmla="*/ 21030 w 495300"/>
              <a:gd name="connsiteY99" fmla="*/ 306020 h 304800"/>
              <a:gd name="connsiteX100" fmla="*/ 16143 w 495300"/>
              <a:gd name="connsiteY100" fmla="*/ 306907 h 304800"/>
              <a:gd name="connsiteX101" fmla="*/ 11248 w 495300"/>
              <a:gd name="connsiteY101" fmla="*/ 307796 h 304800"/>
              <a:gd name="connsiteX102" fmla="*/ 10695 w 495300"/>
              <a:gd name="connsiteY102" fmla="*/ 304719 h 304800"/>
              <a:gd name="connsiteX103" fmla="*/ 10171 w 495300"/>
              <a:gd name="connsiteY103" fmla="*/ 301640 h 304800"/>
              <a:gd name="connsiteX104" fmla="*/ 9657 w 495300"/>
              <a:gd name="connsiteY104" fmla="*/ 298558 h 304800"/>
              <a:gd name="connsiteX105" fmla="*/ 9171 w 495300"/>
              <a:gd name="connsiteY105" fmla="*/ 295472 h 304800"/>
              <a:gd name="connsiteX106" fmla="*/ 8695 w 495300"/>
              <a:gd name="connsiteY106" fmla="*/ 292384 h 304800"/>
              <a:gd name="connsiteX107" fmla="*/ 8247 w 495300"/>
              <a:gd name="connsiteY107" fmla="*/ 289292 h 304800"/>
              <a:gd name="connsiteX108" fmla="*/ 7819 w 495300"/>
              <a:gd name="connsiteY108" fmla="*/ 286197 h 304800"/>
              <a:gd name="connsiteX109" fmla="*/ 7399 w 495300"/>
              <a:gd name="connsiteY109" fmla="*/ 283101 h 304800"/>
              <a:gd name="connsiteX110" fmla="*/ 7009 w 495300"/>
              <a:gd name="connsiteY110" fmla="*/ 280001 h 304800"/>
              <a:gd name="connsiteX111" fmla="*/ 6638 w 495300"/>
              <a:gd name="connsiteY111" fmla="*/ 276899 h 304800"/>
              <a:gd name="connsiteX112" fmla="*/ 6285 w 495300"/>
              <a:gd name="connsiteY112" fmla="*/ 273795 h 304800"/>
              <a:gd name="connsiteX113" fmla="*/ 5952 w 495300"/>
              <a:gd name="connsiteY113" fmla="*/ 270689 h 304800"/>
              <a:gd name="connsiteX114" fmla="*/ 5637 w 495300"/>
              <a:gd name="connsiteY114" fmla="*/ 267580 h 304800"/>
              <a:gd name="connsiteX115" fmla="*/ 5342 w 495300"/>
              <a:gd name="connsiteY115" fmla="*/ 264470 h 304800"/>
              <a:gd name="connsiteX116" fmla="*/ 5066 w 495300"/>
              <a:gd name="connsiteY116" fmla="*/ 261357 h 304800"/>
              <a:gd name="connsiteX117" fmla="*/ 4809 w 495300"/>
              <a:gd name="connsiteY117" fmla="*/ 258243 h 304800"/>
              <a:gd name="connsiteX118" fmla="*/ 4571 w 495300"/>
              <a:gd name="connsiteY118" fmla="*/ 255129 h 304800"/>
              <a:gd name="connsiteX119" fmla="*/ 4352 w 495300"/>
              <a:gd name="connsiteY119" fmla="*/ 252011 h 304800"/>
              <a:gd name="connsiteX120" fmla="*/ 4151 w 495300"/>
              <a:gd name="connsiteY120" fmla="*/ 248893 h 304800"/>
              <a:gd name="connsiteX121" fmla="*/ 3980 w 495300"/>
              <a:gd name="connsiteY121" fmla="*/ 245774 h 304800"/>
              <a:gd name="connsiteX122" fmla="*/ 3818 w 495300"/>
              <a:gd name="connsiteY122" fmla="*/ 242654 h 304800"/>
              <a:gd name="connsiteX123" fmla="*/ 3675 w 495300"/>
              <a:gd name="connsiteY123" fmla="*/ 239532 h 304800"/>
              <a:gd name="connsiteX124" fmla="*/ 3561 w 495300"/>
              <a:gd name="connsiteY124" fmla="*/ 236410 h 304800"/>
              <a:gd name="connsiteX125" fmla="*/ 3466 w 495300"/>
              <a:gd name="connsiteY125" fmla="*/ 233288 h 304800"/>
              <a:gd name="connsiteX126" fmla="*/ 3380 w 495300"/>
              <a:gd name="connsiteY126" fmla="*/ 230164 h 304800"/>
              <a:gd name="connsiteX127" fmla="*/ 3323 w 495300"/>
              <a:gd name="connsiteY127" fmla="*/ 227040 h 304800"/>
              <a:gd name="connsiteX128" fmla="*/ 3285 w 495300"/>
              <a:gd name="connsiteY128" fmla="*/ 223916 h 304800"/>
              <a:gd name="connsiteX129" fmla="*/ 3256 w 495300"/>
              <a:gd name="connsiteY129" fmla="*/ 220792 h 304800"/>
              <a:gd name="connsiteX130" fmla="*/ 3256 w 495300"/>
              <a:gd name="connsiteY130" fmla="*/ 217668 h 304800"/>
              <a:gd name="connsiteX131" fmla="*/ 3275 w 495300"/>
              <a:gd name="connsiteY131" fmla="*/ 214543 h 304800"/>
              <a:gd name="connsiteX132" fmla="*/ 3313 w 495300"/>
              <a:gd name="connsiteY132" fmla="*/ 211419 h 304800"/>
              <a:gd name="connsiteX133" fmla="*/ 3370 w 495300"/>
              <a:gd name="connsiteY133" fmla="*/ 208295 h 304800"/>
              <a:gd name="connsiteX134" fmla="*/ 3447 w 495300"/>
              <a:gd name="connsiteY134" fmla="*/ 205172 h 304800"/>
              <a:gd name="connsiteX135" fmla="*/ 3551 w 495300"/>
              <a:gd name="connsiteY135" fmla="*/ 202049 h 304800"/>
              <a:gd name="connsiteX136" fmla="*/ 3666 w 495300"/>
              <a:gd name="connsiteY136" fmla="*/ 198926 h 304800"/>
              <a:gd name="connsiteX137" fmla="*/ 3799 w 495300"/>
              <a:gd name="connsiteY137" fmla="*/ 195805 h 304800"/>
              <a:gd name="connsiteX138" fmla="*/ 3951 w 495300"/>
              <a:gd name="connsiteY138" fmla="*/ 192685 h 304800"/>
              <a:gd name="connsiteX139" fmla="*/ 4132 w 495300"/>
              <a:gd name="connsiteY139" fmla="*/ 189565 h 304800"/>
              <a:gd name="connsiteX140" fmla="*/ 4323 w 495300"/>
              <a:gd name="connsiteY140" fmla="*/ 186447 h 304800"/>
              <a:gd name="connsiteX141" fmla="*/ 4542 w 495300"/>
              <a:gd name="connsiteY141" fmla="*/ 183330 h 304800"/>
              <a:gd name="connsiteX142" fmla="*/ 4770 w 495300"/>
              <a:gd name="connsiteY142" fmla="*/ 180214 h 304800"/>
              <a:gd name="connsiteX143" fmla="*/ 5028 w 495300"/>
              <a:gd name="connsiteY143" fmla="*/ 177101 h 304800"/>
              <a:gd name="connsiteX144" fmla="*/ 5304 w 495300"/>
              <a:gd name="connsiteY144" fmla="*/ 173988 h 304800"/>
              <a:gd name="connsiteX145" fmla="*/ 5590 w 495300"/>
              <a:gd name="connsiteY145" fmla="*/ 170877 h 304800"/>
              <a:gd name="connsiteX146" fmla="*/ 5904 w 495300"/>
              <a:gd name="connsiteY146" fmla="*/ 167769 h 304800"/>
              <a:gd name="connsiteX147" fmla="*/ 6238 w 495300"/>
              <a:gd name="connsiteY147" fmla="*/ 164662 h 304800"/>
              <a:gd name="connsiteX148" fmla="*/ 6590 w 495300"/>
              <a:gd name="connsiteY148" fmla="*/ 161558 h 304800"/>
              <a:gd name="connsiteX149" fmla="*/ 6961 w 495300"/>
              <a:gd name="connsiteY149" fmla="*/ 158455 h 304800"/>
              <a:gd name="connsiteX150" fmla="*/ 7352 w 495300"/>
              <a:gd name="connsiteY150" fmla="*/ 155355 h 304800"/>
              <a:gd name="connsiteX151" fmla="*/ 7762 w 495300"/>
              <a:gd name="connsiteY151" fmla="*/ 152258 h 304800"/>
              <a:gd name="connsiteX152" fmla="*/ 8190 w 495300"/>
              <a:gd name="connsiteY152" fmla="*/ 149163 h 304800"/>
              <a:gd name="connsiteX153" fmla="*/ 8638 w 495300"/>
              <a:gd name="connsiteY153" fmla="*/ 146071 h 304800"/>
              <a:gd name="connsiteX154" fmla="*/ 9105 w 495300"/>
              <a:gd name="connsiteY154" fmla="*/ 142982 h 304800"/>
              <a:gd name="connsiteX155" fmla="*/ 9590 w 495300"/>
              <a:gd name="connsiteY155" fmla="*/ 139896 h 304800"/>
              <a:gd name="connsiteX156" fmla="*/ 10095 w 495300"/>
              <a:gd name="connsiteY156" fmla="*/ 136813 h 304800"/>
              <a:gd name="connsiteX157" fmla="*/ 10629 w 495300"/>
              <a:gd name="connsiteY157" fmla="*/ 133733 h 304800"/>
              <a:gd name="connsiteX158" fmla="*/ 11171 w 495300"/>
              <a:gd name="connsiteY158" fmla="*/ 130657 h 304800"/>
              <a:gd name="connsiteX159" fmla="*/ 11733 w 495300"/>
              <a:gd name="connsiteY159" fmla="*/ 127584 h 304800"/>
              <a:gd name="connsiteX160" fmla="*/ 12315 w 495300"/>
              <a:gd name="connsiteY160" fmla="*/ 124515 h 304800"/>
              <a:gd name="connsiteX161" fmla="*/ 12924 w 495300"/>
              <a:gd name="connsiteY161" fmla="*/ 121449 h 304800"/>
              <a:gd name="connsiteX162" fmla="*/ 13543 w 495300"/>
              <a:gd name="connsiteY162" fmla="*/ 118388 h 304800"/>
              <a:gd name="connsiteX163" fmla="*/ 14191 w 495300"/>
              <a:gd name="connsiteY163" fmla="*/ 115330 h 304800"/>
              <a:gd name="connsiteX164" fmla="*/ 14848 w 495300"/>
              <a:gd name="connsiteY164" fmla="*/ 112276 h 304800"/>
              <a:gd name="connsiteX165" fmla="*/ 15524 w 495300"/>
              <a:gd name="connsiteY165" fmla="*/ 109227 h 304800"/>
              <a:gd name="connsiteX166" fmla="*/ 16229 w 495300"/>
              <a:gd name="connsiteY166" fmla="*/ 106182 h 304800"/>
              <a:gd name="connsiteX167" fmla="*/ 16944 w 495300"/>
              <a:gd name="connsiteY167" fmla="*/ 103142 h 304800"/>
              <a:gd name="connsiteX168" fmla="*/ 17687 w 495300"/>
              <a:gd name="connsiteY168" fmla="*/ 100105 h 304800"/>
              <a:gd name="connsiteX169" fmla="*/ 18439 w 495300"/>
              <a:gd name="connsiteY169" fmla="*/ 97074 h 304800"/>
              <a:gd name="connsiteX170" fmla="*/ 19211 w 495300"/>
              <a:gd name="connsiteY170" fmla="*/ 94047 h 304800"/>
              <a:gd name="connsiteX171" fmla="*/ 20011 w 495300"/>
              <a:gd name="connsiteY171" fmla="*/ 91026 h 304800"/>
              <a:gd name="connsiteX172" fmla="*/ 20820 w 495300"/>
              <a:gd name="connsiteY172" fmla="*/ 88009 h 304800"/>
              <a:gd name="connsiteX173" fmla="*/ 21658 w 495300"/>
              <a:gd name="connsiteY173" fmla="*/ 84998 h 304800"/>
              <a:gd name="connsiteX174" fmla="*/ 22506 w 495300"/>
              <a:gd name="connsiteY174" fmla="*/ 81992 h 304800"/>
              <a:gd name="connsiteX175" fmla="*/ 23382 w 495300"/>
              <a:gd name="connsiteY175" fmla="*/ 78991 h 304800"/>
              <a:gd name="connsiteX176" fmla="*/ 24268 w 495300"/>
              <a:gd name="connsiteY176" fmla="*/ 75997 h 304800"/>
              <a:gd name="connsiteX177" fmla="*/ 25173 w 495300"/>
              <a:gd name="connsiteY177" fmla="*/ 73007 h 304800"/>
              <a:gd name="connsiteX178" fmla="*/ 26097 w 495300"/>
              <a:gd name="connsiteY178" fmla="*/ 70023 h 304800"/>
              <a:gd name="connsiteX179" fmla="*/ 27050 w 495300"/>
              <a:gd name="connsiteY179" fmla="*/ 67045 h 304800"/>
              <a:gd name="connsiteX180" fmla="*/ 28012 w 495300"/>
              <a:gd name="connsiteY180" fmla="*/ 64073 h 304800"/>
              <a:gd name="connsiteX181" fmla="*/ 28993 w 495300"/>
              <a:gd name="connsiteY181" fmla="*/ 61108 h 304800"/>
              <a:gd name="connsiteX182" fmla="*/ 29993 w 495300"/>
              <a:gd name="connsiteY182" fmla="*/ 58149 h 304800"/>
              <a:gd name="connsiteX183" fmla="*/ 31012 w 495300"/>
              <a:gd name="connsiteY183" fmla="*/ 55196 h 304800"/>
              <a:gd name="connsiteX184" fmla="*/ 32050 w 495300"/>
              <a:gd name="connsiteY184" fmla="*/ 52249 h 304800"/>
              <a:gd name="connsiteX185" fmla="*/ 33107 w 495300"/>
              <a:gd name="connsiteY185" fmla="*/ 49308 h 304800"/>
              <a:gd name="connsiteX186" fmla="*/ 34184 w 495300"/>
              <a:gd name="connsiteY186" fmla="*/ 46375 h 304800"/>
              <a:gd name="connsiteX187" fmla="*/ 35279 w 495300"/>
              <a:gd name="connsiteY187" fmla="*/ 43449 h 304800"/>
              <a:gd name="connsiteX188" fmla="*/ 36394 w 495300"/>
              <a:gd name="connsiteY188" fmla="*/ 40529 h 304800"/>
              <a:gd name="connsiteX189" fmla="*/ 37527 w 495300"/>
              <a:gd name="connsiteY189" fmla="*/ 37617 h 304800"/>
              <a:gd name="connsiteX190" fmla="*/ 38670 w 495300"/>
              <a:gd name="connsiteY190" fmla="*/ 34711 h 304800"/>
              <a:gd name="connsiteX191" fmla="*/ 39842 w 495300"/>
              <a:gd name="connsiteY191" fmla="*/ 31813 h 304800"/>
              <a:gd name="connsiteX192" fmla="*/ 41023 w 495300"/>
              <a:gd name="connsiteY192" fmla="*/ 28922 h 304800"/>
              <a:gd name="connsiteX193" fmla="*/ 42223 w 495300"/>
              <a:gd name="connsiteY193" fmla="*/ 26039 h 304800"/>
              <a:gd name="connsiteX194" fmla="*/ 43452 w 495300"/>
              <a:gd name="connsiteY194" fmla="*/ 23163 h 304800"/>
              <a:gd name="connsiteX195" fmla="*/ 44690 w 495300"/>
              <a:gd name="connsiteY195" fmla="*/ 20295 h 304800"/>
              <a:gd name="connsiteX196" fmla="*/ 45947 w 495300"/>
              <a:gd name="connsiteY196" fmla="*/ 17435 h 304800"/>
              <a:gd name="connsiteX197" fmla="*/ 47223 w 495300"/>
              <a:gd name="connsiteY197" fmla="*/ 14583 h 304800"/>
              <a:gd name="connsiteX198" fmla="*/ 48519 w 495300"/>
              <a:gd name="connsiteY198" fmla="*/ 11739 h 304800"/>
              <a:gd name="connsiteX199" fmla="*/ 49824 w 495300"/>
              <a:gd name="connsiteY199" fmla="*/ 8903 h 304800"/>
              <a:gd name="connsiteX200" fmla="*/ 51157 w 495300"/>
              <a:gd name="connsiteY200" fmla="*/ 6075 h 304800"/>
              <a:gd name="connsiteX201" fmla="*/ 52500 w 495300"/>
              <a:gd name="connsiteY201" fmla="*/ 3256 h 304800"/>
              <a:gd name="connsiteX202" fmla="*/ 56977 w 495300"/>
              <a:gd name="connsiteY202" fmla="*/ 5413 h 304800"/>
              <a:gd name="connsiteX203" fmla="*/ 61464 w 495300"/>
              <a:gd name="connsiteY203" fmla="*/ 7571 h 304800"/>
              <a:gd name="connsiteX204" fmla="*/ 65940 w 495300"/>
              <a:gd name="connsiteY204" fmla="*/ 9728 h 304800"/>
              <a:gd name="connsiteX205" fmla="*/ 70426 w 495300"/>
              <a:gd name="connsiteY205" fmla="*/ 11886 h 304800"/>
              <a:gd name="connsiteX206" fmla="*/ 74903 w 495300"/>
              <a:gd name="connsiteY206" fmla="*/ 14044 h 304800"/>
              <a:gd name="connsiteX207" fmla="*/ 79380 w 495300"/>
              <a:gd name="connsiteY207" fmla="*/ 16201 h 304800"/>
              <a:gd name="connsiteX208" fmla="*/ 83866 w 495300"/>
              <a:gd name="connsiteY208" fmla="*/ 18359 h 304800"/>
              <a:gd name="connsiteX209" fmla="*/ 88343 w 495300"/>
              <a:gd name="connsiteY209" fmla="*/ 20516 h 304800"/>
              <a:gd name="connsiteX210" fmla="*/ 92820 w 495300"/>
              <a:gd name="connsiteY210" fmla="*/ 22674 h 304800"/>
              <a:gd name="connsiteX211" fmla="*/ 97306 w 495300"/>
              <a:gd name="connsiteY211" fmla="*/ 24831 h 304800"/>
              <a:gd name="connsiteX212" fmla="*/ 101783 w 495300"/>
              <a:gd name="connsiteY212" fmla="*/ 26989 h 304800"/>
              <a:gd name="connsiteX213" fmla="*/ 106259 w 495300"/>
              <a:gd name="connsiteY213" fmla="*/ 29146 h 304800"/>
              <a:gd name="connsiteX214" fmla="*/ 110746 w 495300"/>
              <a:gd name="connsiteY214" fmla="*/ 31303 h 304800"/>
              <a:gd name="connsiteX215" fmla="*/ 115222 w 495300"/>
              <a:gd name="connsiteY215" fmla="*/ 33461 h 304800"/>
              <a:gd name="connsiteX216" fmla="*/ 119699 w 495300"/>
              <a:gd name="connsiteY216" fmla="*/ 35618 h 304800"/>
              <a:gd name="connsiteX217" fmla="*/ 124186 w 495300"/>
              <a:gd name="connsiteY217" fmla="*/ 37776 h 304800"/>
              <a:gd name="connsiteX218" fmla="*/ 128662 w 495300"/>
              <a:gd name="connsiteY218" fmla="*/ 39934 h 304800"/>
              <a:gd name="connsiteX219" fmla="*/ 133139 w 495300"/>
              <a:gd name="connsiteY219" fmla="*/ 42091 h 304800"/>
              <a:gd name="connsiteX220" fmla="*/ 137625 w 495300"/>
              <a:gd name="connsiteY220" fmla="*/ 44249 h 304800"/>
              <a:gd name="connsiteX221" fmla="*/ 142102 w 495300"/>
              <a:gd name="connsiteY221" fmla="*/ 46406 h 304800"/>
              <a:gd name="connsiteX222" fmla="*/ 146588 w 495300"/>
              <a:gd name="connsiteY222" fmla="*/ 48564 h 304800"/>
              <a:gd name="connsiteX223" fmla="*/ 151065 w 495300"/>
              <a:gd name="connsiteY223" fmla="*/ 50721 h 304800"/>
              <a:gd name="connsiteX224" fmla="*/ 155542 w 495300"/>
              <a:gd name="connsiteY224" fmla="*/ 52878 h 304800"/>
              <a:gd name="connsiteX225" fmla="*/ 160028 w 495300"/>
              <a:gd name="connsiteY225" fmla="*/ 55036 h 304800"/>
              <a:gd name="connsiteX226" fmla="*/ 164505 w 495300"/>
              <a:gd name="connsiteY226" fmla="*/ 57193 h 304800"/>
              <a:gd name="connsiteX227" fmla="*/ 168982 w 495300"/>
              <a:gd name="connsiteY227" fmla="*/ 59351 h 304800"/>
              <a:gd name="connsiteX228" fmla="*/ 173468 w 495300"/>
              <a:gd name="connsiteY228" fmla="*/ 61508 h 304800"/>
              <a:gd name="connsiteX229" fmla="*/ 177945 w 495300"/>
              <a:gd name="connsiteY229" fmla="*/ 63666 h 304800"/>
              <a:gd name="connsiteX230" fmla="*/ 182421 w 495300"/>
              <a:gd name="connsiteY230" fmla="*/ 65824 h 304800"/>
              <a:gd name="connsiteX231" fmla="*/ 186908 w 495300"/>
              <a:gd name="connsiteY231" fmla="*/ 67981 h 304800"/>
              <a:gd name="connsiteX232" fmla="*/ 191384 w 495300"/>
              <a:gd name="connsiteY232" fmla="*/ 70139 h 304800"/>
              <a:gd name="connsiteX233" fmla="*/ 195861 w 495300"/>
              <a:gd name="connsiteY233" fmla="*/ 72296 h 304800"/>
              <a:gd name="connsiteX234" fmla="*/ 200348 w 495300"/>
              <a:gd name="connsiteY234" fmla="*/ 74453 h 304800"/>
              <a:gd name="connsiteX235" fmla="*/ 204824 w 495300"/>
              <a:gd name="connsiteY235" fmla="*/ 76611 h 304800"/>
              <a:gd name="connsiteX236" fmla="*/ 209301 w 495300"/>
              <a:gd name="connsiteY236" fmla="*/ 78768 h 304800"/>
              <a:gd name="connsiteX237" fmla="*/ 213787 w 495300"/>
              <a:gd name="connsiteY237" fmla="*/ 80926 h 304800"/>
              <a:gd name="connsiteX238" fmla="*/ 218264 w 495300"/>
              <a:gd name="connsiteY238" fmla="*/ 83083 h 304800"/>
              <a:gd name="connsiteX239" fmla="*/ 222750 w 495300"/>
              <a:gd name="connsiteY239" fmla="*/ 85241 h 304800"/>
              <a:gd name="connsiteX240" fmla="*/ 227227 w 495300"/>
              <a:gd name="connsiteY240" fmla="*/ 87399 h 304800"/>
              <a:gd name="connsiteX241" fmla="*/ 231704 w 495300"/>
              <a:gd name="connsiteY241" fmla="*/ 89556 h 304800"/>
              <a:gd name="connsiteX242" fmla="*/ 236190 w 495300"/>
              <a:gd name="connsiteY242" fmla="*/ 91714 h 304800"/>
              <a:gd name="connsiteX243" fmla="*/ 240667 w 495300"/>
              <a:gd name="connsiteY243" fmla="*/ 93871 h 304800"/>
              <a:gd name="connsiteX244" fmla="*/ 245144 w 495300"/>
              <a:gd name="connsiteY244" fmla="*/ 96029 h 304800"/>
              <a:gd name="connsiteX245" fmla="*/ 249630 w 495300"/>
              <a:gd name="connsiteY245" fmla="*/ 98186 h 304800"/>
              <a:gd name="connsiteX246" fmla="*/ 254106 w 495300"/>
              <a:gd name="connsiteY246" fmla="*/ 100343 h 304800"/>
              <a:gd name="connsiteX247" fmla="*/ 258583 w 495300"/>
              <a:gd name="connsiteY247" fmla="*/ 102501 h 304800"/>
              <a:gd name="connsiteX248" fmla="*/ 263070 w 495300"/>
              <a:gd name="connsiteY248" fmla="*/ 104658 h 304800"/>
              <a:gd name="connsiteX249" fmla="*/ 267546 w 495300"/>
              <a:gd name="connsiteY249" fmla="*/ 106816 h 304800"/>
              <a:gd name="connsiteX250" fmla="*/ 272023 w 495300"/>
              <a:gd name="connsiteY250" fmla="*/ 108973 h 304800"/>
              <a:gd name="connsiteX251" fmla="*/ 276509 w 495300"/>
              <a:gd name="connsiteY251" fmla="*/ 111131 h 304800"/>
              <a:gd name="connsiteX252" fmla="*/ 280986 w 495300"/>
              <a:gd name="connsiteY252" fmla="*/ 113289 h 304800"/>
              <a:gd name="connsiteX253" fmla="*/ 285472 w 495300"/>
              <a:gd name="connsiteY253" fmla="*/ 115446 h 304800"/>
              <a:gd name="connsiteX254" fmla="*/ 289949 w 495300"/>
              <a:gd name="connsiteY254" fmla="*/ 117604 h 304800"/>
              <a:gd name="connsiteX255" fmla="*/ 294426 w 495300"/>
              <a:gd name="connsiteY255" fmla="*/ 119761 h 304800"/>
              <a:gd name="connsiteX256" fmla="*/ 298912 w 495300"/>
              <a:gd name="connsiteY256" fmla="*/ 121918 h 304800"/>
              <a:gd name="connsiteX257" fmla="*/ 303389 w 495300"/>
              <a:gd name="connsiteY257" fmla="*/ 124076 h 304800"/>
              <a:gd name="connsiteX258" fmla="*/ 307866 w 495300"/>
              <a:gd name="connsiteY258" fmla="*/ 126233 h 304800"/>
              <a:gd name="connsiteX259" fmla="*/ 312352 w 495300"/>
              <a:gd name="connsiteY259" fmla="*/ 128391 h 304800"/>
              <a:gd name="connsiteX260" fmla="*/ 316829 w 495300"/>
              <a:gd name="connsiteY260" fmla="*/ 130548 h 304800"/>
              <a:gd name="connsiteX261" fmla="*/ 321306 w 495300"/>
              <a:gd name="connsiteY261" fmla="*/ 132706 h 304800"/>
              <a:gd name="connsiteX262" fmla="*/ 325792 w 495300"/>
              <a:gd name="connsiteY262" fmla="*/ 134864 h 304800"/>
              <a:gd name="connsiteX263" fmla="*/ 330268 w 495300"/>
              <a:gd name="connsiteY263" fmla="*/ 137021 h 304800"/>
              <a:gd name="connsiteX264" fmla="*/ 334745 w 495300"/>
              <a:gd name="connsiteY264" fmla="*/ 139179 h 304800"/>
              <a:gd name="connsiteX265" fmla="*/ 339231 w 495300"/>
              <a:gd name="connsiteY265" fmla="*/ 141336 h 304800"/>
              <a:gd name="connsiteX266" fmla="*/ 343708 w 495300"/>
              <a:gd name="connsiteY266" fmla="*/ 143494 h 304800"/>
              <a:gd name="connsiteX267" fmla="*/ 348185 w 495300"/>
              <a:gd name="connsiteY267" fmla="*/ 145651 h 304800"/>
              <a:gd name="connsiteX268" fmla="*/ 352671 w 495300"/>
              <a:gd name="connsiteY268" fmla="*/ 147808 h 304800"/>
              <a:gd name="connsiteX269" fmla="*/ 357148 w 495300"/>
              <a:gd name="connsiteY269" fmla="*/ 149966 h 304800"/>
              <a:gd name="connsiteX270" fmla="*/ 361634 w 495300"/>
              <a:gd name="connsiteY270" fmla="*/ 152123 h 304800"/>
              <a:gd name="connsiteX271" fmla="*/ 366111 w 495300"/>
              <a:gd name="connsiteY271" fmla="*/ 154281 h 304800"/>
              <a:gd name="connsiteX272" fmla="*/ 370588 w 495300"/>
              <a:gd name="connsiteY272" fmla="*/ 156438 h 304800"/>
              <a:gd name="connsiteX273" fmla="*/ 375074 w 495300"/>
              <a:gd name="connsiteY273" fmla="*/ 158595 h 304800"/>
              <a:gd name="connsiteX274" fmla="*/ 379551 w 495300"/>
              <a:gd name="connsiteY274" fmla="*/ 160754 h 304800"/>
              <a:gd name="connsiteX275" fmla="*/ 384028 w 495300"/>
              <a:gd name="connsiteY275" fmla="*/ 162911 h 304800"/>
              <a:gd name="connsiteX276" fmla="*/ 388514 w 495300"/>
              <a:gd name="connsiteY276" fmla="*/ 165069 h 304800"/>
              <a:gd name="connsiteX277" fmla="*/ 392991 w 495300"/>
              <a:gd name="connsiteY277" fmla="*/ 167226 h 304800"/>
              <a:gd name="connsiteX278" fmla="*/ 397467 w 495300"/>
              <a:gd name="connsiteY278" fmla="*/ 169383 h 304800"/>
              <a:gd name="connsiteX279" fmla="*/ 401954 w 495300"/>
              <a:gd name="connsiteY279" fmla="*/ 171541 h 304800"/>
              <a:gd name="connsiteX280" fmla="*/ 406430 w 495300"/>
              <a:gd name="connsiteY280" fmla="*/ 173698 h 304800"/>
              <a:gd name="connsiteX281" fmla="*/ 410907 w 495300"/>
              <a:gd name="connsiteY281" fmla="*/ 175856 h 304800"/>
              <a:gd name="connsiteX282" fmla="*/ 415393 w 495300"/>
              <a:gd name="connsiteY282" fmla="*/ 178013 h 304800"/>
              <a:gd name="connsiteX283" fmla="*/ 419870 w 495300"/>
              <a:gd name="connsiteY283" fmla="*/ 180171 h 304800"/>
              <a:gd name="connsiteX284" fmla="*/ 424347 w 495300"/>
              <a:gd name="connsiteY284" fmla="*/ 182328 h 304800"/>
              <a:gd name="connsiteX285" fmla="*/ 428833 w 495300"/>
              <a:gd name="connsiteY285" fmla="*/ 184486 h 304800"/>
              <a:gd name="connsiteX286" fmla="*/ 433310 w 495300"/>
              <a:gd name="connsiteY286" fmla="*/ 186643 h 304800"/>
              <a:gd name="connsiteX287" fmla="*/ 437796 w 495300"/>
              <a:gd name="connsiteY287" fmla="*/ 188801 h 304800"/>
              <a:gd name="connsiteX288" fmla="*/ 442273 w 495300"/>
              <a:gd name="connsiteY288" fmla="*/ 190959 h 304800"/>
              <a:gd name="connsiteX289" fmla="*/ 446750 w 495300"/>
              <a:gd name="connsiteY289" fmla="*/ 193116 h 304800"/>
              <a:gd name="connsiteX290" fmla="*/ 451236 w 495300"/>
              <a:gd name="connsiteY290" fmla="*/ 195273 h 304800"/>
              <a:gd name="connsiteX291" fmla="*/ 455713 w 495300"/>
              <a:gd name="connsiteY291" fmla="*/ 197431 h 304800"/>
              <a:gd name="connsiteX292" fmla="*/ 460190 w 495300"/>
              <a:gd name="connsiteY292" fmla="*/ 199588 h 304800"/>
              <a:gd name="connsiteX293" fmla="*/ 464676 w 495300"/>
              <a:gd name="connsiteY293" fmla="*/ 201746 h 304800"/>
              <a:gd name="connsiteX294" fmla="*/ 469152 w 495300"/>
              <a:gd name="connsiteY294" fmla="*/ 203903 h 304800"/>
              <a:gd name="connsiteX295" fmla="*/ 473629 w 495300"/>
              <a:gd name="connsiteY295" fmla="*/ 206060 h 304800"/>
              <a:gd name="connsiteX296" fmla="*/ 478115 w 495300"/>
              <a:gd name="connsiteY296" fmla="*/ 208218 h 304800"/>
              <a:gd name="connsiteX297" fmla="*/ 482592 w 495300"/>
              <a:gd name="connsiteY297" fmla="*/ 210375 h 304800"/>
              <a:gd name="connsiteX298" fmla="*/ 487069 w 495300"/>
              <a:gd name="connsiteY298" fmla="*/ 212534 h 304800"/>
              <a:gd name="connsiteX299" fmla="*/ 491555 w 495300"/>
              <a:gd name="connsiteY299" fmla="*/ 214691 h 304800"/>
              <a:gd name="connsiteX300" fmla="*/ 496032 w 495300"/>
              <a:gd name="connsiteY300" fmla="*/ 216848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495300" h="304800">
                <a:moveTo>
                  <a:pt x="500509" y="219002"/>
                </a:moveTo>
                <a:lnTo>
                  <a:pt x="500509" y="219002"/>
                </a:lnTo>
                <a:lnTo>
                  <a:pt x="495613" y="219890"/>
                </a:lnTo>
                <a:lnTo>
                  <a:pt x="490727" y="220778"/>
                </a:lnTo>
                <a:lnTo>
                  <a:pt x="485831" y="221665"/>
                </a:lnTo>
                <a:lnTo>
                  <a:pt x="480935" y="222554"/>
                </a:lnTo>
                <a:lnTo>
                  <a:pt x="476048" y="223442"/>
                </a:lnTo>
                <a:lnTo>
                  <a:pt x="471153" y="224329"/>
                </a:lnTo>
                <a:lnTo>
                  <a:pt x="466257" y="225217"/>
                </a:lnTo>
                <a:lnTo>
                  <a:pt x="461371" y="226106"/>
                </a:lnTo>
                <a:lnTo>
                  <a:pt x="456475" y="226994"/>
                </a:lnTo>
                <a:lnTo>
                  <a:pt x="451579" y="227881"/>
                </a:lnTo>
                <a:lnTo>
                  <a:pt x="446692" y="228769"/>
                </a:lnTo>
                <a:lnTo>
                  <a:pt x="441797" y="229657"/>
                </a:lnTo>
                <a:lnTo>
                  <a:pt x="436901" y="230545"/>
                </a:lnTo>
                <a:lnTo>
                  <a:pt x="432014" y="231433"/>
                </a:lnTo>
                <a:lnTo>
                  <a:pt x="427119" y="232321"/>
                </a:lnTo>
                <a:lnTo>
                  <a:pt x="422223" y="233209"/>
                </a:lnTo>
                <a:lnTo>
                  <a:pt x="417337" y="234096"/>
                </a:lnTo>
                <a:lnTo>
                  <a:pt x="412441" y="234985"/>
                </a:lnTo>
                <a:lnTo>
                  <a:pt x="407545" y="235873"/>
                </a:lnTo>
                <a:lnTo>
                  <a:pt x="402658" y="236760"/>
                </a:lnTo>
                <a:lnTo>
                  <a:pt x="397763" y="237648"/>
                </a:lnTo>
                <a:lnTo>
                  <a:pt x="392867" y="238537"/>
                </a:lnTo>
                <a:lnTo>
                  <a:pt x="387981" y="239425"/>
                </a:lnTo>
                <a:lnTo>
                  <a:pt x="383085" y="240312"/>
                </a:lnTo>
                <a:lnTo>
                  <a:pt x="378189" y="241200"/>
                </a:lnTo>
                <a:lnTo>
                  <a:pt x="373302" y="242088"/>
                </a:lnTo>
                <a:lnTo>
                  <a:pt x="368406" y="242976"/>
                </a:lnTo>
                <a:lnTo>
                  <a:pt x="363511" y="243864"/>
                </a:lnTo>
                <a:lnTo>
                  <a:pt x="358624" y="244752"/>
                </a:lnTo>
                <a:lnTo>
                  <a:pt x="353729" y="245640"/>
                </a:lnTo>
                <a:lnTo>
                  <a:pt x="348833" y="246527"/>
                </a:lnTo>
                <a:lnTo>
                  <a:pt x="343946" y="247416"/>
                </a:lnTo>
                <a:lnTo>
                  <a:pt x="339050" y="248304"/>
                </a:lnTo>
                <a:lnTo>
                  <a:pt x="334155" y="249192"/>
                </a:lnTo>
                <a:lnTo>
                  <a:pt x="329268" y="250079"/>
                </a:lnTo>
                <a:lnTo>
                  <a:pt x="324373" y="250968"/>
                </a:lnTo>
                <a:lnTo>
                  <a:pt x="319477" y="251856"/>
                </a:lnTo>
                <a:lnTo>
                  <a:pt x="314590" y="252743"/>
                </a:lnTo>
                <a:lnTo>
                  <a:pt x="309694" y="253631"/>
                </a:lnTo>
                <a:lnTo>
                  <a:pt x="304799" y="254519"/>
                </a:lnTo>
                <a:lnTo>
                  <a:pt x="299912" y="255408"/>
                </a:lnTo>
                <a:lnTo>
                  <a:pt x="295016" y="256295"/>
                </a:lnTo>
                <a:lnTo>
                  <a:pt x="290121" y="257183"/>
                </a:lnTo>
                <a:lnTo>
                  <a:pt x="285234" y="258071"/>
                </a:lnTo>
                <a:lnTo>
                  <a:pt x="280338" y="258959"/>
                </a:lnTo>
                <a:lnTo>
                  <a:pt x="275443" y="259847"/>
                </a:lnTo>
                <a:lnTo>
                  <a:pt x="270556" y="260735"/>
                </a:lnTo>
                <a:lnTo>
                  <a:pt x="265660" y="261623"/>
                </a:lnTo>
                <a:lnTo>
                  <a:pt x="260774" y="262510"/>
                </a:lnTo>
                <a:lnTo>
                  <a:pt x="255878" y="263399"/>
                </a:lnTo>
                <a:lnTo>
                  <a:pt x="250982" y="264287"/>
                </a:lnTo>
                <a:lnTo>
                  <a:pt x="246096" y="265174"/>
                </a:lnTo>
                <a:lnTo>
                  <a:pt x="241200" y="266062"/>
                </a:lnTo>
                <a:lnTo>
                  <a:pt x="236304" y="266951"/>
                </a:lnTo>
                <a:lnTo>
                  <a:pt x="231418" y="267839"/>
                </a:lnTo>
                <a:lnTo>
                  <a:pt x="226522" y="268726"/>
                </a:lnTo>
                <a:lnTo>
                  <a:pt x="221626" y="269614"/>
                </a:lnTo>
                <a:lnTo>
                  <a:pt x="216740" y="270502"/>
                </a:lnTo>
                <a:lnTo>
                  <a:pt x="211844" y="271391"/>
                </a:lnTo>
                <a:lnTo>
                  <a:pt x="206948" y="272278"/>
                </a:lnTo>
                <a:lnTo>
                  <a:pt x="202062" y="273166"/>
                </a:lnTo>
                <a:lnTo>
                  <a:pt x="197166" y="274054"/>
                </a:lnTo>
                <a:lnTo>
                  <a:pt x="192270" y="274941"/>
                </a:lnTo>
                <a:lnTo>
                  <a:pt x="187384" y="275830"/>
                </a:lnTo>
                <a:lnTo>
                  <a:pt x="182488" y="276718"/>
                </a:lnTo>
                <a:lnTo>
                  <a:pt x="177592" y="277606"/>
                </a:lnTo>
                <a:lnTo>
                  <a:pt x="172706" y="278493"/>
                </a:lnTo>
                <a:lnTo>
                  <a:pt x="167810" y="279382"/>
                </a:lnTo>
                <a:lnTo>
                  <a:pt x="162914" y="280270"/>
                </a:lnTo>
                <a:lnTo>
                  <a:pt x="158028" y="281157"/>
                </a:lnTo>
                <a:lnTo>
                  <a:pt x="153132" y="282045"/>
                </a:lnTo>
                <a:lnTo>
                  <a:pt x="148236" y="282933"/>
                </a:lnTo>
                <a:lnTo>
                  <a:pt x="143350" y="283822"/>
                </a:lnTo>
                <a:lnTo>
                  <a:pt x="138454" y="284709"/>
                </a:lnTo>
                <a:lnTo>
                  <a:pt x="133558" y="285597"/>
                </a:lnTo>
                <a:lnTo>
                  <a:pt x="128672" y="286485"/>
                </a:lnTo>
                <a:lnTo>
                  <a:pt x="123776" y="287373"/>
                </a:lnTo>
                <a:lnTo>
                  <a:pt x="118880" y="288261"/>
                </a:lnTo>
                <a:lnTo>
                  <a:pt x="113994" y="289149"/>
                </a:lnTo>
                <a:lnTo>
                  <a:pt x="109098" y="290037"/>
                </a:lnTo>
                <a:lnTo>
                  <a:pt x="104202" y="290924"/>
                </a:lnTo>
                <a:lnTo>
                  <a:pt x="99316" y="291813"/>
                </a:lnTo>
                <a:lnTo>
                  <a:pt x="94420" y="292701"/>
                </a:lnTo>
                <a:lnTo>
                  <a:pt x="89524" y="293589"/>
                </a:lnTo>
                <a:lnTo>
                  <a:pt x="84638" y="294476"/>
                </a:lnTo>
                <a:lnTo>
                  <a:pt x="79742" y="295364"/>
                </a:lnTo>
                <a:lnTo>
                  <a:pt x="74846" y="296253"/>
                </a:lnTo>
                <a:lnTo>
                  <a:pt x="69960" y="297140"/>
                </a:lnTo>
                <a:lnTo>
                  <a:pt x="65064" y="298028"/>
                </a:lnTo>
                <a:lnTo>
                  <a:pt x="60168" y="298916"/>
                </a:lnTo>
                <a:lnTo>
                  <a:pt x="55282" y="299804"/>
                </a:lnTo>
                <a:lnTo>
                  <a:pt x="50386" y="300692"/>
                </a:lnTo>
                <a:lnTo>
                  <a:pt x="45499" y="301580"/>
                </a:lnTo>
                <a:lnTo>
                  <a:pt x="40604" y="302468"/>
                </a:lnTo>
                <a:lnTo>
                  <a:pt x="35708" y="303355"/>
                </a:lnTo>
                <a:lnTo>
                  <a:pt x="30822" y="304244"/>
                </a:lnTo>
                <a:lnTo>
                  <a:pt x="25926" y="305132"/>
                </a:lnTo>
                <a:lnTo>
                  <a:pt x="21030" y="306020"/>
                </a:lnTo>
                <a:lnTo>
                  <a:pt x="16143" y="306907"/>
                </a:lnTo>
                <a:lnTo>
                  <a:pt x="11248" y="307796"/>
                </a:lnTo>
                <a:lnTo>
                  <a:pt x="10695" y="304719"/>
                </a:lnTo>
                <a:lnTo>
                  <a:pt x="10171" y="301640"/>
                </a:lnTo>
                <a:lnTo>
                  <a:pt x="9657" y="298558"/>
                </a:lnTo>
                <a:lnTo>
                  <a:pt x="9171" y="295472"/>
                </a:lnTo>
                <a:lnTo>
                  <a:pt x="8695" y="292384"/>
                </a:lnTo>
                <a:lnTo>
                  <a:pt x="8247" y="289292"/>
                </a:lnTo>
                <a:lnTo>
                  <a:pt x="7819" y="286197"/>
                </a:lnTo>
                <a:lnTo>
                  <a:pt x="7399" y="283101"/>
                </a:lnTo>
                <a:lnTo>
                  <a:pt x="7009" y="280001"/>
                </a:lnTo>
                <a:lnTo>
                  <a:pt x="6638" y="276899"/>
                </a:lnTo>
                <a:lnTo>
                  <a:pt x="6285" y="273795"/>
                </a:lnTo>
                <a:lnTo>
                  <a:pt x="5952" y="270689"/>
                </a:lnTo>
                <a:lnTo>
                  <a:pt x="5637" y="267580"/>
                </a:lnTo>
                <a:lnTo>
                  <a:pt x="5342" y="264470"/>
                </a:lnTo>
                <a:lnTo>
                  <a:pt x="5066" y="261357"/>
                </a:lnTo>
                <a:lnTo>
                  <a:pt x="4809" y="258243"/>
                </a:lnTo>
                <a:lnTo>
                  <a:pt x="4571" y="255129"/>
                </a:lnTo>
                <a:lnTo>
                  <a:pt x="4352" y="252011"/>
                </a:lnTo>
                <a:lnTo>
                  <a:pt x="4151" y="248893"/>
                </a:lnTo>
                <a:lnTo>
                  <a:pt x="3980" y="245774"/>
                </a:lnTo>
                <a:lnTo>
                  <a:pt x="3818" y="242654"/>
                </a:lnTo>
                <a:lnTo>
                  <a:pt x="3675" y="239532"/>
                </a:lnTo>
                <a:lnTo>
                  <a:pt x="3561" y="236410"/>
                </a:lnTo>
                <a:lnTo>
                  <a:pt x="3466" y="233288"/>
                </a:lnTo>
                <a:lnTo>
                  <a:pt x="3380" y="230164"/>
                </a:lnTo>
                <a:lnTo>
                  <a:pt x="3323" y="227040"/>
                </a:lnTo>
                <a:lnTo>
                  <a:pt x="3285" y="223916"/>
                </a:lnTo>
                <a:lnTo>
                  <a:pt x="3256" y="220792"/>
                </a:lnTo>
                <a:lnTo>
                  <a:pt x="3256" y="217668"/>
                </a:lnTo>
                <a:lnTo>
                  <a:pt x="3275" y="214543"/>
                </a:lnTo>
                <a:lnTo>
                  <a:pt x="3313" y="211419"/>
                </a:lnTo>
                <a:lnTo>
                  <a:pt x="3370" y="208295"/>
                </a:lnTo>
                <a:lnTo>
                  <a:pt x="3447" y="205172"/>
                </a:lnTo>
                <a:lnTo>
                  <a:pt x="3551" y="202049"/>
                </a:lnTo>
                <a:lnTo>
                  <a:pt x="3666" y="198926"/>
                </a:lnTo>
                <a:lnTo>
                  <a:pt x="3799" y="195805"/>
                </a:lnTo>
                <a:lnTo>
                  <a:pt x="3951" y="192685"/>
                </a:lnTo>
                <a:lnTo>
                  <a:pt x="4132" y="189565"/>
                </a:lnTo>
                <a:lnTo>
                  <a:pt x="4323" y="186447"/>
                </a:lnTo>
                <a:lnTo>
                  <a:pt x="4542" y="183330"/>
                </a:lnTo>
                <a:lnTo>
                  <a:pt x="4770" y="180214"/>
                </a:lnTo>
                <a:lnTo>
                  <a:pt x="5028" y="177101"/>
                </a:lnTo>
                <a:lnTo>
                  <a:pt x="5304" y="173988"/>
                </a:lnTo>
                <a:lnTo>
                  <a:pt x="5590" y="170877"/>
                </a:lnTo>
                <a:lnTo>
                  <a:pt x="5904" y="167769"/>
                </a:lnTo>
                <a:lnTo>
                  <a:pt x="6238" y="164662"/>
                </a:lnTo>
                <a:lnTo>
                  <a:pt x="6590" y="161558"/>
                </a:lnTo>
                <a:lnTo>
                  <a:pt x="6961" y="158455"/>
                </a:lnTo>
                <a:lnTo>
                  <a:pt x="7352" y="155355"/>
                </a:lnTo>
                <a:lnTo>
                  <a:pt x="7762" y="152258"/>
                </a:lnTo>
                <a:lnTo>
                  <a:pt x="8190" y="149163"/>
                </a:lnTo>
                <a:lnTo>
                  <a:pt x="8638" y="146071"/>
                </a:lnTo>
                <a:lnTo>
                  <a:pt x="9105" y="142982"/>
                </a:lnTo>
                <a:lnTo>
                  <a:pt x="9590" y="139896"/>
                </a:lnTo>
                <a:lnTo>
                  <a:pt x="10095" y="136813"/>
                </a:lnTo>
                <a:lnTo>
                  <a:pt x="10629" y="133733"/>
                </a:lnTo>
                <a:lnTo>
                  <a:pt x="11171" y="130657"/>
                </a:lnTo>
                <a:lnTo>
                  <a:pt x="11733" y="127584"/>
                </a:lnTo>
                <a:lnTo>
                  <a:pt x="12315" y="124515"/>
                </a:lnTo>
                <a:lnTo>
                  <a:pt x="12924" y="121449"/>
                </a:lnTo>
                <a:lnTo>
                  <a:pt x="13543" y="118388"/>
                </a:lnTo>
                <a:lnTo>
                  <a:pt x="14191" y="115330"/>
                </a:lnTo>
                <a:lnTo>
                  <a:pt x="14848" y="112276"/>
                </a:lnTo>
                <a:lnTo>
                  <a:pt x="15524" y="109227"/>
                </a:lnTo>
                <a:lnTo>
                  <a:pt x="16229" y="106182"/>
                </a:lnTo>
                <a:lnTo>
                  <a:pt x="16944" y="103142"/>
                </a:lnTo>
                <a:lnTo>
                  <a:pt x="17687" y="100105"/>
                </a:lnTo>
                <a:lnTo>
                  <a:pt x="18439" y="97074"/>
                </a:lnTo>
                <a:lnTo>
                  <a:pt x="19211" y="94047"/>
                </a:lnTo>
                <a:lnTo>
                  <a:pt x="20011" y="91026"/>
                </a:lnTo>
                <a:lnTo>
                  <a:pt x="20820" y="88009"/>
                </a:lnTo>
                <a:lnTo>
                  <a:pt x="21658" y="84998"/>
                </a:lnTo>
                <a:lnTo>
                  <a:pt x="22506" y="81992"/>
                </a:lnTo>
                <a:lnTo>
                  <a:pt x="23382" y="78991"/>
                </a:lnTo>
                <a:lnTo>
                  <a:pt x="24268" y="75997"/>
                </a:lnTo>
                <a:lnTo>
                  <a:pt x="25173" y="73007"/>
                </a:lnTo>
                <a:lnTo>
                  <a:pt x="26097" y="70023"/>
                </a:lnTo>
                <a:lnTo>
                  <a:pt x="27050" y="67045"/>
                </a:lnTo>
                <a:lnTo>
                  <a:pt x="28012" y="64073"/>
                </a:lnTo>
                <a:lnTo>
                  <a:pt x="28993" y="61108"/>
                </a:lnTo>
                <a:lnTo>
                  <a:pt x="29993" y="58149"/>
                </a:lnTo>
                <a:lnTo>
                  <a:pt x="31012" y="55196"/>
                </a:lnTo>
                <a:lnTo>
                  <a:pt x="32050" y="52249"/>
                </a:lnTo>
                <a:lnTo>
                  <a:pt x="33107" y="49308"/>
                </a:lnTo>
                <a:lnTo>
                  <a:pt x="34184" y="46375"/>
                </a:lnTo>
                <a:lnTo>
                  <a:pt x="35279" y="43449"/>
                </a:lnTo>
                <a:lnTo>
                  <a:pt x="36394" y="40529"/>
                </a:lnTo>
                <a:lnTo>
                  <a:pt x="37527" y="37617"/>
                </a:lnTo>
                <a:lnTo>
                  <a:pt x="38670" y="34711"/>
                </a:lnTo>
                <a:lnTo>
                  <a:pt x="39842" y="31813"/>
                </a:lnTo>
                <a:lnTo>
                  <a:pt x="41023" y="28922"/>
                </a:lnTo>
                <a:lnTo>
                  <a:pt x="42223" y="26039"/>
                </a:lnTo>
                <a:lnTo>
                  <a:pt x="43452" y="23163"/>
                </a:lnTo>
                <a:lnTo>
                  <a:pt x="44690" y="20295"/>
                </a:lnTo>
                <a:lnTo>
                  <a:pt x="45947" y="17435"/>
                </a:lnTo>
                <a:lnTo>
                  <a:pt x="47223" y="14583"/>
                </a:lnTo>
                <a:lnTo>
                  <a:pt x="48519" y="11739"/>
                </a:lnTo>
                <a:lnTo>
                  <a:pt x="49824" y="8903"/>
                </a:lnTo>
                <a:lnTo>
                  <a:pt x="51157" y="6075"/>
                </a:lnTo>
                <a:lnTo>
                  <a:pt x="52500" y="3256"/>
                </a:lnTo>
                <a:lnTo>
                  <a:pt x="56977" y="5413"/>
                </a:lnTo>
                <a:lnTo>
                  <a:pt x="61464" y="7571"/>
                </a:lnTo>
                <a:lnTo>
                  <a:pt x="65940" y="9728"/>
                </a:lnTo>
                <a:lnTo>
                  <a:pt x="70426" y="11886"/>
                </a:lnTo>
                <a:lnTo>
                  <a:pt x="74903" y="14044"/>
                </a:lnTo>
                <a:lnTo>
                  <a:pt x="79380" y="16201"/>
                </a:lnTo>
                <a:lnTo>
                  <a:pt x="83866" y="18359"/>
                </a:lnTo>
                <a:lnTo>
                  <a:pt x="88343" y="20516"/>
                </a:lnTo>
                <a:lnTo>
                  <a:pt x="92820" y="22674"/>
                </a:lnTo>
                <a:lnTo>
                  <a:pt x="97306" y="24831"/>
                </a:lnTo>
                <a:lnTo>
                  <a:pt x="101783" y="26989"/>
                </a:lnTo>
                <a:lnTo>
                  <a:pt x="106259" y="29146"/>
                </a:lnTo>
                <a:lnTo>
                  <a:pt x="110746" y="31303"/>
                </a:lnTo>
                <a:lnTo>
                  <a:pt x="115222" y="33461"/>
                </a:lnTo>
                <a:lnTo>
                  <a:pt x="119699" y="35618"/>
                </a:lnTo>
                <a:lnTo>
                  <a:pt x="124186" y="37776"/>
                </a:lnTo>
                <a:lnTo>
                  <a:pt x="128662" y="39934"/>
                </a:lnTo>
                <a:lnTo>
                  <a:pt x="133139" y="42091"/>
                </a:lnTo>
                <a:lnTo>
                  <a:pt x="137625" y="44249"/>
                </a:lnTo>
                <a:lnTo>
                  <a:pt x="142102" y="46406"/>
                </a:lnTo>
                <a:lnTo>
                  <a:pt x="146588" y="48564"/>
                </a:lnTo>
                <a:lnTo>
                  <a:pt x="151065" y="50721"/>
                </a:lnTo>
                <a:lnTo>
                  <a:pt x="155542" y="52878"/>
                </a:lnTo>
                <a:lnTo>
                  <a:pt x="160028" y="55036"/>
                </a:lnTo>
                <a:lnTo>
                  <a:pt x="164505" y="57193"/>
                </a:lnTo>
                <a:lnTo>
                  <a:pt x="168982" y="59351"/>
                </a:lnTo>
                <a:lnTo>
                  <a:pt x="173468" y="61508"/>
                </a:lnTo>
                <a:lnTo>
                  <a:pt x="177945" y="63666"/>
                </a:lnTo>
                <a:lnTo>
                  <a:pt x="182421" y="65824"/>
                </a:lnTo>
                <a:lnTo>
                  <a:pt x="186908" y="67981"/>
                </a:lnTo>
                <a:lnTo>
                  <a:pt x="191384" y="70139"/>
                </a:lnTo>
                <a:lnTo>
                  <a:pt x="195861" y="72296"/>
                </a:lnTo>
                <a:lnTo>
                  <a:pt x="200348" y="74453"/>
                </a:lnTo>
                <a:lnTo>
                  <a:pt x="204824" y="76611"/>
                </a:lnTo>
                <a:lnTo>
                  <a:pt x="209301" y="78768"/>
                </a:lnTo>
                <a:lnTo>
                  <a:pt x="213787" y="80926"/>
                </a:lnTo>
                <a:lnTo>
                  <a:pt x="218264" y="83083"/>
                </a:lnTo>
                <a:lnTo>
                  <a:pt x="222750" y="85241"/>
                </a:lnTo>
                <a:lnTo>
                  <a:pt x="227227" y="87399"/>
                </a:lnTo>
                <a:lnTo>
                  <a:pt x="231704" y="89556"/>
                </a:lnTo>
                <a:lnTo>
                  <a:pt x="236190" y="91714"/>
                </a:lnTo>
                <a:lnTo>
                  <a:pt x="240667" y="93871"/>
                </a:lnTo>
                <a:lnTo>
                  <a:pt x="245144" y="96029"/>
                </a:lnTo>
                <a:lnTo>
                  <a:pt x="249630" y="98186"/>
                </a:lnTo>
                <a:lnTo>
                  <a:pt x="254106" y="100343"/>
                </a:lnTo>
                <a:lnTo>
                  <a:pt x="258583" y="102501"/>
                </a:lnTo>
                <a:lnTo>
                  <a:pt x="263070" y="104658"/>
                </a:lnTo>
                <a:lnTo>
                  <a:pt x="267546" y="106816"/>
                </a:lnTo>
                <a:lnTo>
                  <a:pt x="272023" y="108973"/>
                </a:lnTo>
                <a:lnTo>
                  <a:pt x="276509" y="111131"/>
                </a:lnTo>
                <a:lnTo>
                  <a:pt x="280986" y="113289"/>
                </a:lnTo>
                <a:lnTo>
                  <a:pt x="285472" y="115446"/>
                </a:lnTo>
                <a:lnTo>
                  <a:pt x="289949" y="117604"/>
                </a:lnTo>
                <a:lnTo>
                  <a:pt x="294426" y="119761"/>
                </a:lnTo>
                <a:lnTo>
                  <a:pt x="298912" y="121918"/>
                </a:lnTo>
                <a:lnTo>
                  <a:pt x="303389" y="124076"/>
                </a:lnTo>
                <a:lnTo>
                  <a:pt x="307866" y="126233"/>
                </a:lnTo>
                <a:lnTo>
                  <a:pt x="312352" y="128391"/>
                </a:lnTo>
                <a:lnTo>
                  <a:pt x="316829" y="130548"/>
                </a:lnTo>
                <a:lnTo>
                  <a:pt x="321306" y="132706"/>
                </a:lnTo>
                <a:lnTo>
                  <a:pt x="325792" y="134864"/>
                </a:lnTo>
                <a:lnTo>
                  <a:pt x="330268" y="137021"/>
                </a:lnTo>
                <a:lnTo>
                  <a:pt x="334745" y="139179"/>
                </a:lnTo>
                <a:lnTo>
                  <a:pt x="339231" y="141336"/>
                </a:lnTo>
                <a:lnTo>
                  <a:pt x="343708" y="143494"/>
                </a:lnTo>
                <a:lnTo>
                  <a:pt x="348185" y="145651"/>
                </a:lnTo>
                <a:lnTo>
                  <a:pt x="352671" y="147808"/>
                </a:lnTo>
                <a:lnTo>
                  <a:pt x="357148" y="149966"/>
                </a:lnTo>
                <a:lnTo>
                  <a:pt x="361634" y="152123"/>
                </a:lnTo>
                <a:lnTo>
                  <a:pt x="366111" y="154281"/>
                </a:lnTo>
                <a:lnTo>
                  <a:pt x="370588" y="156438"/>
                </a:lnTo>
                <a:lnTo>
                  <a:pt x="375074" y="158595"/>
                </a:lnTo>
                <a:lnTo>
                  <a:pt x="379551" y="160754"/>
                </a:lnTo>
                <a:lnTo>
                  <a:pt x="384028" y="162911"/>
                </a:lnTo>
                <a:lnTo>
                  <a:pt x="388514" y="165069"/>
                </a:lnTo>
                <a:lnTo>
                  <a:pt x="392991" y="167226"/>
                </a:lnTo>
                <a:lnTo>
                  <a:pt x="397467" y="169383"/>
                </a:lnTo>
                <a:lnTo>
                  <a:pt x="401954" y="171541"/>
                </a:lnTo>
                <a:lnTo>
                  <a:pt x="406430" y="173698"/>
                </a:lnTo>
                <a:lnTo>
                  <a:pt x="410907" y="175856"/>
                </a:lnTo>
                <a:lnTo>
                  <a:pt x="415393" y="178013"/>
                </a:lnTo>
                <a:lnTo>
                  <a:pt x="419870" y="180171"/>
                </a:lnTo>
                <a:lnTo>
                  <a:pt x="424347" y="182328"/>
                </a:lnTo>
                <a:lnTo>
                  <a:pt x="428833" y="184486"/>
                </a:lnTo>
                <a:lnTo>
                  <a:pt x="433310" y="186643"/>
                </a:lnTo>
                <a:lnTo>
                  <a:pt x="437796" y="188801"/>
                </a:lnTo>
                <a:lnTo>
                  <a:pt x="442273" y="190959"/>
                </a:lnTo>
                <a:lnTo>
                  <a:pt x="446750" y="193116"/>
                </a:lnTo>
                <a:lnTo>
                  <a:pt x="451236" y="195273"/>
                </a:lnTo>
                <a:lnTo>
                  <a:pt x="455713" y="197431"/>
                </a:lnTo>
                <a:lnTo>
                  <a:pt x="460190" y="199588"/>
                </a:lnTo>
                <a:lnTo>
                  <a:pt x="464676" y="201746"/>
                </a:lnTo>
                <a:lnTo>
                  <a:pt x="469152" y="203903"/>
                </a:lnTo>
                <a:lnTo>
                  <a:pt x="473629" y="206060"/>
                </a:lnTo>
                <a:lnTo>
                  <a:pt x="478115" y="208218"/>
                </a:lnTo>
                <a:lnTo>
                  <a:pt x="482592" y="210375"/>
                </a:lnTo>
                <a:lnTo>
                  <a:pt x="487069" y="212534"/>
                </a:lnTo>
                <a:lnTo>
                  <a:pt x="491555" y="214691"/>
                </a:lnTo>
                <a:lnTo>
                  <a:pt x="496032" y="216848"/>
                </a:lnTo>
                <a:close/>
              </a:path>
            </a:pathLst>
          </a:custGeom>
          <a:solidFill>
            <a:srgbClr val="FFFFFF"/>
          </a:solidFill>
          <a:ln w="4341"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42" name="Freeform: Shape 161">
            <a:extLst>
              <a:ext uri="{FF2B5EF4-FFF2-40B4-BE49-F238E27FC236}">
                <a16:creationId xmlns:a16="http://schemas.microsoft.com/office/drawing/2014/main" id="{A14C221F-568F-4CC5-84F4-E80B57996368}"/>
              </a:ext>
            </a:extLst>
          </p:cNvPr>
          <p:cNvSpPr/>
          <p:nvPr/>
        </p:nvSpPr>
        <p:spPr>
          <a:xfrm>
            <a:off x="1961154" y="5920615"/>
            <a:ext cx="18881" cy="11888"/>
          </a:xfrm>
          <a:custGeom>
            <a:avLst/>
            <a:gdLst>
              <a:gd name="connsiteX0" fmla="*/ 259260 w 257175"/>
              <a:gd name="connsiteY0" fmla="*/ 3256 h 161925"/>
              <a:gd name="connsiteX1" fmla="*/ 259260 w 257175"/>
              <a:gd name="connsiteY1" fmla="*/ 3256 h 161925"/>
              <a:gd name="connsiteX2" fmla="*/ 256926 w 257175"/>
              <a:gd name="connsiteY2" fmla="*/ 4873 h 161925"/>
              <a:gd name="connsiteX3" fmla="*/ 254583 w 257175"/>
              <a:gd name="connsiteY3" fmla="*/ 6492 h 161925"/>
              <a:gd name="connsiteX4" fmla="*/ 252249 w 257175"/>
              <a:gd name="connsiteY4" fmla="*/ 8110 h 161925"/>
              <a:gd name="connsiteX5" fmla="*/ 249915 w 257175"/>
              <a:gd name="connsiteY5" fmla="*/ 9728 h 161925"/>
              <a:gd name="connsiteX6" fmla="*/ 247582 w 257175"/>
              <a:gd name="connsiteY6" fmla="*/ 11347 h 161925"/>
              <a:gd name="connsiteX7" fmla="*/ 245248 w 257175"/>
              <a:gd name="connsiteY7" fmla="*/ 12964 h 161925"/>
              <a:gd name="connsiteX8" fmla="*/ 242905 w 257175"/>
              <a:gd name="connsiteY8" fmla="*/ 14582 h 161925"/>
              <a:gd name="connsiteX9" fmla="*/ 240572 w 257175"/>
              <a:gd name="connsiteY9" fmla="*/ 16201 h 161925"/>
              <a:gd name="connsiteX10" fmla="*/ 238238 w 257175"/>
              <a:gd name="connsiteY10" fmla="*/ 17819 h 161925"/>
              <a:gd name="connsiteX11" fmla="*/ 235904 w 257175"/>
              <a:gd name="connsiteY11" fmla="*/ 19436 h 161925"/>
              <a:gd name="connsiteX12" fmla="*/ 233561 w 257175"/>
              <a:gd name="connsiteY12" fmla="*/ 21054 h 161925"/>
              <a:gd name="connsiteX13" fmla="*/ 231227 w 257175"/>
              <a:gd name="connsiteY13" fmla="*/ 22673 h 161925"/>
              <a:gd name="connsiteX14" fmla="*/ 228894 w 257175"/>
              <a:gd name="connsiteY14" fmla="*/ 24291 h 161925"/>
              <a:gd name="connsiteX15" fmla="*/ 226560 w 257175"/>
              <a:gd name="connsiteY15" fmla="*/ 25909 h 161925"/>
              <a:gd name="connsiteX16" fmla="*/ 224227 w 257175"/>
              <a:gd name="connsiteY16" fmla="*/ 27528 h 161925"/>
              <a:gd name="connsiteX17" fmla="*/ 221883 w 257175"/>
              <a:gd name="connsiteY17" fmla="*/ 29145 h 161925"/>
              <a:gd name="connsiteX18" fmla="*/ 219550 w 257175"/>
              <a:gd name="connsiteY18" fmla="*/ 30763 h 161925"/>
              <a:gd name="connsiteX19" fmla="*/ 217216 w 257175"/>
              <a:gd name="connsiteY19" fmla="*/ 32382 h 161925"/>
              <a:gd name="connsiteX20" fmla="*/ 214883 w 257175"/>
              <a:gd name="connsiteY20" fmla="*/ 34000 h 161925"/>
              <a:gd name="connsiteX21" fmla="*/ 212549 w 257175"/>
              <a:gd name="connsiteY21" fmla="*/ 35617 h 161925"/>
              <a:gd name="connsiteX22" fmla="*/ 210206 w 257175"/>
              <a:gd name="connsiteY22" fmla="*/ 37236 h 161925"/>
              <a:gd name="connsiteX23" fmla="*/ 207872 w 257175"/>
              <a:gd name="connsiteY23" fmla="*/ 38854 h 161925"/>
              <a:gd name="connsiteX24" fmla="*/ 205538 w 257175"/>
              <a:gd name="connsiteY24" fmla="*/ 40472 h 161925"/>
              <a:gd name="connsiteX25" fmla="*/ 203205 w 257175"/>
              <a:gd name="connsiteY25" fmla="*/ 42090 h 161925"/>
              <a:gd name="connsiteX26" fmla="*/ 200862 w 257175"/>
              <a:gd name="connsiteY26" fmla="*/ 43708 h 161925"/>
              <a:gd name="connsiteX27" fmla="*/ 198528 w 257175"/>
              <a:gd name="connsiteY27" fmla="*/ 45326 h 161925"/>
              <a:gd name="connsiteX28" fmla="*/ 196195 w 257175"/>
              <a:gd name="connsiteY28" fmla="*/ 46944 h 161925"/>
              <a:gd name="connsiteX29" fmla="*/ 193861 w 257175"/>
              <a:gd name="connsiteY29" fmla="*/ 48563 h 161925"/>
              <a:gd name="connsiteX30" fmla="*/ 191527 w 257175"/>
              <a:gd name="connsiteY30" fmla="*/ 50181 h 161925"/>
              <a:gd name="connsiteX31" fmla="*/ 189184 w 257175"/>
              <a:gd name="connsiteY31" fmla="*/ 51798 h 161925"/>
              <a:gd name="connsiteX32" fmla="*/ 186850 w 257175"/>
              <a:gd name="connsiteY32" fmla="*/ 53417 h 161925"/>
              <a:gd name="connsiteX33" fmla="*/ 184517 w 257175"/>
              <a:gd name="connsiteY33" fmla="*/ 55035 h 161925"/>
              <a:gd name="connsiteX34" fmla="*/ 182183 w 257175"/>
              <a:gd name="connsiteY34" fmla="*/ 56653 h 161925"/>
              <a:gd name="connsiteX35" fmla="*/ 179850 w 257175"/>
              <a:gd name="connsiteY35" fmla="*/ 58272 h 161925"/>
              <a:gd name="connsiteX36" fmla="*/ 177506 w 257175"/>
              <a:gd name="connsiteY36" fmla="*/ 59889 h 161925"/>
              <a:gd name="connsiteX37" fmla="*/ 175173 w 257175"/>
              <a:gd name="connsiteY37" fmla="*/ 61507 h 161925"/>
              <a:gd name="connsiteX38" fmla="*/ 172839 w 257175"/>
              <a:gd name="connsiteY38" fmla="*/ 63125 h 161925"/>
              <a:gd name="connsiteX39" fmla="*/ 170505 w 257175"/>
              <a:gd name="connsiteY39" fmla="*/ 64744 h 161925"/>
              <a:gd name="connsiteX40" fmla="*/ 168172 w 257175"/>
              <a:gd name="connsiteY40" fmla="*/ 66362 h 161925"/>
              <a:gd name="connsiteX41" fmla="*/ 165829 w 257175"/>
              <a:gd name="connsiteY41" fmla="*/ 67980 h 161925"/>
              <a:gd name="connsiteX42" fmla="*/ 163495 w 257175"/>
              <a:gd name="connsiteY42" fmla="*/ 69598 h 161925"/>
              <a:gd name="connsiteX43" fmla="*/ 161162 w 257175"/>
              <a:gd name="connsiteY43" fmla="*/ 71216 h 161925"/>
              <a:gd name="connsiteX44" fmla="*/ 158828 w 257175"/>
              <a:gd name="connsiteY44" fmla="*/ 72834 h 161925"/>
              <a:gd name="connsiteX45" fmla="*/ 156485 w 257175"/>
              <a:gd name="connsiteY45" fmla="*/ 74453 h 161925"/>
              <a:gd name="connsiteX46" fmla="*/ 154151 w 257175"/>
              <a:gd name="connsiteY46" fmla="*/ 76071 h 161925"/>
              <a:gd name="connsiteX47" fmla="*/ 151818 w 257175"/>
              <a:gd name="connsiteY47" fmla="*/ 77688 h 161925"/>
              <a:gd name="connsiteX48" fmla="*/ 149484 w 257175"/>
              <a:gd name="connsiteY48" fmla="*/ 79306 h 161925"/>
              <a:gd name="connsiteX49" fmla="*/ 147150 w 257175"/>
              <a:gd name="connsiteY49" fmla="*/ 80925 h 161925"/>
              <a:gd name="connsiteX50" fmla="*/ 144807 w 257175"/>
              <a:gd name="connsiteY50" fmla="*/ 82543 h 161925"/>
              <a:gd name="connsiteX51" fmla="*/ 142473 w 257175"/>
              <a:gd name="connsiteY51" fmla="*/ 84161 h 161925"/>
              <a:gd name="connsiteX52" fmla="*/ 140140 w 257175"/>
              <a:gd name="connsiteY52" fmla="*/ 85780 h 161925"/>
              <a:gd name="connsiteX53" fmla="*/ 137806 w 257175"/>
              <a:gd name="connsiteY53" fmla="*/ 87397 h 161925"/>
              <a:gd name="connsiteX54" fmla="*/ 135463 w 257175"/>
              <a:gd name="connsiteY54" fmla="*/ 89015 h 161925"/>
              <a:gd name="connsiteX55" fmla="*/ 133130 w 257175"/>
              <a:gd name="connsiteY55" fmla="*/ 90634 h 161925"/>
              <a:gd name="connsiteX56" fmla="*/ 130796 w 257175"/>
              <a:gd name="connsiteY56" fmla="*/ 92252 h 161925"/>
              <a:gd name="connsiteX57" fmla="*/ 128462 w 257175"/>
              <a:gd name="connsiteY57" fmla="*/ 93869 h 161925"/>
              <a:gd name="connsiteX58" fmla="*/ 126128 w 257175"/>
              <a:gd name="connsiteY58" fmla="*/ 95488 h 161925"/>
              <a:gd name="connsiteX59" fmla="*/ 123785 w 257175"/>
              <a:gd name="connsiteY59" fmla="*/ 97106 h 161925"/>
              <a:gd name="connsiteX60" fmla="*/ 121452 w 257175"/>
              <a:gd name="connsiteY60" fmla="*/ 98724 h 161925"/>
              <a:gd name="connsiteX61" fmla="*/ 119118 w 257175"/>
              <a:gd name="connsiteY61" fmla="*/ 100342 h 161925"/>
              <a:gd name="connsiteX62" fmla="*/ 116785 w 257175"/>
              <a:gd name="connsiteY62" fmla="*/ 101960 h 161925"/>
              <a:gd name="connsiteX63" fmla="*/ 114451 w 257175"/>
              <a:gd name="connsiteY63" fmla="*/ 103578 h 161925"/>
              <a:gd name="connsiteX64" fmla="*/ 112108 w 257175"/>
              <a:gd name="connsiteY64" fmla="*/ 105196 h 161925"/>
              <a:gd name="connsiteX65" fmla="*/ 109774 w 257175"/>
              <a:gd name="connsiteY65" fmla="*/ 106815 h 161925"/>
              <a:gd name="connsiteX66" fmla="*/ 107441 w 257175"/>
              <a:gd name="connsiteY66" fmla="*/ 108432 h 161925"/>
              <a:gd name="connsiteX67" fmla="*/ 105107 w 257175"/>
              <a:gd name="connsiteY67" fmla="*/ 110050 h 161925"/>
              <a:gd name="connsiteX68" fmla="*/ 102773 w 257175"/>
              <a:gd name="connsiteY68" fmla="*/ 111669 h 161925"/>
              <a:gd name="connsiteX69" fmla="*/ 100430 w 257175"/>
              <a:gd name="connsiteY69" fmla="*/ 113287 h 161925"/>
              <a:gd name="connsiteX70" fmla="*/ 98096 w 257175"/>
              <a:gd name="connsiteY70" fmla="*/ 114905 h 161925"/>
              <a:gd name="connsiteX71" fmla="*/ 95763 w 257175"/>
              <a:gd name="connsiteY71" fmla="*/ 116524 h 161925"/>
              <a:gd name="connsiteX72" fmla="*/ 93429 w 257175"/>
              <a:gd name="connsiteY72" fmla="*/ 118141 h 161925"/>
              <a:gd name="connsiteX73" fmla="*/ 91086 w 257175"/>
              <a:gd name="connsiteY73" fmla="*/ 119759 h 161925"/>
              <a:gd name="connsiteX74" fmla="*/ 88753 w 257175"/>
              <a:gd name="connsiteY74" fmla="*/ 121377 h 161925"/>
              <a:gd name="connsiteX75" fmla="*/ 86419 w 257175"/>
              <a:gd name="connsiteY75" fmla="*/ 122996 h 161925"/>
              <a:gd name="connsiteX76" fmla="*/ 84085 w 257175"/>
              <a:gd name="connsiteY76" fmla="*/ 124613 h 161925"/>
              <a:gd name="connsiteX77" fmla="*/ 81752 w 257175"/>
              <a:gd name="connsiteY77" fmla="*/ 126231 h 161925"/>
              <a:gd name="connsiteX78" fmla="*/ 79408 w 257175"/>
              <a:gd name="connsiteY78" fmla="*/ 127850 h 161925"/>
              <a:gd name="connsiteX79" fmla="*/ 77075 w 257175"/>
              <a:gd name="connsiteY79" fmla="*/ 129468 h 161925"/>
              <a:gd name="connsiteX80" fmla="*/ 74741 w 257175"/>
              <a:gd name="connsiteY80" fmla="*/ 131086 h 161925"/>
              <a:gd name="connsiteX81" fmla="*/ 72408 w 257175"/>
              <a:gd name="connsiteY81" fmla="*/ 132704 h 161925"/>
              <a:gd name="connsiteX82" fmla="*/ 70064 w 257175"/>
              <a:gd name="connsiteY82" fmla="*/ 134322 h 161925"/>
              <a:gd name="connsiteX83" fmla="*/ 67731 w 257175"/>
              <a:gd name="connsiteY83" fmla="*/ 135940 h 161925"/>
              <a:gd name="connsiteX84" fmla="*/ 65397 w 257175"/>
              <a:gd name="connsiteY84" fmla="*/ 137559 h 161925"/>
              <a:gd name="connsiteX85" fmla="*/ 63063 w 257175"/>
              <a:gd name="connsiteY85" fmla="*/ 139176 h 161925"/>
              <a:gd name="connsiteX86" fmla="*/ 60730 w 257175"/>
              <a:gd name="connsiteY86" fmla="*/ 140794 h 161925"/>
              <a:gd name="connsiteX87" fmla="*/ 58387 w 257175"/>
              <a:gd name="connsiteY87" fmla="*/ 142412 h 161925"/>
              <a:gd name="connsiteX88" fmla="*/ 56053 w 257175"/>
              <a:gd name="connsiteY88" fmla="*/ 144031 h 161925"/>
              <a:gd name="connsiteX89" fmla="*/ 53720 w 257175"/>
              <a:gd name="connsiteY89" fmla="*/ 145649 h 161925"/>
              <a:gd name="connsiteX90" fmla="*/ 51386 w 257175"/>
              <a:gd name="connsiteY90" fmla="*/ 147266 h 161925"/>
              <a:gd name="connsiteX91" fmla="*/ 49052 w 257175"/>
              <a:gd name="connsiteY91" fmla="*/ 148885 h 161925"/>
              <a:gd name="connsiteX92" fmla="*/ 46709 w 257175"/>
              <a:gd name="connsiteY92" fmla="*/ 150503 h 161925"/>
              <a:gd name="connsiteX93" fmla="*/ 44376 w 257175"/>
              <a:gd name="connsiteY93" fmla="*/ 152121 h 161925"/>
              <a:gd name="connsiteX94" fmla="*/ 42042 w 257175"/>
              <a:gd name="connsiteY94" fmla="*/ 153740 h 161925"/>
              <a:gd name="connsiteX95" fmla="*/ 39708 w 257175"/>
              <a:gd name="connsiteY95" fmla="*/ 155357 h 161925"/>
              <a:gd name="connsiteX96" fmla="*/ 37375 w 257175"/>
              <a:gd name="connsiteY96" fmla="*/ 156975 h 161925"/>
              <a:gd name="connsiteX97" fmla="*/ 35031 w 257175"/>
              <a:gd name="connsiteY97" fmla="*/ 158594 h 161925"/>
              <a:gd name="connsiteX98" fmla="*/ 32698 w 257175"/>
              <a:gd name="connsiteY98" fmla="*/ 160212 h 161925"/>
              <a:gd name="connsiteX99" fmla="*/ 30364 w 257175"/>
              <a:gd name="connsiteY99" fmla="*/ 161831 h 161925"/>
              <a:gd name="connsiteX100" fmla="*/ 28031 w 257175"/>
              <a:gd name="connsiteY100" fmla="*/ 163450 h 161925"/>
              <a:gd name="connsiteX101" fmla="*/ 25688 w 257175"/>
              <a:gd name="connsiteY101" fmla="*/ 165070 h 161925"/>
              <a:gd name="connsiteX102" fmla="*/ 25440 w 257175"/>
              <a:gd name="connsiteY102" fmla="*/ 164698 h 161925"/>
              <a:gd name="connsiteX103" fmla="*/ 25183 w 257175"/>
              <a:gd name="connsiteY103" fmla="*/ 164327 h 161925"/>
              <a:gd name="connsiteX104" fmla="*/ 24935 w 257175"/>
              <a:gd name="connsiteY104" fmla="*/ 163965 h 161925"/>
              <a:gd name="connsiteX105" fmla="*/ 24678 w 257175"/>
              <a:gd name="connsiteY105" fmla="*/ 163593 h 161925"/>
              <a:gd name="connsiteX106" fmla="*/ 24430 w 257175"/>
              <a:gd name="connsiteY106" fmla="*/ 163222 h 161925"/>
              <a:gd name="connsiteX107" fmla="*/ 24173 w 257175"/>
              <a:gd name="connsiteY107" fmla="*/ 162860 h 161925"/>
              <a:gd name="connsiteX108" fmla="*/ 23925 w 257175"/>
              <a:gd name="connsiteY108" fmla="*/ 162488 h 161925"/>
              <a:gd name="connsiteX109" fmla="*/ 23678 w 257175"/>
              <a:gd name="connsiteY109" fmla="*/ 162117 h 161925"/>
              <a:gd name="connsiteX110" fmla="*/ 23430 w 257175"/>
              <a:gd name="connsiteY110" fmla="*/ 161745 h 161925"/>
              <a:gd name="connsiteX111" fmla="*/ 23182 w 257175"/>
              <a:gd name="connsiteY111" fmla="*/ 161378 h 161925"/>
              <a:gd name="connsiteX112" fmla="*/ 22935 w 257175"/>
              <a:gd name="connsiteY112" fmla="*/ 161006 h 161925"/>
              <a:gd name="connsiteX113" fmla="*/ 22687 w 257175"/>
              <a:gd name="connsiteY113" fmla="*/ 160635 h 161925"/>
              <a:gd name="connsiteX114" fmla="*/ 22439 w 257175"/>
              <a:gd name="connsiteY114" fmla="*/ 160263 h 161925"/>
              <a:gd name="connsiteX115" fmla="*/ 22192 w 257175"/>
              <a:gd name="connsiteY115" fmla="*/ 159891 h 161925"/>
              <a:gd name="connsiteX116" fmla="*/ 21944 w 257175"/>
              <a:gd name="connsiteY116" fmla="*/ 159518 h 161925"/>
              <a:gd name="connsiteX117" fmla="*/ 21696 w 257175"/>
              <a:gd name="connsiteY117" fmla="*/ 159145 h 161925"/>
              <a:gd name="connsiteX118" fmla="*/ 21458 w 257175"/>
              <a:gd name="connsiteY118" fmla="*/ 158772 h 161925"/>
              <a:gd name="connsiteX119" fmla="*/ 21211 w 257175"/>
              <a:gd name="connsiteY119" fmla="*/ 158397 h 161925"/>
              <a:gd name="connsiteX120" fmla="*/ 20963 w 257175"/>
              <a:gd name="connsiteY120" fmla="*/ 158024 h 161925"/>
              <a:gd name="connsiteX121" fmla="*/ 20725 w 257175"/>
              <a:gd name="connsiteY121" fmla="*/ 157649 h 161925"/>
              <a:gd name="connsiteX122" fmla="*/ 20487 w 257175"/>
              <a:gd name="connsiteY122" fmla="*/ 157274 h 161925"/>
              <a:gd name="connsiteX123" fmla="*/ 20239 w 257175"/>
              <a:gd name="connsiteY123" fmla="*/ 156899 h 161925"/>
              <a:gd name="connsiteX124" fmla="*/ 20001 w 257175"/>
              <a:gd name="connsiteY124" fmla="*/ 156523 h 161925"/>
              <a:gd name="connsiteX125" fmla="*/ 19763 w 257175"/>
              <a:gd name="connsiteY125" fmla="*/ 156148 h 161925"/>
              <a:gd name="connsiteX126" fmla="*/ 19515 w 257175"/>
              <a:gd name="connsiteY126" fmla="*/ 155770 h 161925"/>
              <a:gd name="connsiteX127" fmla="*/ 19277 w 257175"/>
              <a:gd name="connsiteY127" fmla="*/ 155394 h 161925"/>
              <a:gd name="connsiteX128" fmla="*/ 19039 w 257175"/>
              <a:gd name="connsiteY128" fmla="*/ 155017 h 161925"/>
              <a:gd name="connsiteX129" fmla="*/ 18801 w 257175"/>
              <a:gd name="connsiteY129" fmla="*/ 154639 h 161925"/>
              <a:gd name="connsiteX130" fmla="*/ 18563 w 257175"/>
              <a:gd name="connsiteY130" fmla="*/ 154261 h 161925"/>
              <a:gd name="connsiteX131" fmla="*/ 18325 w 257175"/>
              <a:gd name="connsiteY131" fmla="*/ 153882 h 161925"/>
              <a:gd name="connsiteX132" fmla="*/ 18096 w 257175"/>
              <a:gd name="connsiteY132" fmla="*/ 153504 h 161925"/>
              <a:gd name="connsiteX133" fmla="*/ 17858 w 257175"/>
              <a:gd name="connsiteY133" fmla="*/ 153125 h 161925"/>
              <a:gd name="connsiteX134" fmla="*/ 17620 w 257175"/>
              <a:gd name="connsiteY134" fmla="*/ 152746 h 161925"/>
              <a:gd name="connsiteX135" fmla="*/ 17391 w 257175"/>
              <a:gd name="connsiteY135" fmla="*/ 152366 h 161925"/>
              <a:gd name="connsiteX136" fmla="*/ 17153 w 257175"/>
              <a:gd name="connsiteY136" fmla="*/ 151986 h 161925"/>
              <a:gd name="connsiteX137" fmla="*/ 16924 w 257175"/>
              <a:gd name="connsiteY137" fmla="*/ 151605 h 161925"/>
              <a:gd name="connsiteX138" fmla="*/ 16686 w 257175"/>
              <a:gd name="connsiteY138" fmla="*/ 151224 h 161925"/>
              <a:gd name="connsiteX139" fmla="*/ 16458 w 257175"/>
              <a:gd name="connsiteY139" fmla="*/ 150843 h 161925"/>
              <a:gd name="connsiteX140" fmla="*/ 16220 w 257175"/>
              <a:gd name="connsiteY140" fmla="*/ 150462 h 161925"/>
              <a:gd name="connsiteX141" fmla="*/ 15991 w 257175"/>
              <a:gd name="connsiteY141" fmla="*/ 150079 h 161925"/>
              <a:gd name="connsiteX142" fmla="*/ 15763 w 257175"/>
              <a:gd name="connsiteY142" fmla="*/ 149697 h 161925"/>
              <a:gd name="connsiteX143" fmla="*/ 15534 w 257175"/>
              <a:gd name="connsiteY143" fmla="*/ 149314 h 161925"/>
              <a:gd name="connsiteX144" fmla="*/ 15305 w 257175"/>
              <a:gd name="connsiteY144" fmla="*/ 148931 h 161925"/>
              <a:gd name="connsiteX145" fmla="*/ 15077 w 257175"/>
              <a:gd name="connsiteY145" fmla="*/ 148548 h 161925"/>
              <a:gd name="connsiteX146" fmla="*/ 14848 w 257175"/>
              <a:gd name="connsiteY146" fmla="*/ 148165 h 161925"/>
              <a:gd name="connsiteX147" fmla="*/ 14619 w 257175"/>
              <a:gd name="connsiteY147" fmla="*/ 147781 h 161925"/>
              <a:gd name="connsiteX148" fmla="*/ 14391 w 257175"/>
              <a:gd name="connsiteY148" fmla="*/ 147396 h 161925"/>
              <a:gd name="connsiteX149" fmla="*/ 14172 w 257175"/>
              <a:gd name="connsiteY149" fmla="*/ 147011 h 161925"/>
              <a:gd name="connsiteX150" fmla="*/ 13943 w 257175"/>
              <a:gd name="connsiteY150" fmla="*/ 146626 h 161925"/>
              <a:gd name="connsiteX151" fmla="*/ 13714 w 257175"/>
              <a:gd name="connsiteY151" fmla="*/ 146241 h 161925"/>
              <a:gd name="connsiteX152" fmla="*/ 13496 w 257175"/>
              <a:gd name="connsiteY152" fmla="*/ 145855 h 161925"/>
              <a:gd name="connsiteX153" fmla="*/ 13267 w 257175"/>
              <a:gd name="connsiteY153" fmla="*/ 145468 h 161925"/>
              <a:gd name="connsiteX154" fmla="*/ 13048 w 257175"/>
              <a:gd name="connsiteY154" fmla="*/ 145081 h 161925"/>
              <a:gd name="connsiteX155" fmla="*/ 12819 w 257175"/>
              <a:gd name="connsiteY155" fmla="*/ 144695 h 161925"/>
              <a:gd name="connsiteX156" fmla="*/ 12600 w 257175"/>
              <a:gd name="connsiteY156" fmla="*/ 144307 h 161925"/>
              <a:gd name="connsiteX157" fmla="*/ 12381 w 257175"/>
              <a:gd name="connsiteY157" fmla="*/ 143919 h 161925"/>
              <a:gd name="connsiteX158" fmla="*/ 12162 w 257175"/>
              <a:gd name="connsiteY158" fmla="*/ 143532 h 161925"/>
              <a:gd name="connsiteX159" fmla="*/ 11943 w 257175"/>
              <a:gd name="connsiteY159" fmla="*/ 143143 h 161925"/>
              <a:gd name="connsiteX160" fmla="*/ 11724 w 257175"/>
              <a:gd name="connsiteY160" fmla="*/ 142754 h 161925"/>
              <a:gd name="connsiteX161" fmla="*/ 11505 w 257175"/>
              <a:gd name="connsiteY161" fmla="*/ 142366 h 161925"/>
              <a:gd name="connsiteX162" fmla="*/ 11286 w 257175"/>
              <a:gd name="connsiteY162" fmla="*/ 141976 h 161925"/>
              <a:gd name="connsiteX163" fmla="*/ 11067 w 257175"/>
              <a:gd name="connsiteY163" fmla="*/ 141587 h 161925"/>
              <a:gd name="connsiteX164" fmla="*/ 10847 w 257175"/>
              <a:gd name="connsiteY164" fmla="*/ 141196 h 161925"/>
              <a:gd name="connsiteX165" fmla="*/ 10629 w 257175"/>
              <a:gd name="connsiteY165" fmla="*/ 140806 h 161925"/>
              <a:gd name="connsiteX166" fmla="*/ 10419 w 257175"/>
              <a:gd name="connsiteY166" fmla="*/ 140415 h 161925"/>
              <a:gd name="connsiteX167" fmla="*/ 10200 w 257175"/>
              <a:gd name="connsiteY167" fmla="*/ 140025 h 161925"/>
              <a:gd name="connsiteX168" fmla="*/ 9990 w 257175"/>
              <a:gd name="connsiteY168" fmla="*/ 139633 h 161925"/>
              <a:gd name="connsiteX169" fmla="*/ 9771 w 257175"/>
              <a:gd name="connsiteY169" fmla="*/ 139241 h 161925"/>
              <a:gd name="connsiteX170" fmla="*/ 9562 w 257175"/>
              <a:gd name="connsiteY170" fmla="*/ 138849 h 161925"/>
              <a:gd name="connsiteX171" fmla="*/ 9343 w 257175"/>
              <a:gd name="connsiteY171" fmla="*/ 138457 h 161925"/>
              <a:gd name="connsiteX172" fmla="*/ 9133 w 257175"/>
              <a:gd name="connsiteY172" fmla="*/ 138063 h 161925"/>
              <a:gd name="connsiteX173" fmla="*/ 8923 w 257175"/>
              <a:gd name="connsiteY173" fmla="*/ 137671 h 161925"/>
              <a:gd name="connsiteX174" fmla="*/ 8714 w 257175"/>
              <a:gd name="connsiteY174" fmla="*/ 137278 h 161925"/>
              <a:gd name="connsiteX175" fmla="*/ 8504 w 257175"/>
              <a:gd name="connsiteY175" fmla="*/ 136883 h 161925"/>
              <a:gd name="connsiteX176" fmla="*/ 8295 w 257175"/>
              <a:gd name="connsiteY176" fmla="*/ 136490 h 161925"/>
              <a:gd name="connsiteX177" fmla="*/ 8085 w 257175"/>
              <a:gd name="connsiteY177" fmla="*/ 136095 h 161925"/>
              <a:gd name="connsiteX178" fmla="*/ 7876 w 257175"/>
              <a:gd name="connsiteY178" fmla="*/ 135700 h 161925"/>
              <a:gd name="connsiteX179" fmla="*/ 7666 w 257175"/>
              <a:gd name="connsiteY179" fmla="*/ 135306 h 161925"/>
              <a:gd name="connsiteX180" fmla="*/ 7457 w 257175"/>
              <a:gd name="connsiteY180" fmla="*/ 134910 h 161925"/>
              <a:gd name="connsiteX181" fmla="*/ 7257 w 257175"/>
              <a:gd name="connsiteY181" fmla="*/ 134514 h 161925"/>
              <a:gd name="connsiteX182" fmla="*/ 7047 w 257175"/>
              <a:gd name="connsiteY182" fmla="*/ 134118 h 161925"/>
              <a:gd name="connsiteX183" fmla="*/ 6838 w 257175"/>
              <a:gd name="connsiteY183" fmla="*/ 133722 h 161925"/>
              <a:gd name="connsiteX184" fmla="*/ 6638 w 257175"/>
              <a:gd name="connsiteY184" fmla="*/ 133326 h 161925"/>
              <a:gd name="connsiteX185" fmla="*/ 6438 w 257175"/>
              <a:gd name="connsiteY185" fmla="*/ 132928 h 161925"/>
              <a:gd name="connsiteX186" fmla="*/ 6228 w 257175"/>
              <a:gd name="connsiteY186" fmla="*/ 132531 h 161925"/>
              <a:gd name="connsiteX187" fmla="*/ 6028 w 257175"/>
              <a:gd name="connsiteY187" fmla="*/ 132133 h 161925"/>
              <a:gd name="connsiteX188" fmla="*/ 5828 w 257175"/>
              <a:gd name="connsiteY188" fmla="*/ 131736 h 161925"/>
              <a:gd name="connsiteX189" fmla="*/ 5628 w 257175"/>
              <a:gd name="connsiteY189" fmla="*/ 131337 h 161925"/>
              <a:gd name="connsiteX190" fmla="*/ 5418 w 257175"/>
              <a:gd name="connsiteY190" fmla="*/ 130939 h 161925"/>
              <a:gd name="connsiteX191" fmla="*/ 5218 w 257175"/>
              <a:gd name="connsiteY191" fmla="*/ 130540 h 161925"/>
              <a:gd name="connsiteX192" fmla="*/ 5018 w 257175"/>
              <a:gd name="connsiteY192" fmla="*/ 130140 h 161925"/>
              <a:gd name="connsiteX193" fmla="*/ 4828 w 257175"/>
              <a:gd name="connsiteY193" fmla="*/ 129741 h 161925"/>
              <a:gd name="connsiteX194" fmla="*/ 4628 w 257175"/>
              <a:gd name="connsiteY194" fmla="*/ 129341 h 161925"/>
              <a:gd name="connsiteX195" fmla="*/ 4428 w 257175"/>
              <a:gd name="connsiteY195" fmla="*/ 128941 h 161925"/>
              <a:gd name="connsiteX196" fmla="*/ 4228 w 257175"/>
              <a:gd name="connsiteY196" fmla="*/ 128541 h 161925"/>
              <a:gd name="connsiteX197" fmla="*/ 4037 w 257175"/>
              <a:gd name="connsiteY197" fmla="*/ 128140 h 161925"/>
              <a:gd name="connsiteX198" fmla="*/ 3837 w 257175"/>
              <a:gd name="connsiteY198" fmla="*/ 127739 h 161925"/>
              <a:gd name="connsiteX199" fmla="*/ 3647 w 257175"/>
              <a:gd name="connsiteY199" fmla="*/ 127338 h 161925"/>
              <a:gd name="connsiteX200" fmla="*/ 3447 w 257175"/>
              <a:gd name="connsiteY200" fmla="*/ 126936 h 161925"/>
              <a:gd name="connsiteX201" fmla="*/ 3256 w 257175"/>
              <a:gd name="connsiteY201" fmla="*/ 126534 h 161925"/>
              <a:gd name="connsiteX202" fmla="*/ 5818 w 257175"/>
              <a:gd name="connsiteY202" fmla="*/ 125302 h 161925"/>
              <a:gd name="connsiteX203" fmla="*/ 8371 w 257175"/>
              <a:gd name="connsiteY203" fmla="*/ 124068 h 161925"/>
              <a:gd name="connsiteX204" fmla="*/ 10933 w 257175"/>
              <a:gd name="connsiteY204" fmla="*/ 122836 h 161925"/>
              <a:gd name="connsiteX205" fmla="*/ 13496 w 257175"/>
              <a:gd name="connsiteY205" fmla="*/ 121602 h 161925"/>
              <a:gd name="connsiteX206" fmla="*/ 16058 w 257175"/>
              <a:gd name="connsiteY206" fmla="*/ 120370 h 161925"/>
              <a:gd name="connsiteX207" fmla="*/ 18610 w 257175"/>
              <a:gd name="connsiteY207" fmla="*/ 119137 h 161925"/>
              <a:gd name="connsiteX208" fmla="*/ 21173 w 257175"/>
              <a:gd name="connsiteY208" fmla="*/ 117904 h 161925"/>
              <a:gd name="connsiteX209" fmla="*/ 23735 w 257175"/>
              <a:gd name="connsiteY209" fmla="*/ 116671 h 161925"/>
              <a:gd name="connsiteX210" fmla="*/ 26297 w 257175"/>
              <a:gd name="connsiteY210" fmla="*/ 115439 h 161925"/>
              <a:gd name="connsiteX211" fmla="*/ 28859 w 257175"/>
              <a:gd name="connsiteY211" fmla="*/ 114205 h 161925"/>
              <a:gd name="connsiteX212" fmla="*/ 31412 w 257175"/>
              <a:gd name="connsiteY212" fmla="*/ 112973 h 161925"/>
              <a:gd name="connsiteX213" fmla="*/ 33974 w 257175"/>
              <a:gd name="connsiteY213" fmla="*/ 111739 h 161925"/>
              <a:gd name="connsiteX214" fmla="*/ 36537 w 257175"/>
              <a:gd name="connsiteY214" fmla="*/ 110507 h 161925"/>
              <a:gd name="connsiteX215" fmla="*/ 39099 w 257175"/>
              <a:gd name="connsiteY215" fmla="*/ 109274 h 161925"/>
              <a:gd name="connsiteX216" fmla="*/ 41651 w 257175"/>
              <a:gd name="connsiteY216" fmla="*/ 108041 h 161925"/>
              <a:gd name="connsiteX217" fmla="*/ 44214 w 257175"/>
              <a:gd name="connsiteY217" fmla="*/ 106808 h 161925"/>
              <a:gd name="connsiteX218" fmla="*/ 46776 w 257175"/>
              <a:gd name="connsiteY218" fmla="*/ 105575 h 161925"/>
              <a:gd name="connsiteX219" fmla="*/ 49338 w 257175"/>
              <a:gd name="connsiteY219" fmla="*/ 104342 h 161925"/>
              <a:gd name="connsiteX220" fmla="*/ 51900 w 257175"/>
              <a:gd name="connsiteY220" fmla="*/ 103109 h 161925"/>
              <a:gd name="connsiteX221" fmla="*/ 54453 w 257175"/>
              <a:gd name="connsiteY221" fmla="*/ 101876 h 161925"/>
              <a:gd name="connsiteX222" fmla="*/ 57015 w 257175"/>
              <a:gd name="connsiteY222" fmla="*/ 100643 h 161925"/>
              <a:gd name="connsiteX223" fmla="*/ 59577 w 257175"/>
              <a:gd name="connsiteY223" fmla="*/ 99411 h 161925"/>
              <a:gd name="connsiteX224" fmla="*/ 62140 w 257175"/>
              <a:gd name="connsiteY224" fmla="*/ 98177 h 161925"/>
              <a:gd name="connsiteX225" fmla="*/ 64692 w 257175"/>
              <a:gd name="connsiteY225" fmla="*/ 96945 h 161925"/>
              <a:gd name="connsiteX226" fmla="*/ 67254 w 257175"/>
              <a:gd name="connsiteY226" fmla="*/ 95712 h 161925"/>
              <a:gd name="connsiteX227" fmla="*/ 69817 w 257175"/>
              <a:gd name="connsiteY227" fmla="*/ 94479 h 161925"/>
              <a:gd name="connsiteX228" fmla="*/ 72379 w 257175"/>
              <a:gd name="connsiteY228" fmla="*/ 93246 h 161925"/>
              <a:gd name="connsiteX229" fmla="*/ 74932 w 257175"/>
              <a:gd name="connsiteY229" fmla="*/ 92013 h 161925"/>
              <a:gd name="connsiteX230" fmla="*/ 77494 w 257175"/>
              <a:gd name="connsiteY230" fmla="*/ 90780 h 161925"/>
              <a:gd name="connsiteX231" fmla="*/ 80056 w 257175"/>
              <a:gd name="connsiteY231" fmla="*/ 89548 h 161925"/>
              <a:gd name="connsiteX232" fmla="*/ 82618 w 257175"/>
              <a:gd name="connsiteY232" fmla="*/ 88314 h 161925"/>
              <a:gd name="connsiteX233" fmla="*/ 85181 w 257175"/>
              <a:gd name="connsiteY233" fmla="*/ 87082 h 161925"/>
              <a:gd name="connsiteX234" fmla="*/ 87733 w 257175"/>
              <a:gd name="connsiteY234" fmla="*/ 85848 h 161925"/>
              <a:gd name="connsiteX235" fmla="*/ 90296 w 257175"/>
              <a:gd name="connsiteY235" fmla="*/ 84616 h 161925"/>
              <a:gd name="connsiteX236" fmla="*/ 92858 w 257175"/>
              <a:gd name="connsiteY236" fmla="*/ 83383 h 161925"/>
              <a:gd name="connsiteX237" fmla="*/ 95420 w 257175"/>
              <a:gd name="connsiteY237" fmla="*/ 82150 h 161925"/>
              <a:gd name="connsiteX238" fmla="*/ 97973 w 257175"/>
              <a:gd name="connsiteY238" fmla="*/ 80917 h 161925"/>
              <a:gd name="connsiteX239" fmla="*/ 100535 w 257175"/>
              <a:gd name="connsiteY239" fmla="*/ 79685 h 161925"/>
              <a:gd name="connsiteX240" fmla="*/ 103097 w 257175"/>
              <a:gd name="connsiteY240" fmla="*/ 78451 h 161925"/>
              <a:gd name="connsiteX241" fmla="*/ 105659 w 257175"/>
              <a:gd name="connsiteY241" fmla="*/ 77219 h 161925"/>
              <a:gd name="connsiteX242" fmla="*/ 108212 w 257175"/>
              <a:gd name="connsiteY242" fmla="*/ 75985 h 161925"/>
              <a:gd name="connsiteX243" fmla="*/ 110774 w 257175"/>
              <a:gd name="connsiteY243" fmla="*/ 74753 h 161925"/>
              <a:gd name="connsiteX244" fmla="*/ 113337 w 257175"/>
              <a:gd name="connsiteY244" fmla="*/ 73520 h 161925"/>
              <a:gd name="connsiteX245" fmla="*/ 115899 w 257175"/>
              <a:gd name="connsiteY245" fmla="*/ 72287 h 161925"/>
              <a:gd name="connsiteX246" fmla="*/ 118461 w 257175"/>
              <a:gd name="connsiteY246" fmla="*/ 71054 h 161925"/>
              <a:gd name="connsiteX247" fmla="*/ 121014 w 257175"/>
              <a:gd name="connsiteY247" fmla="*/ 69821 h 161925"/>
              <a:gd name="connsiteX248" fmla="*/ 123576 w 257175"/>
              <a:gd name="connsiteY248" fmla="*/ 68588 h 161925"/>
              <a:gd name="connsiteX249" fmla="*/ 126138 w 257175"/>
              <a:gd name="connsiteY249" fmla="*/ 67355 h 161925"/>
              <a:gd name="connsiteX250" fmla="*/ 128700 w 257175"/>
              <a:gd name="connsiteY250" fmla="*/ 66122 h 161925"/>
              <a:gd name="connsiteX251" fmla="*/ 131253 w 257175"/>
              <a:gd name="connsiteY251" fmla="*/ 64889 h 161925"/>
              <a:gd name="connsiteX252" fmla="*/ 133815 w 257175"/>
              <a:gd name="connsiteY252" fmla="*/ 63657 h 161925"/>
              <a:gd name="connsiteX253" fmla="*/ 136378 w 257175"/>
              <a:gd name="connsiteY253" fmla="*/ 62423 h 161925"/>
              <a:gd name="connsiteX254" fmla="*/ 138940 w 257175"/>
              <a:gd name="connsiteY254" fmla="*/ 61191 h 161925"/>
              <a:gd name="connsiteX255" fmla="*/ 141502 w 257175"/>
              <a:gd name="connsiteY255" fmla="*/ 59958 h 161925"/>
              <a:gd name="connsiteX256" fmla="*/ 144055 w 257175"/>
              <a:gd name="connsiteY256" fmla="*/ 58725 h 161925"/>
              <a:gd name="connsiteX257" fmla="*/ 146617 w 257175"/>
              <a:gd name="connsiteY257" fmla="*/ 57492 h 161925"/>
              <a:gd name="connsiteX258" fmla="*/ 149179 w 257175"/>
              <a:gd name="connsiteY258" fmla="*/ 56259 h 161925"/>
              <a:gd name="connsiteX259" fmla="*/ 151741 w 257175"/>
              <a:gd name="connsiteY259" fmla="*/ 55026 h 161925"/>
              <a:gd name="connsiteX260" fmla="*/ 154294 w 257175"/>
              <a:gd name="connsiteY260" fmla="*/ 53794 h 161925"/>
              <a:gd name="connsiteX261" fmla="*/ 156856 w 257175"/>
              <a:gd name="connsiteY261" fmla="*/ 52560 h 161925"/>
              <a:gd name="connsiteX262" fmla="*/ 159419 w 257175"/>
              <a:gd name="connsiteY262" fmla="*/ 51328 h 161925"/>
              <a:gd name="connsiteX263" fmla="*/ 161981 w 257175"/>
              <a:gd name="connsiteY263" fmla="*/ 50095 h 161925"/>
              <a:gd name="connsiteX264" fmla="*/ 164533 w 257175"/>
              <a:gd name="connsiteY264" fmla="*/ 48862 h 161925"/>
              <a:gd name="connsiteX265" fmla="*/ 167096 w 257175"/>
              <a:gd name="connsiteY265" fmla="*/ 47629 h 161925"/>
              <a:gd name="connsiteX266" fmla="*/ 169658 w 257175"/>
              <a:gd name="connsiteY266" fmla="*/ 46396 h 161925"/>
              <a:gd name="connsiteX267" fmla="*/ 172220 w 257175"/>
              <a:gd name="connsiteY267" fmla="*/ 45163 h 161925"/>
              <a:gd name="connsiteX268" fmla="*/ 174782 w 257175"/>
              <a:gd name="connsiteY268" fmla="*/ 43931 h 161925"/>
              <a:gd name="connsiteX269" fmla="*/ 177335 w 257175"/>
              <a:gd name="connsiteY269" fmla="*/ 42697 h 161925"/>
              <a:gd name="connsiteX270" fmla="*/ 179897 w 257175"/>
              <a:gd name="connsiteY270" fmla="*/ 41465 h 161925"/>
              <a:gd name="connsiteX271" fmla="*/ 182459 w 257175"/>
              <a:gd name="connsiteY271" fmla="*/ 40231 h 161925"/>
              <a:gd name="connsiteX272" fmla="*/ 185022 w 257175"/>
              <a:gd name="connsiteY272" fmla="*/ 38999 h 161925"/>
              <a:gd name="connsiteX273" fmla="*/ 187574 w 257175"/>
              <a:gd name="connsiteY273" fmla="*/ 37766 h 161925"/>
              <a:gd name="connsiteX274" fmla="*/ 190137 w 257175"/>
              <a:gd name="connsiteY274" fmla="*/ 36533 h 161925"/>
              <a:gd name="connsiteX275" fmla="*/ 192699 w 257175"/>
              <a:gd name="connsiteY275" fmla="*/ 35300 h 161925"/>
              <a:gd name="connsiteX276" fmla="*/ 195261 w 257175"/>
              <a:gd name="connsiteY276" fmla="*/ 34067 h 161925"/>
              <a:gd name="connsiteX277" fmla="*/ 197823 w 257175"/>
              <a:gd name="connsiteY277" fmla="*/ 32834 h 161925"/>
              <a:gd name="connsiteX278" fmla="*/ 200376 w 257175"/>
              <a:gd name="connsiteY278" fmla="*/ 31601 h 161925"/>
              <a:gd name="connsiteX279" fmla="*/ 202938 w 257175"/>
              <a:gd name="connsiteY279" fmla="*/ 30368 h 161925"/>
              <a:gd name="connsiteX280" fmla="*/ 205500 w 257175"/>
              <a:gd name="connsiteY280" fmla="*/ 29135 h 161925"/>
              <a:gd name="connsiteX281" fmla="*/ 208063 w 257175"/>
              <a:gd name="connsiteY281" fmla="*/ 27903 h 161925"/>
              <a:gd name="connsiteX282" fmla="*/ 210615 w 257175"/>
              <a:gd name="connsiteY282" fmla="*/ 26669 h 161925"/>
              <a:gd name="connsiteX283" fmla="*/ 213178 w 257175"/>
              <a:gd name="connsiteY283" fmla="*/ 25437 h 161925"/>
              <a:gd name="connsiteX284" fmla="*/ 215740 w 257175"/>
              <a:gd name="connsiteY284" fmla="*/ 24204 h 161925"/>
              <a:gd name="connsiteX285" fmla="*/ 218302 w 257175"/>
              <a:gd name="connsiteY285" fmla="*/ 22971 h 161925"/>
              <a:gd name="connsiteX286" fmla="*/ 220855 w 257175"/>
              <a:gd name="connsiteY286" fmla="*/ 21738 h 161925"/>
              <a:gd name="connsiteX287" fmla="*/ 223417 w 257175"/>
              <a:gd name="connsiteY287" fmla="*/ 20505 h 161925"/>
              <a:gd name="connsiteX288" fmla="*/ 225979 w 257175"/>
              <a:gd name="connsiteY288" fmla="*/ 19272 h 161925"/>
              <a:gd name="connsiteX289" fmla="*/ 228541 w 257175"/>
              <a:gd name="connsiteY289" fmla="*/ 18040 h 161925"/>
              <a:gd name="connsiteX290" fmla="*/ 231103 w 257175"/>
              <a:gd name="connsiteY290" fmla="*/ 16806 h 161925"/>
              <a:gd name="connsiteX291" fmla="*/ 233656 w 257175"/>
              <a:gd name="connsiteY291" fmla="*/ 15574 h 161925"/>
              <a:gd name="connsiteX292" fmla="*/ 236219 w 257175"/>
              <a:gd name="connsiteY292" fmla="*/ 14341 h 161925"/>
              <a:gd name="connsiteX293" fmla="*/ 238781 w 257175"/>
              <a:gd name="connsiteY293" fmla="*/ 13108 h 161925"/>
              <a:gd name="connsiteX294" fmla="*/ 241343 w 257175"/>
              <a:gd name="connsiteY294" fmla="*/ 11875 h 161925"/>
              <a:gd name="connsiteX295" fmla="*/ 243896 w 257175"/>
              <a:gd name="connsiteY295" fmla="*/ 10642 h 161925"/>
              <a:gd name="connsiteX296" fmla="*/ 246458 w 257175"/>
              <a:gd name="connsiteY296" fmla="*/ 9409 h 161925"/>
              <a:gd name="connsiteX297" fmla="*/ 249020 w 257175"/>
              <a:gd name="connsiteY297" fmla="*/ 8177 h 161925"/>
              <a:gd name="connsiteX298" fmla="*/ 251582 w 257175"/>
              <a:gd name="connsiteY298" fmla="*/ 6943 h 161925"/>
              <a:gd name="connsiteX299" fmla="*/ 254145 w 257175"/>
              <a:gd name="connsiteY299" fmla="*/ 5711 h 161925"/>
              <a:gd name="connsiteX300" fmla="*/ 256697 w 257175"/>
              <a:gd name="connsiteY300" fmla="*/ 447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257175" h="161925">
                <a:moveTo>
                  <a:pt x="259260" y="3256"/>
                </a:moveTo>
                <a:lnTo>
                  <a:pt x="259260" y="3256"/>
                </a:lnTo>
                <a:lnTo>
                  <a:pt x="256926" y="4873"/>
                </a:lnTo>
                <a:lnTo>
                  <a:pt x="254583" y="6492"/>
                </a:lnTo>
                <a:lnTo>
                  <a:pt x="252249" y="8110"/>
                </a:lnTo>
                <a:lnTo>
                  <a:pt x="249915" y="9728"/>
                </a:lnTo>
                <a:lnTo>
                  <a:pt x="247582" y="11347"/>
                </a:lnTo>
                <a:lnTo>
                  <a:pt x="245248" y="12964"/>
                </a:lnTo>
                <a:lnTo>
                  <a:pt x="242905" y="14582"/>
                </a:lnTo>
                <a:lnTo>
                  <a:pt x="240572" y="16201"/>
                </a:lnTo>
                <a:lnTo>
                  <a:pt x="238238" y="17819"/>
                </a:lnTo>
                <a:lnTo>
                  <a:pt x="235904" y="19436"/>
                </a:lnTo>
                <a:lnTo>
                  <a:pt x="233561" y="21054"/>
                </a:lnTo>
                <a:lnTo>
                  <a:pt x="231227" y="22673"/>
                </a:lnTo>
                <a:lnTo>
                  <a:pt x="228894" y="24291"/>
                </a:lnTo>
                <a:lnTo>
                  <a:pt x="226560" y="25909"/>
                </a:lnTo>
                <a:lnTo>
                  <a:pt x="224227" y="27528"/>
                </a:lnTo>
                <a:lnTo>
                  <a:pt x="221883" y="29145"/>
                </a:lnTo>
                <a:lnTo>
                  <a:pt x="219550" y="30763"/>
                </a:lnTo>
                <a:lnTo>
                  <a:pt x="217216" y="32382"/>
                </a:lnTo>
                <a:lnTo>
                  <a:pt x="214883" y="34000"/>
                </a:lnTo>
                <a:lnTo>
                  <a:pt x="212549" y="35617"/>
                </a:lnTo>
                <a:lnTo>
                  <a:pt x="210206" y="37236"/>
                </a:lnTo>
                <a:lnTo>
                  <a:pt x="207872" y="38854"/>
                </a:lnTo>
                <a:lnTo>
                  <a:pt x="205538" y="40472"/>
                </a:lnTo>
                <a:lnTo>
                  <a:pt x="203205" y="42090"/>
                </a:lnTo>
                <a:lnTo>
                  <a:pt x="200862" y="43708"/>
                </a:lnTo>
                <a:lnTo>
                  <a:pt x="198528" y="45326"/>
                </a:lnTo>
                <a:lnTo>
                  <a:pt x="196195" y="46944"/>
                </a:lnTo>
                <a:lnTo>
                  <a:pt x="193861" y="48563"/>
                </a:lnTo>
                <a:lnTo>
                  <a:pt x="191527" y="50181"/>
                </a:lnTo>
                <a:lnTo>
                  <a:pt x="189184" y="51798"/>
                </a:lnTo>
                <a:lnTo>
                  <a:pt x="186850" y="53417"/>
                </a:lnTo>
                <a:lnTo>
                  <a:pt x="184517" y="55035"/>
                </a:lnTo>
                <a:lnTo>
                  <a:pt x="182183" y="56653"/>
                </a:lnTo>
                <a:lnTo>
                  <a:pt x="179850" y="58272"/>
                </a:lnTo>
                <a:lnTo>
                  <a:pt x="177506" y="59889"/>
                </a:lnTo>
                <a:lnTo>
                  <a:pt x="175173" y="61507"/>
                </a:lnTo>
                <a:lnTo>
                  <a:pt x="172839" y="63125"/>
                </a:lnTo>
                <a:lnTo>
                  <a:pt x="170505" y="64744"/>
                </a:lnTo>
                <a:lnTo>
                  <a:pt x="168172" y="66362"/>
                </a:lnTo>
                <a:lnTo>
                  <a:pt x="165829" y="67980"/>
                </a:lnTo>
                <a:lnTo>
                  <a:pt x="163495" y="69598"/>
                </a:lnTo>
                <a:lnTo>
                  <a:pt x="161162" y="71216"/>
                </a:lnTo>
                <a:lnTo>
                  <a:pt x="158828" y="72834"/>
                </a:lnTo>
                <a:lnTo>
                  <a:pt x="156485" y="74453"/>
                </a:lnTo>
                <a:lnTo>
                  <a:pt x="154151" y="76071"/>
                </a:lnTo>
                <a:lnTo>
                  <a:pt x="151818" y="77688"/>
                </a:lnTo>
                <a:lnTo>
                  <a:pt x="149484" y="79306"/>
                </a:lnTo>
                <a:lnTo>
                  <a:pt x="147150" y="80925"/>
                </a:lnTo>
                <a:lnTo>
                  <a:pt x="144807" y="82543"/>
                </a:lnTo>
                <a:lnTo>
                  <a:pt x="142473" y="84161"/>
                </a:lnTo>
                <a:lnTo>
                  <a:pt x="140140" y="85780"/>
                </a:lnTo>
                <a:lnTo>
                  <a:pt x="137806" y="87397"/>
                </a:lnTo>
                <a:lnTo>
                  <a:pt x="135463" y="89015"/>
                </a:lnTo>
                <a:lnTo>
                  <a:pt x="133130" y="90634"/>
                </a:lnTo>
                <a:lnTo>
                  <a:pt x="130796" y="92252"/>
                </a:lnTo>
                <a:lnTo>
                  <a:pt x="128462" y="93869"/>
                </a:lnTo>
                <a:lnTo>
                  <a:pt x="126128" y="95488"/>
                </a:lnTo>
                <a:lnTo>
                  <a:pt x="123785" y="97106"/>
                </a:lnTo>
                <a:lnTo>
                  <a:pt x="121452" y="98724"/>
                </a:lnTo>
                <a:lnTo>
                  <a:pt x="119118" y="100342"/>
                </a:lnTo>
                <a:lnTo>
                  <a:pt x="116785" y="101960"/>
                </a:lnTo>
                <a:lnTo>
                  <a:pt x="114451" y="103578"/>
                </a:lnTo>
                <a:lnTo>
                  <a:pt x="112108" y="105196"/>
                </a:lnTo>
                <a:lnTo>
                  <a:pt x="109774" y="106815"/>
                </a:lnTo>
                <a:lnTo>
                  <a:pt x="107441" y="108432"/>
                </a:lnTo>
                <a:lnTo>
                  <a:pt x="105107" y="110050"/>
                </a:lnTo>
                <a:lnTo>
                  <a:pt x="102773" y="111669"/>
                </a:lnTo>
                <a:lnTo>
                  <a:pt x="100430" y="113287"/>
                </a:lnTo>
                <a:lnTo>
                  <a:pt x="98096" y="114905"/>
                </a:lnTo>
                <a:lnTo>
                  <a:pt x="95763" y="116524"/>
                </a:lnTo>
                <a:lnTo>
                  <a:pt x="93429" y="118141"/>
                </a:lnTo>
                <a:lnTo>
                  <a:pt x="91086" y="119759"/>
                </a:lnTo>
                <a:lnTo>
                  <a:pt x="88753" y="121377"/>
                </a:lnTo>
                <a:lnTo>
                  <a:pt x="86419" y="122996"/>
                </a:lnTo>
                <a:lnTo>
                  <a:pt x="84085" y="124613"/>
                </a:lnTo>
                <a:lnTo>
                  <a:pt x="81752" y="126231"/>
                </a:lnTo>
                <a:lnTo>
                  <a:pt x="79408" y="127850"/>
                </a:lnTo>
                <a:lnTo>
                  <a:pt x="77075" y="129468"/>
                </a:lnTo>
                <a:lnTo>
                  <a:pt x="74741" y="131086"/>
                </a:lnTo>
                <a:lnTo>
                  <a:pt x="72408" y="132704"/>
                </a:lnTo>
                <a:lnTo>
                  <a:pt x="70064" y="134322"/>
                </a:lnTo>
                <a:lnTo>
                  <a:pt x="67731" y="135940"/>
                </a:lnTo>
                <a:lnTo>
                  <a:pt x="65397" y="137559"/>
                </a:lnTo>
                <a:lnTo>
                  <a:pt x="63063" y="139176"/>
                </a:lnTo>
                <a:lnTo>
                  <a:pt x="60730" y="140794"/>
                </a:lnTo>
                <a:lnTo>
                  <a:pt x="58387" y="142412"/>
                </a:lnTo>
                <a:lnTo>
                  <a:pt x="56053" y="144031"/>
                </a:lnTo>
                <a:lnTo>
                  <a:pt x="53720" y="145649"/>
                </a:lnTo>
                <a:lnTo>
                  <a:pt x="51386" y="147266"/>
                </a:lnTo>
                <a:lnTo>
                  <a:pt x="49052" y="148885"/>
                </a:lnTo>
                <a:lnTo>
                  <a:pt x="46709" y="150503"/>
                </a:lnTo>
                <a:lnTo>
                  <a:pt x="44376" y="152121"/>
                </a:lnTo>
                <a:lnTo>
                  <a:pt x="42042" y="153740"/>
                </a:lnTo>
                <a:lnTo>
                  <a:pt x="39708" y="155357"/>
                </a:lnTo>
                <a:lnTo>
                  <a:pt x="37375" y="156975"/>
                </a:lnTo>
                <a:lnTo>
                  <a:pt x="35031" y="158594"/>
                </a:lnTo>
                <a:lnTo>
                  <a:pt x="32698" y="160212"/>
                </a:lnTo>
                <a:lnTo>
                  <a:pt x="30364" y="161831"/>
                </a:lnTo>
                <a:lnTo>
                  <a:pt x="28031" y="163450"/>
                </a:lnTo>
                <a:lnTo>
                  <a:pt x="25688" y="165070"/>
                </a:lnTo>
                <a:lnTo>
                  <a:pt x="25440" y="164698"/>
                </a:lnTo>
                <a:lnTo>
                  <a:pt x="25183" y="164327"/>
                </a:lnTo>
                <a:lnTo>
                  <a:pt x="24935" y="163965"/>
                </a:lnTo>
                <a:lnTo>
                  <a:pt x="24678" y="163593"/>
                </a:lnTo>
                <a:lnTo>
                  <a:pt x="24430" y="163222"/>
                </a:lnTo>
                <a:lnTo>
                  <a:pt x="24173" y="162860"/>
                </a:lnTo>
                <a:lnTo>
                  <a:pt x="23925" y="162488"/>
                </a:lnTo>
                <a:lnTo>
                  <a:pt x="23678" y="162117"/>
                </a:lnTo>
                <a:lnTo>
                  <a:pt x="23430" y="161745"/>
                </a:lnTo>
                <a:lnTo>
                  <a:pt x="23182" y="161378"/>
                </a:lnTo>
                <a:lnTo>
                  <a:pt x="22935" y="161006"/>
                </a:lnTo>
                <a:lnTo>
                  <a:pt x="22687" y="160635"/>
                </a:lnTo>
                <a:lnTo>
                  <a:pt x="22439" y="160263"/>
                </a:lnTo>
                <a:lnTo>
                  <a:pt x="22192" y="159891"/>
                </a:lnTo>
                <a:lnTo>
                  <a:pt x="21944" y="159518"/>
                </a:lnTo>
                <a:lnTo>
                  <a:pt x="21696" y="159145"/>
                </a:lnTo>
                <a:lnTo>
                  <a:pt x="21458" y="158772"/>
                </a:lnTo>
                <a:lnTo>
                  <a:pt x="21211" y="158397"/>
                </a:lnTo>
                <a:lnTo>
                  <a:pt x="20963" y="158024"/>
                </a:lnTo>
                <a:lnTo>
                  <a:pt x="20725" y="157649"/>
                </a:lnTo>
                <a:lnTo>
                  <a:pt x="20487" y="157274"/>
                </a:lnTo>
                <a:lnTo>
                  <a:pt x="20239" y="156899"/>
                </a:lnTo>
                <a:lnTo>
                  <a:pt x="20001" y="156523"/>
                </a:lnTo>
                <a:lnTo>
                  <a:pt x="19763" y="156148"/>
                </a:lnTo>
                <a:lnTo>
                  <a:pt x="19515" y="155770"/>
                </a:lnTo>
                <a:lnTo>
                  <a:pt x="19277" y="155394"/>
                </a:lnTo>
                <a:lnTo>
                  <a:pt x="19039" y="155017"/>
                </a:lnTo>
                <a:lnTo>
                  <a:pt x="18801" y="154639"/>
                </a:lnTo>
                <a:lnTo>
                  <a:pt x="18563" y="154261"/>
                </a:lnTo>
                <a:lnTo>
                  <a:pt x="18325" y="153882"/>
                </a:lnTo>
                <a:lnTo>
                  <a:pt x="18096" y="153504"/>
                </a:lnTo>
                <a:lnTo>
                  <a:pt x="17858" y="153125"/>
                </a:lnTo>
                <a:lnTo>
                  <a:pt x="17620" y="152746"/>
                </a:lnTo>
                <a:lnTo>
                  <a:pt x="17391" y="152366"/>
                </a:lnTo>
                <a:lnTo>
                  <a:pt x="17153" y="151986"/>
                </a:lnTo>
                <a:lnTo>
                  <a:pt x="16924" y="151605"/>
                </a:lnTo>
                <a:lnTo>
                  <a:pt x="16686" y="151224"/>
                </a:lnTo>
                <a:lnTo>
                  <a:pt x="16458" y="150843"/>
                </a:lnTo>
                <a:lnTo>
                  <a:pt x="16220" y="150462"/>
                </a:lnTo>
                <a:lnTo>
                  <a:pt x="15991" y="150079"/>
                </a:lnTo>
                <a:lnTo>
                  <a:pt x="15763" y="149697"/>
                </a:lnTo>
                <a:lnTo>
                  <a:pt x="15534" y="149314"/>
                </a:lnTo>
                <a:lnTo>
                  <a:pt x="15305" y="148931"/>
                </a:lnTo>
                <a:lnTo>
                  <a:pt x="15077" y="148548"/>
                </a:lnTo>
                <a:lnTo>
                  <a:pt x="14848" y="148165"/>
                </a:lnTo>
                <a:lnTo>
                  <a:pt x="14619" y="147781"/>
                </a:lnTo>
                <a:lnTo>
                  <a:pt x="14391" y="147396"/>
                </a:lnTo>
                <a:lnTo>
                  <a:pt x="14172" y="147011"/>
                </a:lnTo>
                <a:lnTo>
                  <a:pt x="13943" y="146626"/>
                </a:lnTo>
                <a:lnTo>
                  <a:pt x="13714" y="146241"/>
                </a:lnTo>
                <a:lnTo>
                  <a:pt x="13496" y="145855"/>
                </a:lnTo>
                <a:lnTo>
                  <a:pt x="13267" y="145468"/>
                </a:lnTo>
                <a:lnTo>
                  <a:pt x="13048" y="145081"/>
                </a:lnTo>
                <a:lnTo>
                  <a:pt x="12819" y="144695"/>
                </a:lnTo>
                <a:lnTo>
                  <a:pt x="12600" y="144307"/>
                </a:lnTo>
                <a:lnTo>
                  <a:pt x="12381" y="143919"/>
                </a:lnTo>
                <a:lnTo>
                  <a:pt x="12162" y="143532"/>
                </a:lnTo>
                <a:lnTo>
                  <a:pt x="11943" y="143143"/>
                </a:lnTo>
                <a:lnTo>
                  <a:pt x="11724" y="142754"/>
                </a:lnTo>
                <a:lnTo>
                  <a:pt x="11505" y="142366"/>
                </a:lnTo>
                <a:lnTo>
                  <a:pt x="11286" y="141976"/>
                </a:lnTo>
                <a:lnTo>
                  <a:pt x="11067" y="141587"/>
                </a:lnTo>
                <a:lnTo>
                  <a:pt x="10847" y="141196"/>
                </a:lnTo>
                <a:lnTo>
                  <a:pt x="10629" y="140806"/>
                </a:lnTo>
                <a:lnTo>
                  <a:pt x="10419" y="140415"/>
                </a:lnTo>
                <a:lnTo>
                  <a:pt x="10200" y="140025"/>
                </a:lnTo>
                <a:lnTo>
                  <a:pt x="9990" y="139633"/>
                </a:lnTo>
                <a:lnTo>
                  <a:pt x="9771" y="139241"/>
                </a:lnTo>
                <a:lnTo>
                  <a:pt x="9562" y="138849"/>
                </a:lnTo>
                <a:lnTo>
                  <a:pt x="9343" y="138457"/>
                </a:lnTo>
                <a:lnTo>
                  <a:pt x="9133" y="138063"/>
                </a:lnTo>
                <a:lnTo>
                  <a:pt x="8923" y="137671"/>
                </a:lnTo>
                <a:lnTo>
                  <a:pt x="8714" y="137278"/>
                </a:lnTo>
                <a:lnTo>
                  <a:pt x="8504" y="136883"/>
                </a:lnTo>
                <a:lnTo>
                  <a:pt x="8295" y="136490"/>
                </a:lnTo>
                <a:lnTo>
                  <a:pt x="8085" y="136095"/>
                </a:lnTo>
                <a:lnTo>
                  <a:pt x="7876" y="135700"/>
                </a:lnTo>
                <a:lnTo>
                  <a:pt x="7666" y="135306"/>
                </a:lnTo>
                <a:lnTo>
                  <a:pt x="7457" y="134910"/>
                </a:lnTo>
                <a:lnTo>
                  <a:pt x="7257" y="134514"/>
                </a:lnTo>
                <a:lnTo>
                  <a:pt x="7047" y="134118"/>
                </a:lnTo>
                <a:lnTo>
                  <a:pt x="6838" y="133722"/>
                </a:lnTo>
                <a:lnTo>
                  <a:pt x="6638" y="133326"/>
                </a:lnTo>
                <a:lnTo>
                  <a:pt x="6438" y="132928"/>
                </a:lnTo>
                <a:lnTo>
                  <a:pt x="6228" y="132531"/>
                </a:lnTo>
                <a:lnTo>
                  <a:pt x="6028" y="132133"/>
                </a:lnTo>
                <a:lnTo>
                  <a:pt x="5828" y="131736"/>
                </a:lnTo>
                <a:lnTo>
                  <a:pt x="5628" y="131337"/>
                </a:lnTo>
                <a:lnTo>
                  <a:pt x="5418" y="130939"/>
                </a:lnTo>
                <a:lnTo>
                  <a:pt x="5218" y="130540"/>
                </a:lnTo>
                <a:lnTo>
                  <a:pt x="5018" y="130140"/>
                </a:lnTo>
                <a:lnTo>
                  <a:pt x="4828" y="129741"/>
                </a:lnTo>
                <a:lnTo>
                  <a:pt x="4628" y="129341"/>
                </a:lnTo>
                <a:lnTo>
                  <a:pt x="4428" y="128941"/>
                </a:lnTo>
                <a:lnTo>
                  <a:pt x="4228" y="128541"/>
                </a:lnTo>
                <a:lnTo>
                  <a:pt x="4037" y="128140"/>
                </a:lnTo>
                <a:lnTo>
                  <a:pt x="3837" y="127739"/>
                </a:lnTo>
                <a:lnTo>
                  <a:pt x="3647" y="127338"/>
                </a:lnTo>
                <a:lnTo>
                  <a:pt x="3447" y="126936"/>
                </a:lnTo>
                <a:lnTo>
                  <a:pt x="3256" y="126534"/>
                </a:lnTo>
                <a:lnTo>
                  <a:pt x="5818" y="125302"/>
                </a:lnTo>
                <a:lnTo>
                  <a:pt x="8371" y="124068"/>
                </a:lnTo>
                <a:lnTo>
                  <a:pt x="10933" y="122836"/>
                </a:lnTo>
                <a:lnTo>
                  <a:pt x="13496" y="121602"/>
                </a:lnTo>
                <a:lnTo>
                  <a:pt x="16058" y="120370"/>
                </a:lnTo>
                <a:lnTo>
                  <a:pt x="18610" y="119137"/>
                </a:lnTo>
                <a:lnTo>
                  <a:pt x="21173" y="117904"/>
                </a:lnTo>
                <a:lnTo>
                  <a:pt x="23735" y="116671"/>
                </a:lnTo>
                <a:lnTo>
                  <a:pt x="26297" y="115439"/>
                </a:lnTo>
                <a:lnTo>
                  <a:pt x="28859" y="114205"/>
                </a:lnTo>
                <a:lnTo>
                  <a:pt x="31412" y="112973"/>
                </a:lnTo>
                <a:lnTo>
                  <a:pt x="33974" y="111739"/>
                </a:lnTo>
                <a:lnTo>
                  <a:pt x="36537" y="110507"/>
                </a:lnTo>
                <a:lnTo>
                  <a:pt x="39099" y="109274"/>
                </a:lnTo>
                <a:lnTo>
                  <a:pt x="41651" y="108041"/>
                </a:lnTo>
                <a:lnTo>
                  <a:pt x="44214" y="106808"/>
                </a:lnTo>
                <a:lnTo>
                  <a:pt x="46776" y="105575"/>
                </a:lnTo>
                <a:lnTo>
                  <a:pt x="49338" y="104342"/>
                </a:lnTo>
                <a:lnTo>
                  <a:pt x="51900" y="103109"/>
                </a:lnTo>
                <a:lnTo>
                  <a:pt x="54453" y="101876"/>
                </a:lnTo>
                <a:lnTo>
                  <a:pt x="57015" y="100643"/>
                </a:lnTo>
                <a:lnTo>
                  <a:pt x="59577" y="99411"/>
                </a:lnTo>
                <a:lnTo>
                  <a:pt x="62140" y="98177"/>
                </a:lnTo>
                <a:lnTo>
                  <a:pt x="64692" y="96945"/>
                </a:lnTo>
                <a:lnTo>
                  <a:pt x="67254" y="95712"/>
                </a:lnTo>
                <a:lnTo>
                  <a:pt x="69817" y="94479"/>
                </a:lnTo>
                <a:lnTo>
                  <a:pt x="72379" y="93246"/>
                </a:lnTo>
                <a:lnTo>
                  <a:pt x="74932" y="92013"/>
                </a:lnTo>
                <a:lnTo>
                  <a:pt x="77494" y="90780"/>
                </a:lnTo>
                <a:lnTo>
                  <a:pt x="80056" y="89548"/>
                </a:lnTo>
                <a:lnTo>
                  <a:pt x="82618" y="88314"/>
                </a:lnTo>
                <a:lnTo>
                  <a:pt x="85181" y="87082"/>
                </a:lnTo>
                <a:lnTo>
                  <a:pt x="87733" y="85848"/>
                </a:lnTo>
                <a:lnTo>
                  <a:pt x="90296" y="84616"/>
                </a:lnTo>
                <a:lnTo>
                  <a:pt x="92858" y="83383"/>
                </a:lnTo>
                <a:lnTo>
                  <a:pt x="95420" y="82150"/>
                </a:lnTo>
                <a:lnTo>
                  <a:pt x="97973" y="80917"/>
                </a:lnTo>
                <a:lnTo>
                  <a:pt x="100535" y="79685"/>
                </a:lnTo>
                <a:lnTo>
                  <a:pt x="103097" y="78451"/>
                </a:lnTo>
                <a:lnTo>
                  <a:pt x="105659" y="77219"/>
                </a:lnTo>
                <a:lnTo>
                  <a:pt x="108212" y="75985"/>
                </a:lnTo>
                <a:lnTo>
                  <a:pt x="110774" y="74753"/>
                </a:lnTo>
                <a:lnTo>
                  <a:pt x="113337" y="73520"/>
                </a:lnTo>
                <a:lnTo>
                  <a:pt x="115899" y="72287"/>
                </a:lnTo>
                <a:lnTo>
                  <a:pt x="118461" y="71054"/>
                </a:lnTo>
                <a:lnTo>
                  <a:pt x="121014" y="69821"/>
                </a:lnTo>
                <a:lnTo>
                  <a:pt x="123576" y="68588"/>
                </a:lnTo>
                <a:lnTo>
                  <a:pt x="126138" y="67355"/>
                </a:lnTo>
                <a:lnTo>
                  <a:pt x="128700" y="66122"/>
                </a:lnTo>
                <a:lnTo>
                  <a:pt x="131253" y="64889"/>
                </a:lnTo>
                <a:lnTo>
                  <a:pt x="133815" y="63657"/>
                </a:lnTo>
                <a:lnTo>
                  <a:pt x="136378" y="62423"/>
                </a:lnTo>
                <a:lnTo>
                  <a:pt x="138940" y="61191"/>
                </a:lnTo>
                <a:lnTo>
                  <a:pt x="141502" y="59958"/>
                </a:lnTo>
                <a:lnTo>
                  <a:pt x="144055" y="58725"/>
                </a:lnTo>
                <a:lnTo>
                  <a:pt x="146617" y="57492"/>
                </a:lnTo>
                <a:lnTo>
                  <a:pt x="149179" y="56259"/>
                </a:lnTo>
                <a:lnTo>
                  <a:pt x="151741" y="55026"/>
                </a:lnTo>
                <a:lnTo>
                  <a:pt x="154294" y="53794"/>
                </a:lnTo>
                <a:lnTo>
                  <a:pt x="156856" y="52560"/>
                </a:lnTo>
                <a:lnTo>
                  <a:pt x="159419" y="51328"/>
                </a:lnTo>
                <a:lnTo>
                  <a:pt x="161981" y="50095"/>
                </a:lnTo>
                <a:lnTo>
                  <a:pt x="164533" y="48862"/>
                </a:lnTo>
                <a:lnTo>
                  <a:pt x="167096" y="47629"/>
                </a:lnTo>
                <a:lnTo>
                  <a:pt x="169658" y="46396"/>
                </a:lnTo>
                <a:lnTo>
                  <a:pt x="172220" y="45163"/>
                </a:lnTo>
                <a:lnTo>
                  <a:pt x="174782" y="43931"/>
                </a:lnTo>
                <a:lnTo>
                  <a:pt x="177335" y="42697"/>
                </a:lnTo>
                <a:lnTo>
                  <a:pt x="179897" y="41465"/>
                </a:lnTo>
                <a:lnTo>
                  <a:pt x="182459" y="40231"/>
                </a:lnTo>
                <a:lnTo>
                  <a:pt x="185022" y="38999"/>
                </a:lnTo>
                <a:lnTo>
                  <a:pt x="187574" y="37766"/>
                </a:lnTo>
                <a:lnTo>
                  <a:pt x="190137" y="36533"/>
                </a:lnTo>
                <a:lnTo>
                  <a:pt x="192699" y="35300"/>
                </a:lnTo>
                <a:lnTo>
                  <a:pt x="195261" y="34067"/>
                </a:lnTo>
                <a:lnTo>
                  <a:pt x="197823" y="32834"/>
                </a:lnTo>
                <a:lnTo>
                  <a:pt x="200376" y="31601"/>
                </a:lnTo>
                <a:lnTo>
                  <a:pt x="202938" y="30368"/>
                </a:lnTo>
                <a:lnTo>
                  <a:pt x="205500" y="29135"/>
                </a:lnTo>
                <a:lnTo>
                  <a:pt x="208063" y="27903"/>
                </a:lnTo>
                <a:lnTo>
                  <a:pt x="210615" y="26669"/>
                </a:lnTo>
                <a:lnTo>
                  <a:pt x="213178" y="25437"/>
                </a:lnTo>
                <a:lnTo>
                  <a:pt x="215740" y="24204"/>
                </a:lnTo>
                <a:lnTo>
                  <a:pt x="218302" y="22971"/>
                </a:lnTo>
                <a:lnTo>
                  <a:pt x="220855" y="21738"/>
                </a:lnTo>
                <a:lnTo>
                  <a:pt x="223417" y="20505"/>
                </a:lnTo>
                <a:lnTo>
                  <a:pt x="225979" y="19272"/>
                </a:lnTo>
                <a:lnTo>
                  <a:pt x="228541" y="18040"/>
                </a:lnTo>
                <a:lnTo>
                  <a:pt x="231103" y="16806"/>
                </a:lnTo>
                <a:lnTo>
                  <a:pt x="233656" y="15574"/>
                </a:lnTo>
                <a:lnTo>
                  <a:pt x="236219" y="14341"/>
                </a:lnTo>
                <a:lnTo>
                  <a:pt x="238781" y="13108"/>
                </a:lnTo>
                <a:lnTo>
                  <a:pt x="241343" y="11875"/>
                </a:lnTo>
                <a:lnTo>
                  <a:pt x="243896" y="10642"/>
                </a:lnTo>
                <a:lnTo>
                  <a:pt x="246458" y="9409"/>
                </a:lnTo>
                <a:lnTo>
                  <a:pt x="249020" y="8177"/>
                </a:lnTo>
                <a:lnTo>
                  <a:pt x="251582" y="6943"/>
                </a:lnTo>
                <a:lnTo>
                  <a:pt x="254145" y="5711"/>
                </a:lnTo>
                <a:lnTo>
                  <a:pt x="256697" y="4477"/>
                </a:lnTo>
                <a:close/>
              </a:path>
            </a:pathLst>
          </a:custGeom>
          <a:solidFill>
            <a:srgbClr val="FFFFFF"/>
          </a:solidFill>
          <a:ln w="4341"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43" name="Freeform: Shape 162">
            <a:extLst>
              <a:ext uri="{FF2B5EF4-FFF2-40B4-BE49-F238E27FC236}">
                <a16:creationId xmlns:a16="http://schemas.microsoft.com/office/drawing/2014/main" id="{D12CC1B4-6B75-4228-8E25-C695D9131693}"/>
              </a:ext>
            </a:extLst>
          </p:cNvPr>
          <p:cNvSpPr/>
          <p:nvPr/>
        </p:nvSpPr>
        <p:spPr>
          <a:xfrm>
            <a:off x="1974145" y="5920615"/>
            <a:ext cx="10490" cy="25875"/>
          </a:xfrm>
          <a:custGeom>
            <a:avLst/>
            <a:gdLst>
              <a:gd name="connsiteX0" fmla="*/ 82304 w 142875"/>
              <a:gd name="connsiteY0" fmla="*/ 3256 h 352425"/>
              <a:gd name="connsiteX1" fmla="*/ 82304 w 142875"/>
              <a:gd name="connsiteY1" fmla="*/ 3256 h 352425"/>
              <a:gd name="connsiteX2" fmla="*/ 82895 w 142875"/>
              <a:gd name="connsiteY2" fmla="*/ 6757 h 352425"/>
              <a:gd name="connsiteX3" fmla="*/ 83495 w 142875"/>
              <a:gd name="connsiteY3" fmla="*/ 10259 h 352425"/>
              <a:gd name="connsiteX4" fmla="*/ 84085 w 142875"/>
              <a:gd name="connsiteY4" fmla="*/ 13760 h 352425"/>
              <a:gd name="connsiteX5" fmla="*/ 84685 w 142875"/>
              <a:gd name="connsiteY5" fmla="*/ 17263 h 352425"/>
              <a:gd name="connsiteX6" fmla="*/ 85276 w 142875"/>
              <a:gd name="connsiteY6" fmla="*/ 20764 h 352425"/>
              <a:gd name="connsiteX7" fmla="*/ 85876 w 142875"/>
              <a:gd name="connsiteY7" fmla="*/ 24265 h 352425"/>
              <a:gd name="connsiteX8" fmla="*/ 86466 w 142875"/>
              <a:gd name="connsiteY8" fmla="*/ 27767 h 352425"/>
              <a:gd name="connsiteX9" fmla="*/ 87057 w 142875"/>
              <a:gd name="connsiteY9" fmla="*/ 31269 h 352425"/>
              <a:gd name="connsiteX10" fmla="*/ 87657 w 142875"/>
              <a:gd name="connsiteY10" fmla="*/ 34770 h 352425"/>
              <a:gd name="connsiteX11" fmla="*/ 88248 w 142875"/>
              <a:gd name="connsiteY11" fmla="*/ 38272 h 352425"/>
              <a:gd name="connsiteX12" fmla="*/ 88848 w 142875"/>
              <a:gd name="connsiteY12" fmla="*/ 41773 h 352425"/>
              <a:gd name="connsiteX13" fmla="*/ 89438 w 142875"/>
              <a:gd name="connsiteY13" fmla="*/ 45275 h 352425"/>
              <a:gd name="connsiteX14" fmla="*/ 90038 w 142875"/>
              <a:gd name="connsiteY14" fmla="*/ 48777 h 352425"/>
              <a:gd name="connsiteX15" fmla="*/ 90629 w 142875"/>
              <a:gd name="connsiteY15" fmla="*/ 52278 h 352425"/>
              <a:gd name="connsiteX16" fmla="*/ 91229 w 142875"/>
              <a:gd name="connsiteY16" fmla="*/ 55780 h 352425"/>
              <a:gd name="connsiteX17" fmla="*/ 91820 w 142875"/>
              <a:gd name="connsiteY17" fmla="*/ 59281 h 352425"/>
              <a:gd name="connsiteX18" fmla="*/ 92420 w 142875"/>
              <a:gd name="connsiteY18" fmla="*/ 62783 h 352425"/>
              <a:gd name="connsiteX19" fmla="*/ 93010 w 142875"/>
              <a:gd name="connsiteY19" fmla="*/ 66285 h 352425"/>
              <a:gd name="connsiteX20" fmla="*/ 93601 w 142875"/>
              <a:gd name="connsiteY20" fmla="*/ 69786 h 352425"/>
              <a:gd name="connsiteX21" fmla="*/ 94201 w 142875"/>
              <a:gd name="connsiteY21" fmla="*/ 73288 h 352425"/>
              <a:gd name="connsiteX22" fmla="*/ 94791 w 142875"/>
              <a:gd name="connsiteY22" fmla="*/ 76790 h 352425"/>
              <a:gd name="connsiteX23" fmla="*/ 95391 w 142875"/>
              <a:gd name="connsiteY23" fmla="*/ 80291 h 352425"/>
              <a:gd name="connsiteX24" fmla="*/ 95982 w 142875"/>
              <a:gd name="connsiteY24" fmla="*/ 83793 h 352425"/>
              <a:gd name="connsiteX25" fmla="*/ 96582 w 142875"/>
              <a:gd name="connsiteY25" fmla="*/ 87294 h 352425"/>
              <a:gd name="connsiteX26" fmla="*/ 97173 w 142875"/>
              <a:gd name="connsiteY26" fmla="*/ 90796 h 352425"/>
              <a:gd name="connsiteX27" fmla="*/ 97773 w 142875"/>
              <a:gd name="connsiteY27" fmla="*/ 94298 h 352425"/>
              <a:gd name="connsiteX28" fmla="*/ 98363 w 142875"/>
              <a:gd name="connsiteY28" fmla="*/ 97799 h 352425"/>
              <a:gd name="connsiteX29" fmla="*/ 98954 w 142875"/>
              <a:gd name="connsiteY29" fmla="*/ 101301 h 352425"/>
              <a:gd name="connsiteX30" fmla="*/ 99554 w 142875"/>
              <a:gd name="connsiteY30" fmla="*/ 104802 h 352425"/>
              <a:gd name="connsiteX31" fmla="*/ 100144 w 142875"/>
              <a:gd name="connsiteY31" fmla="*/ 108304 h 352425"/>
              <a:gd name="connsiteX32" fmla="*/ 100745 w 142875"/>
              <a:gd name="connsiteY32" fmla="*/ 111806 h 352425"/>
              <a:gd name="connsiteX33" fmla="*/ 101335 w 142875"/>
              <a:gd name="connsiteY33" fmla="*/ 115307 h 352425"/>
              <a:gd name="connsiteX34" fmla="*/ 101935 w 142875"/>
              <a:gd name="connsiteY34" fmla="*/ 118809 h 352425"/>
              <a:gd name="connsiteX35" fmla="*/ 102526 w 142875"/>
              <a:gd name="connsiteY35" fmla="*/ 122311 h 352425"/>
              <a:gd name="connsiteX36" fmla="*/ 103126 w 142875"/>
              <a:gd name="connsiteY36" fmla="*/ 125812 h 352425"/>
              <a:gd name="connsiteX37" fmla="*/ 103716 w 142875"/>
              <a:gd name="connsiteY37" fmla="*/ 129314 h 352425"/>
              <a:gd name="connsiteX38" fmla="*/ 104316 w 142875"/>
              <a:gd name="connsiteY38" fmla="*/ 132815 h 352425"/>
              <a:gd name="connsiteX39" fmla="*/ 104907 w 142875"/>
              <a:gd name="connsiteY39" fmla="*/ 136317 h 352425"/>
              <a:gd name="connsiteX40" fmla="*/ 105497 w 142875"/>
              <a:gd name="connsiteY40" fmla="*/ 139819 h 352425"/>
              <a:gd name="connsiteX41" fmla="*/ 106097 w 142875"/>
              <a:gd name="connsiteY41" fmla="*/ 143320 h 352425"/>
              <a:gd name="connsiteX42" fmla="*/ 106688 w 142875"/>
              <a:gd name="connsiteY42" fmla="*/ 146822 h 352425"/>
              <a:gd name="connsiteX43" fmla="*/ 107288 w 142875"/>
              <a:gd name="connsiteY43" fmla="*/ 150323 h 352425"/>
              <a:gd name="connsiteX44" fmla="*/ 107879 w 142875"/>
              <a:gd name="connsiteY44" fmla="*/ 153825 h 352425"/>
              <a:gd name="connsiteX45" fmla="*/ 108479 w 142875"/>
              <a:gd name="connsiteY45" fmla="*/ 157327 h 352425"/>
              <a:gd name="connsiteX46" fmla="*/ 109069 w 142875"/>
              <a:gd name="connsiteY46" fmla="*/ 160828 h 352425"/>
              <a:gd name="connsiteX47" fmla="*/ 109669 w 142875"/>
              <a:gd name="connsiteY47" fmla="*/ 164327 h 352425"/>
              <a:gd name="connsiteX48" fmla="*/ 110260 w 142875"/>
              <a:gd name="connsiteY48" fmla="*/ 167832 h 352425"/>
              <a:gd name="connsiteX49" fmla="*/ 110860 w 142875"/>
              <a:gd name="connsiteY49" fmla="*/ 171337 h 352425"/>
              <a:gd name="connsiteX50" fmla="*/ 111451 w 142875"/>
              <a:gd name="connsiteY50" fmla="*/ 174833 h 352425"/>
              <a:gd name="connsiteX51" fmla="*/ 112041 w 142875"/>
              <a:gd name="connsiteY51" fmla="*/ 178338 h 352425"/>
              <a:gd name="connsiteX52" fmla="*/ 112641 w 142875"/>
              <a:gd name="connsiteY52" fmla="*/ 181834 h 352425"/>
              <a:gd name="connsiteX53" fmla="*/ 113232 w 142875"/>
              <a:gd name="connsiteY53" fmla="*/ 185339 h 352425"/>
              <a:gd name="connsiteX54" fmla="*/ 113832 w 142875"/>
              <a:gd name="connsiteY54" fmla="*/ 188844 h 352425"/>
              <a:gd name="connsiteX55" fmla="*/ 114423 w 142875"/>
              <a:gd name="connsiteY55" fmla="*/ 192340 h 352425"/>
              <a:gd name="connsiteX56" fmla="*/ 115022 w 142875"/>
              <a:gd name="connsiteY56" fmla="*/ 195845 h 352425"/>
              <a:gd name="connsiteX57" fmla="*/ 115613 w 142875"/>
              <a:gd name="connsiteY57" fmla="*/ 199350 h 352425"/>
              <a:gd name="connsiteX58" fmla="*/ 116213 w 142875"/>
              <a:gd name="connsiteY58" fmla="*/ 202846 h 352425"/>
              <a:gd name="connsiteX59" fmla="*/ 116804 w 142875"/>
              <a:gd name="connsiteY59" fmla="*/ 206351 h 352425"/>
              <a:gd name="connsiteX60" fmla="*/ 117404 w 142875"/>
              <a:gd name="connsiteY60" fmla="*/ 209847 h 352425"/>
              <a:gd name="connsiteX61" fmla="*/ 117994 w 142875"/>
              <a:gd name="connsiteY61" fmla="*/ 213352 h 352425"/>
              <a:gd name="connsiteX62" fmla="*/ 118585 w 142875"/>
              <a:gd name="connsiteY62" fmla="*/ 216857 h 352425"/>
              <a:gd name="connsiteX63" fmla="*/ 119185 w 142875"/>
              <a:gd name="connsiteY63" fmla="*/ 220353 h 352425"/>
              <a:gd name="connsiteX64" fmla="*/ 119776 w 142875"/>
              <a:gd name="connsiteY64" fmla="*/ 223858 h 352425"/>
              <a:gd name="connsiteX65" fmla="*/ 120376 w 142875"/>
              <a:gd name="connsiteY65" fmla="*/ 227363 h 352425"/>
              <a:gd name="connsiteX66" fmla="*/ 120966 w 142875"/>
              <a:gd name="connsiteY66" fmla="*/ 230859 h 352425"/>
              <a:gd name="connsiteX67" fmla="*/ 121566 w 142875"/>
              <a:gd name="connsiteY67" fmla="*/ 234364 h 352425"/>
              <a:gd name="connsiteX68" fmla="*/ 122157 w 142875"/>
              <a:gd name="connsiteY68" fmla="*/ 237860 h 352425"/>
              <a:gd name="connsiteX69" fmla="*/ 122757 w 142875"/>
              <a:gd name="connsiteY69" fmla="*/ 241365 h 352425"/>
              <a:gd name="connsiteX70" fmla="*/ 123348 w 142875"/>
              <a:gd name="connsiteY70" fmla="*/ 244870 h 352425"/>
              <a:gd name="connsiteX71" fmla="*/ 123938 w 142875"/>
              <a:gd name="connsiteY71" fmla="*/ 248366 h 352425"/>
              <a:gd name="connsiteX72" fmla="*/ 124538 w 142875"/>
              <a:gd name="connsiteY72" fmla="*/ 251871 h 352425"/>
              <a:gd name="connsiteX73" fmla="*/ 125128 w 142875"/>
              <a:gd name="connsiteY73" fmla="*/ 255376 h 352425"/>
              <a:gd name="connsiteX74" fmla="*/ 125729 w 142875"/>
              <a:gd name="connsiteY74" fmla="*/ 258872 h 352425"/>
              <a:gd name="connsiteX75" fmla="*/ 126319 w 142875"/>
              <a:gd name="connsiteY75" fmla="*/ 262377 h 352425"/>
              <a:gd name="connsiteX76" fmla="*/ 126919 w 142875"/>
              <a:gd name="connsiteY76" fmla="*/ 265873 h 352425"/>
              <a:gd name="connsiteX77" fmla="*/ 127510 w 142875"/>
              <a:gd name="connsiteY77" fmla="*/ 269378 h 352425"/>
              <a:gd name="connsiteX78" fmla="*/ 128110 w 142875"/>
              <a:gd name="connsiteY78" fmla="*/ 272883 h 352425"/>
              <a:gd name="connsiteX79" fmla="*/ 128700 w 142875"/>
              <a:gd name="connsiteY79" fmla="*/ 276379 h 352425"/>
              <a:gd name="connsiteX80" fmla="*/ 129301 w 142875"/>
              <a:gd name="connsiteY80" fmla="*/ 279884 h 352425"/>
              <a:gd name="connsiteX81" fmla="*/ 129891 w 142875"/>
              <a:gd name="connsiteY81" fmla="*/ 283389 h 352425"/>
              <a:gd name="connsiteX82" fmla="*/ 130481 w 142875"/>
              <a:gd name="connsiteY82" fmla="*/ 286885 h 352425"/>
              <a:gd name="connsiteX83" fmla="*/ 131081 w 142875"/>
              <a:gd name="connsiteY83" fmla="*/ 290390 h 352425"/>
              <a:gd name="connsiteX84" fmla="*/ 131672 w 142875"/>
              <a:gd name="connsiteY84" fmla="*/ 293886 h 352425"/>
              <a:gd name="connsiteX85" fmla="*/ 132272 w 142875"/>
              <a:gd name="connsiteY85" fmla="*/ 297391 h 352425"/>
              <a:gd name="connsiteX86" fmla="*/ 132863 w 142875"/>
              <a:gd name="connsiteY86" fmla="*/ 300896 h 352425"/>
              <a:gd name="connsiteX87" fmla="*/ 133463 w 142875"/>
              <a:gd name="connsiteY87" fmla="*/ 304392 h 352425"/>
              <a:gd name="connsiteX88" fmla="*/ 134053 w 142875"/>
              <a:gd name="connsiteY88" fmla="*/ 307897 h 352425"/>
              <a:gd name="connsiteX89" fmla="*/ 134653 w 142875"/>
              <a:gd name="connsiteY89" fmla="*/ 311402 h 352425"/>
              <a:gd name="connsiteX90" fmla="*/ 135244 w 142875"/>
              <a:gd name="connsiteY90" fmla="*/ 314898 h 352425"/>
              <a:gd name="connsiteX91" fmla="*/ 135835 w 142875"/>
              <a:gd name="connsiteY91" fmla="*/ 318403 h 352425"/>
              <a:gd name="connsiteX92" fmla="*/ 136435 w 142875"/>
              <a:gd name="connsiteY92" fmla="*/ 321899 h 352425"/>
              <a:gd name="connsiteX93" fmla="*/ 137025 w 142875"/>
              <a:gd name="connsiteY93" fmla="*/ 325404 h 352425"/>
              <a:gd name="connsiteX94" fmla="*/ 137625 w 142875"/>
              <a:gd name="connsiteY94" fmla="*/ 328909 h 352425"/>
              <a:gd name="connsiteX95" fmla="*/ 138216 w 142875"/>
              <a:gd name="connsiteY95" fmla="*/ 332405 h 352425"/>
              <a:gd name="connsiteX96" fmla="*/ 138816 w 142875"/>
              <a:gd name="connsiteY96" fmla="*/ 335910 h 352425"/>
              <a:gd name="connsiteX97" fmla="*/ 139406 w 142875"/>
              <a:gd name="connsiteY97" fmla="*/ 339406 h 352425"/>
              <a:gd name="connsiteX98" fmla="*/ 140006 w 142875"/>
              <a:gd name="connsiteY98" fmla="*/ 342911 h 352425"/>
              <a:gd name="connsiteX99" fmla="*/ 140597 w 142875"/>
              <a:gd name="connsiteY99" fmla="*/ 346416 h 352425"/>
              <a:gd name="connsiteX100" fmla="*/ 141197 w 142875"/>
              <a:gd name="connsiteY100" fmla="*/ 349912 h 352425"/>
              <a:gd name="connsiteX101" fmla="*/ 141788 w 142875"/>
              <a:gd name="connsiteY101" fmla="*/ 353417 h 352425"/>
              <a:gd name="connsiteX102" fmla="*/ 140416 w 142875"/>
              <a:gd name="connsiteY102" fmla="*/ 353646 h 352425"/>
              <a:gd name="connsiteX103" fmla="*/ 139035 w 142875"/>
              <a:gd name="connsiteY103" fmla="*/ 353874 h 352425"/>
              <a:gd name="connsiteX104" fmla="*/ 137664 w 142875"/>
              <a:gd name="connsiteY104" fmla="*/ 354093 h 352425"/>
              <a:gd name="connsiteX105" fmla="*/ 136282 w 142875"/>
              <a:gd name="connsiteY105" fmla="*/ 354312 h 352425"/>
              <a:gd name="connsiteX106" fmla="*/ 134901 w 142875"/>
              <a:gd name="connsiteY106" fmla="*/ 354522 h 352425"/>
              <a:gd name="connsiteX107" fmla="*/ 133520 w 142875"/>
              <a:gd name="connsiteY107" fmla="*/ 354722 h 352425"/>
              <a:gd name="connsiteX108" fmla="*/ 132139 w 142875"/>
              <a:gd name="connsiteY108" fmla="*/ 354922 h 352425"/>
              <a:gd name="connsiteX109" fmla="*/ 130758 w 142875"/>
              <a:gd name="connsiteY109" fmla="*/ 355112 h 352425"/>
              <a:gd name="connsiteX110" fmla="*/ 129377 w 142875"/>
              <a:gd name="connsiteY110" fmla="*/ 355303 h 352425"/>
              <a:gd name="connsiteX111" fmla="*/ 127996 w 142875"/>
              <a:gd name="connsiteY111" fmla="*/ 355484 h 352425"/>
              <a:gd name="connsiteX112" fmla="*/ 126614 w 142875"/>
              <a:gd name="connsiteY112" fmla="*/ 355655 h 352425"/>
              <a:gd name="connsiteX113" fmla="*/ 125224 w 142875"/>
              <a:gd name="connsiteY113" fmla="*/ 355827 h 352425"/>
              <a:gd name="connsiteX114" fmla="*/ 123842 w 142875"/>
              <a:gd name="connsiteY114" fmla="*/ 355998 h 352425"/>
              <a:gd name="connsiteX115" fmla="*/ 122462 w 142875"/>
              <a:gd name="connsiteY115" fmla="*/ 356160 h 352425"/>
              <a:gd name="connsiteX116" fmla="*/ 121071 w 142875"/>
              <a:gd name="connsiteY116" fmla="*/ 356313 h 352425"/>
              <a:gd name="connsiteX117" fmla="*/ 119680 w 142875"/>
              <a:gd name="connsiteY117" fmla="*/ 356465 h 352425"/>
              <a:gd name="connsiteX118" fmla="*/ 118299 w 142875"/>
              <a:gd name="connsiteY118" fmla="*/ 356608 h 352425"/>
              <a:gd name="connsiteX119" fmla="*/ 116908 w 142875"/>
              <a:gd name="connsiteY119" fmla="*/ 356741 h 352425"/>
              <a:gd name="connsiteX120" fmla="*/ 115518 w 142875"/>
              <a:gd name="connsiteY120" fmla="*/ 356875 h 352425"/>
              <a:gd name="connsiteX121" fmla="*/ 114127 w 142875"/>
              <a:gd name="connsiteY121" fmla="*/ 357008 h 352425"/>
              <a:gd name="connsiteX122" fmla="*/ 112746 w 142875"/>
              <a:gd name="connsiteY122" fmla="*/ 357122 h 352425"/>
              <a:gd name="connsiteX123" fmla="*/ 111355 w 142875"/>
              <a:gd name="connsiteY123" fmla="*/ 357246 h 352425"/>
              <a:gd name="connsiteX124" fmla="*/ 109965 w 142875"/>
              <a:gd name="connsiteY124" fmla="*/ 357360 h 352425"/>
              <a:gd name="connsiteX125" fmla="*/ 108574 w 142875"/>
              <a:gd name="connsiteY125" fmla="*/ 357465 h 352425"/>
              <a:gd name="connsiteX126" fmla="*/ 107183 w 142875"/>
              <a:gd name="connsiteY126" fmla="*/ 357560 h 352425"/>
              <a:gd name="connsiteX127" fmla="*/ 105793 w 142875"/>
              <a:gd name="connsiteY127" fmla="*/ 357656 h 352425"/>
              <a:gd name="connsiteX128" fmla="*/ 104393 w 142875"/>
              <a:gd name="connsiteY128" fmla="*/ 357751 h 352425"/>
              <a:gd name="connsiteX129" fmla="*/ 103002 w 142875"/>
              <a:gd name="connsiteY129" fmla="*/ 357837 h 352425"/>
              <a:gd name="connsiteX130" fmla="*/ 101611 w 142875"/>
              <a:gd name="connsiteY130" fmla="*/ 357913 h 352425"/>
              <a:gd name="connsiteX131" fmla="*/ 100220 w 142875"/>
              <a:gd name="connsiteY131" fmla="*/ 357979 h 352425"/>
              <a:gd name="connsiteX132" fmla="*/ 98830 w 142875"/>
              <a:gd name="connsiteY132" fmla="*/ 358046 h 352425"/>
              <a:gd name="connsiteX133" fmla="*/ 97430 w 142875"/>
              <a:gd name="connsiteY133" fmla="*/ 358113 h 352425"/>
              <a:gd name="connsiteX134" fmla="*/ 96039 w 142875"/>
              <a:gd name="connsiteY134" fmla="*/ 358170 h 352425"/>
              <a:gd name="connsiteX135" fmla="*/ 94648 w 142875"/>
              <a:gd name="connsiteY135" fmla="*/ 358218 h 352425"/>
              <a:gd name="connsiteX136" fmla="*/ 93248 w 142875"/>
              <a:gd name="connsiteY136" fmla="*/ 358265 h 352425"/>
              <a:gd name="connsiteX137" fmla="*/ 91858 w 142875"/>
              <a:gd name="connsiteY137" fmla="*/ 358303 h 352425"/>
              <a:gd name="connsiteX138" fmla="*/ 90467 w 142875"/>
              <a:gd name="connsiteY138" fmla="*/ 358341 h 352425"/>
              <a:gd name="connsiteX139" fmla="*/ 89067 w 142875"/>
              <a:gd name="connsiteY139" fmla="*/ 358370 h 352425"/>
              <a:gd name="connsiteX140" fmla="*/ 87676 w 142875"/>
              <a:gd name="connsiteY140" fmla="*/ 358399 h 352425"/>
              <a:gd name="connsiteX141" fmla="*/ 86276 w 142875"/>
              <a:gd name="connsiteY141" fmla="*/ 358408 h 352425"/>
              <a:gd name="connsiteX142" fmla="*/ 84885 w 142875"/>
              <a:gd name="connsiteY142" fmla="*/ 358427 h 352425"/>
              <a:gd name="connsiteX143" fmla="*/ 83485 w 142875"/>
              <a:gd name="connsiteY143" fmla="*/ 358437 h 352425"/>
              <a:gd name="connsiteX144" fmla="*/ 82095 w 142875"/>
              <a:gd name="connsiteY144" fmla="*/ 358437 h 352425"/>
              <a:gd name="connsiteX145" fmla="*/ 80704 w 142875"/>
              <a:gd name="connsiteY145" fmla="*/ 358427 h 352425"/>
              <a:gd name="connsiteX146" fmla="*/ 79304 w 142875"/>
              <a:gd name="connsiteY146" fmla="*/ 358418 h 352425"/>
              <a:gd name="connsiteX147" fmla="*/ 77913 w 142875"/>
              <a:gd name="connsiteY147" fmla="*/ 358408 h 352425"/>
              <a:gd name="connsiteX148" fmla="*/ 76513 w 142875"/>
              <a:gd name="connsiteY148" fmla="*/ 358389 h 352425"/>
              <a:gd name="connsiteX149" fmla="*/ 75122 w 142875"/>
              <a:gd name="connsiteY149" fmla="*/ 358360 h 352425"/>
              <a:gd name="connsiteX150" fmla="*/ 73722 w 142875"/>
              <a:gd name="connsiteY150" fmla="*/ 358332 h 352425"/>
              <a:gd name="connsiteX151" fmla="*/ 72331 w 142875"/>
              <a:gd name="connsiteY151" fmla="*/ 358294 h 352425"/>
              <a:gd name="connsiteX152" fmla="*/ 70941 w 142875"/>
              <a:gd name="connsiteY152" fmla="*/ 358256 h 352425"/>
              <a:gd name="connsiteX153" fmla="*/ 69541 w 142875"/>
              <a:gd name="connsiteY153" fmla="*/ 358208 h 352425"/>
              <a:gd name="connsiteX154" fmla="*/ 68150 w 142875"/>
              <a:gd name="connsiteY154" fmla="*/ 358151 h 352425"/>
              <a:gd name="connsiteX155" fmla="*/ 66759 w 142875"/>
              <a:gd name="connsiteY155" fmla="*/ 358094 h 352425"/>
              <a:gd name="connsiteX156" fmla="*/ 65359 w 142875"/>
              <a:gd name="connsiteY156" fmla="*/ 358027 h 352425"/>
              <a:gd name="connsiteX157" fmla="*/ 63968 w 142875"/>
              <a:gd name="connsiteY157" fmla="*/ 357960 h 352425"/>
              <a:gd name="connsiteX158" fmla="*/ 62578 w 142875"/>
              <a:gd name="connsiteY158" fmla="*/ 357884 h 352425"/>
              <a:gd name="connsiteX159" fmla="*/ 61187 w 142875"/>
              <a:gd name="connsiteY159" fmla="*/ 357808 h 352425"/>
              <a:gd name="connsiteX160" fmla="*/ 59796 w 142875"/>
              <a:gd name="connsiteY160" fmla="*/ 357722 h 352425"/>
              <a:gd name="connsiteX161" fmla="*/ 58406 w 142875"/>
              <a:gd name="connsiteY161" fmla="*/ 357627 h 352425"/>
              <a:gd name="connsiteX162" fmla="*/ 57006 w 142875"/>
              <a:gd name="connsiteY162" fmla="*/ 357532 h 352425"/>
              <a:gd name="connsiteX163" fmla="*/ 55615 w 142875"/>
              <a:gd name="connsiteY163" fmla="*/ 357427 h 352425"/>
              <a:gd name="connsiteX164" fmla="*/ 54224 w 142875"/>
              <a:gd name="connsiteY164" fmla="*/ 357322 h 352425"/>
              <a:gd name="connsiteX165" fmla="*/ 52834 w 142875"/>
              <a:gd name="connsiteY165" fmla="*/ 357208 h 352425"/>
              <a:gd name="connsiteX166" fmla="*/ 51443 w 142875"/>
              <a:gd name="connsiteY166" fmla="*/ 357094 h 352425"/>
              <a:gd name="connsiteX167" fmla="*/ 50062 w 142875"/>
              <a:gd name="connsiteY167" fmla="*/ 356970 h 352425"/>
              <a:gd name="connsiteX168" fmla="*/ 48671 w 142875"/>
              <a:gd name="connsiteY168" fmla="*/ 356836 h 352425"/>
              <a:gd name="connsiteX169" fmla="*/ 47281 w 142875"/>
              <a:gd name="connsiteY169" fmla="*/ 356703 h 352425"/>
              <a:gd name="connsiteX170" fmla="*/ 45890 w 142875"/>
              <a:gd name="connsiteY170" fmla="*/ 356560 h 352425"/>
              <a:gd name="connsiteX171" fmla="*/ 44509 w 142875"/>
              <a:gd name="connsiteY171" fmla="*/ 356417 h 352425"/>
              <a:gd name="connsiteX172" fmla="*/ 43118 w 142875"/>
              <a:gd name="connsiteY172" fmla="*/ 356265 h 352425"/>
              <a:gd name="connsiteX173" fmla="*/ 41737 w 142875"/>
              <a:gd name="connsiteY173" fmla="*/ 356113 h 352425"/>
              <a:gd name="connsiteX174" fmla="*/ 40347 w 142875"/>
              <a:gd name="connsiteY174" fmla="*/ 355951 h 352425"/>
              <a:gd name="connsiteX175" fmla="*/ 38965 w 142875"/>
              <a:gd name="connsiteY175" fmla="*/ 355779 h 352425"/>
              <a:gd name="connsiteX176" fmla="*/ 37584 w 142875"/>
              <a:gd name="connsiteY176" fmla="*/ 355608 h 352425"/>
              <a:gd name="connsiteX177" fmla="*/ 36194 w 142875"/>
              <a:gd name="connsiteY177" fmla="*/ 355427 h 352425"/>
              <a:gd name="connsiteX178" fmla="*/ 34812 w 142875"/>
              <a:gd name="connsiteY178" fmla="*/ 355246 h 352425"/>
              <a:gd name="connsiteX179" fmla="*/ 33431 w 142875"/>
              <a:gd name="connsiteY179" fmla="*/ 355055 h 352425"/>
              <a:gd name="connsiteX180" fmla="*/ 32050 w 142875"/>
              <a:gd name="connsiteY180" fmla="*/ 354865 h 352425"/>
              <a:gd name="connsiteX181" fmla="*/ 30669 w 142875"/>
              <a:gd name="connsiteY181" fmla="*/ 354665 h 352425"/>
              <a:gd name="connsiteX182" fmla="*/ 29288 w 142875"/>
              <a:gd name="connsiteY182" fmla="*/ 354455 h 352425"/>
              <a:gd name="connsiteX183" fmla="*/ 27916 w 142875"/>
              <a:gd name="connsiteY183" fmla="*/ 354246 h 352425"/>
              <a:gd name="connsiteX184" fmla="*/ 26535 w 142875"/>
              <a:gd name="connsiteY184" fmla="*/ 354027 h 352425"/>
              <a:gd name="connsiteX185" fmla="*/ 25154 w 142875"/>
              <a:gd name="connsiteY185" fmla="*/ 353807 h 352425"/>
              <a:gd name="connsiteX186" fmla="*/ 23782 w 142875"/>
              <a:gd name="connsiteY186" fmla="*/ 353579 h 352425"/>
              <a:gd name="connsiteX187" fmla="*/ 22401 w 142875"/>
              <a:gd name="connsiteY187" fmla="*/ 353350 h 352425"/>
              <a:gd name="connsiteX188" fmla="*/ 21030 w 142875"/>
              <a:gd name="connsiteY188" fmla="*/ 353112 h 352425"/>
              <a:gd name="connsiteX189" fmla="*/ 19658 w 142875"/>
              <a:gd name="connsiteY189" fmla="*/ 352865 h 352425"/>
              <a:gd name="connsiteX190" fmla="*/ 18287 w 142875"/>
              <a:gd name="connsiteY190" fmla="*/ 352617 h 352425"/>
              <a:gd name="connsiteX191" fmla="*/ 16915 w 142875"/>
              <a:gd name="connsiteY191" fmla="*/ 352360 h 352425"/>
              <a:gd name="connsiteX192" fmla="*/ 15543 w 142875"/>
              <a:gd name="connsiteY192" fmla="*/ 352103 h 352425"/>
              <a:gd name="connsiteX193" fmla="*/ 14172 w 142875"/>
              <a:gd name="connsiteY193" fmla="*/ 351836 h 352425"/>
              <a:gd name="connsiteX194" fmla="*/ 12810 w 142875"/>
              <a:gd name="connsiteY194" fmla="*/ 351569 h 352425"/>
              <a:gd name="connsiteX195" fmla="*/ 11438 w 142875"/>
              <a:gd name="connsiteY195" fmla="*/ 351293 h 352425"/>
              <a:gd name="connsiteX196" fmla="*/ 10076 w 142875"/>
              <a:gd name="connsiteY196" fmla="*/ 351007 h 352425"/>
              <a:gd name="connsiteX197" fmla="*/ 8704 w 142875"/>
              <a:gd name="connsiteY197" fmla="*/ 350721 h 352425"/>
              <a:gd name="connsiteX198" fmla="*/ 7342 w 142875"/>
              <a:gd name="connsiteY198" fmla="*/ 350436 h 352425"/>
              <a:gd name="connsiteX199" fmla="*/ 5980 w 142875"/>
              <a:gd name="connsiteY199" fmla="*/ 350140 h 352425"/>
              <a:gd name="connsiteX200" fmla="*/ 4618 w 142875"/>
              <a:gd name="connsiteY200" fmla="*/ 349836 h 352425"/>
              <a:gd name="connsiteX201" fmla="*/ 3256 w 142875"/>
              <a:gd name="connsiteY201" fmla="*/ 349531 h 352425"/>
              <a:gd name="connsiteX202" fmla="*/ 4047 w 142875"/>
              <a:gd name="connsiteY202" fmla="*/ 346064 h 352425"/>
              <a:gd name="connsiteX203" fmla="*/ 4837 w 142875"/>
              <a:gd name="connsiteY203" fmla="*/ 342597 h 352425"/>
              <a:gd name="connsiteX204" fmla="*/ 5628 w 142875"/>
              <a:gd name="connsiteY204" fmla="*/ 339139 h 352425"/>
              <a:gd name="connsiteX205" fmla="*/ 6418 w 142875"/>
              <a:gd name="connsiteY205" fmla="*/ 335672 h 352425"/>
              <a:gd name="connsiteX206" fmla="*/ 7209 w 142875"/>
              <a:gd name="connsiteY206" fmla="*/ 332214 h 352425"/>
              <a:gd name="connsiteX207" fmla="*/ 8000 w 142875"/>
              <a:gd name="connsiteY207" fmla="*/ 328747 h 352425"/>
              <a:gd name="connsiteX208" fmla="*/ 8790 w 142875"/>
              <a:gd name="connsiteY208" fmla="*/ 325290 h 352425"/>
              <a:gd name="connsiteX209" fmla="*/ 9581 w 142875"/>
              <a:gd name="connsiteY209" fmla="*/ 321823 h 352425"/>
              <a:gd name="connsiteX210" fmla="*/ 10371 w 142875"/>
              <a:gd name="connsiteY210" fmla="*/ 318365 h 352425"/>
              <a:gd name="connsiteX211" fmla="*/ 11162 w 142875"/>
              <a:gd name="connsiteY211" fmla="*/ 314898 h 352425"/>
              <a:gd name="connsiteX212" fmla="*/ 11952 w 142875"/>
              <a:gd name="connsiteY212" fmla="*/ 311440 h 352425"/>
              <a:gd name="connsiteX213" fmla="*/ 12743 w 142875"/>
              <a:gd name="connsiteY213" fmla="*/ 307973 h 352425"/>
              <a:gd name="connsiteX214" fmla="*/ 13534 w 142875"/>
              <a:gd name="connsiteY214" fmla="*/ 304506 h 352425"/>
              <a:gd name="connsiteX215" fmla="*/ 14324 w 142875"/>
              <a:gd name="connsiteY215" fmla="*/ 301048 h 352425"/>
              <a:gd name="connsiteX216" fmla="*/ 15115 w 142875"/>
              <a:gd name="connsiteY216" fmla="*/ 297581 h 352425"/>
              <a:gd name="connsiteX217" fmla="*/ 15905 w 142875"/>
              <a:gd name="connsiteY217" fmla="*/ 294124 h 352425"/>
              <a:gd name="connsiteX218" fmla="*/ 16696 w 142875"/>
              <a:gd name="connsiteY218" fmla="*/ 290657 h 352425"/>
              <a:gd name="connsiteX219" fmla="*/ 17486 w 142875"/>
              <a:gd name="connsiteY219" fmla="*/ 287199 h 352425"/>
              <a:gd name="connsiteX220" fmla="*/ 18277 w 142875"/>
              <a:gd name="connsiteY220" fmla="*/ 283732 h 352425"/>
              <a:gd name="connsiteX221" fmla="*/ 19068 w 142875"/>
              <a:gd name="connsiteY221" fmla="*/ 280274 h 352425"/>
              <a:gd name="connsiteX222" fmla="*/ 19858 w 142875"/>
              <a:gd name="connsiteY222" fmla="*/ 276807 h 352425"/>
              <a:gd name="connsiteX223" fmla="*/ 20649 w 142875"/>
              <a:gd name="connsiteY223" fmla="*/ 273350 h 352425"/>
              <a:gd name="connsiteX224" fmla="*/ 21439 w 142875"/>
              <a:gd name="connsiteY224" fmla="*/ 269883 h 352425"/>
              <a:gd name="connsiteX225" fmla="*/ 22230 w 142875"/>
              <a:gd name="connsiteY225" fmla="*/ 266416 h 352425"/>
              <a:gd name="connsiteX226" fmla="*/ 23021 w 142875"/>
              <a:gd name="connsiteY226" fmla="*/ 262958 h 352425"/>
              <a:gd name="connsiteX227" fmla="*/ 23811 w 142875"/>
              <a:gd name="connsiteY227" fmla="*/ 259491 h 352425"/>
              <a:gd name="connsiteX228" fmla="*/ 24602 w 142875"/>
              <a:gd name="connsiteY228" fmla="*/ 256033 h 352425"/>
              <a:gd name="connsiteX229" fmla="*/ 25392 w 142875"/>
              <a:gd name="connsiteY229" fmla="*/ 252566 h 352425"/>
              <a:gd name="connsiteX230" fmla="*/ 26183 w 142875"/>
              <a:gd name="connsiteY230" fmla="*/ 249109 h 352425"/>
              <a:gd name="connsiteX231" fmla="*/ 26973 w 142875"/>
              <a:gd name="connsiteY231" fmla="*/ 245642 h 352425"/>
              <a:gd name="connsiteX232" fmla="*/ 27764 w 142875"/>
              <a:gd name="connsiteY232" fmla="*/ 242184 h 352425"/>
              <a:gd name="connsiteX233" fmla="*/ 28555 w 142875"/>
              <a:gd name="connsiteY233" fmla="*/ 238717 h 352425"/>
              <a:gd name="connsiteX234" fmla="*/ 29345 w 142875"/>
              <a:gd name="connsiteY234" fmla="*/ 235259 h 352425"/>
              <a:gd name="connsiteX235" fmla="*/ 30136 w 142875"/>
              <a:gd name="connsiteY235" fmla="*/ 231792 h 352425"/>
              <a:gd name="connsiteX236" fmla="*/ 30926 w 142875"/>
              <a:gd name="connsiteY236" fmla="*/ 228325 h 352425"/>
              <a:gd name="connsiteX237" fmla="*/ 31717 w 142875"/>
              <a:gd name="connsiteY237" fmla="*/ 224868 h 352425"/>
              <a:gd name="connsiteX238" fmla="*/ 32507 w 142875"/>
              <a:gd name="connsiteY238" fmla="*/ 221400 h 352425"/>
              <a:gd name="connsiteX239" fmla="*/ 33298 w 142875"/>
              <a:gd name="connsiteY239" fmla="*/ 217943 h 352425"/>
              <a:gd name="connsiteX240" fmla="*/ 34088 w 142875"/>
              <a:gd name="connsiteY240" fmla="*/ 214476 h 352425"/>
              <a:gd name="connsiteX241" fmla="*/ 34879 w 142875"/>
              <a:gd name="connsiteY241" fmla="*/ 211018 h 352425"/>
              <a:gd name="connsiteX242" fmla="*/ 35670 w 142875"/>
              <a:gd name="connsiteY242" fmla="*/ 207551 h 352425"/>
              <a:gd name="connsiteX243" fmla="*/ 36460 w 142875"/>
              <a:gd name="connsiteY243" fmla="*/ 204094 h 352425"/>
              <a:gd name="connsiteX244" fmla="*/ 37251 w 142875"/>
              <a:gd name="connsiteY244" fmla="*/ 200626 h 352425"/>
              <a:gd name="connsiteX245" fmla="*/ 38041 w 142875"/>
              <a:gd name="connsiteY245" fmla="*/ 197169 h 352425"/>
              <a:gd name="connsiteX246" fmla="*/ 38832 w 142875"/>
              <a:gd name="connsiteY246" fmla="*/ 193702 h 352425"/>
              <a:gd name="connsiteX247" fmla="*/ 39622 w 142875"/>
              <a:gd name="connsiteY247" fmla="*/ 190235 h 352425"/>
              <a:gd name="connsiteX248" fmla="*/ 40413 w 142875"/>
              <a:gd name="connsiteY248" fmla="*/ 186777 h 352425"/>
              <a:gd name="connsiteX249" fmla="*/ 41204 w 142875"/>
              <a:gd name="connsiteY249" fmla="*/ 183310 h 352425"/>
              <a:gd name="connsiteX250" fmla="*/ 41994 w 142875"/>
              <a:gd name="connsiteY250" fmla="*/ 179852 h 352425"/>
              <a:gd name="connsiteX251" fmla="*/ 42785 w 142875"/>
              <a:gd name="connsiteY251" fmla="*/ 176385 h 352425"/>
              <a:gd name="connsiteX252" fmla="*/ 43575 w 142875"/>
              <a:gd name="connsiteY252" fmla="*/ 172928 h 352425"/>
              <a:gd name="connsiteX253" fmla="*/ 44366 w 142875"/>
              <a:gd name="connsiteY253" fmla="*/ 169461 h 352425"/>
              <a:gd name="connsiteX254" fmla="*/ 45156 w 142875"/>
              <a:gd name="connsiteY254" fmla="*/ 166003 h 352425"/>
              <a:gd name="connsiteX255" fmla="*/ 45947 w 142875"/>
              <a:gd name="connsiteY255" fmla="*/ 162536 h 352425"/>
              <a:gd name="connsiteX256" fmla="*/ 46738 w 142875"/>
              <a:gd name="connsiteY256" fmla="*/ 159075 h 352425"/>
              <a:gd name="connsiteX257" fmla="*/ 47528 w 142875"/>
              <a:gd name="connsiteY257" fmla="*/ 155611 h 352425"/>
              <a:gd name="connsiteX258" fmla="*/ 48319 w 142875"/>
              <a:gd name="connsiteY258" fmla="*/ 152149 h 352425"/>
              <a:gd name="connsiteX259" fmla="*/ 49109 w 142875"/>
              <a:gd name="connsiteY259" fmla="*/ 148686 h 352425"/>
              <a:gd name="connsiteX260" fmla="*/ 49900 w 142875"/>
              <a:gd name="connsiteY260" fmla="*/ 145223 h 352425"/>
              <a:gd name="connsiteX261" fmla="*/ 50691 w 142875"/>
              <a:gd name="connsiteY261" fmla="*/ 141760 h 352425"/>
              <a:gd name="connsiteX262" fmla="*/ 51481 w 142875"/>
              <a:gd name="connsiteY262" fmla="*/ 138298 h 352425"/>
              <a:gd name="connsiteX263" fmla="*/ 52272 w 142875"/>
              <a:gd name="connsiteY263" fmla="*/ 134834 h 352425"/>
              <a:gd name="connsiteX264" fmla="*/ 53062 w 142875"/>
              <a:gd name="connsiteY264" fmla="*/ 131372 h 352425"/>
              <a:gd name="connsiteX265" fmla="*/ 53853 w 142875"/>
              <a:gd name="connsiteY265" fmla="*/ 127909 h 352425"/>
              <a:gd name="connsiteX266" fmla="*/ 54643 w 142875"/>
              <a:gd name="connsiteY266" fmla="*/ 124446 h 352425"/>
              <a:gd name="connsiteX267" fmla="*/ 55434 w 142875"/>
              <a:gd name="connsiteY267" fmla="*/ 120983 h 352425"/>
              <a:gd name="connsiteX268" fmla="*/ 56225 w 142875"/>
              <a:gd name="connsiteY268" fmla="*/ 117521 h 352425"/>
              <a:gd name="connsiteX269" fmla="*/ 57015 w 142875"/>
              <a:gd name="connsiteY269" fmla="*/ 114058 h 352425"/>
              <a:gd name="connsiteX270" fmla="*/ 57806 w 142875"/>
              <a:gd name="connsiteY270" fmla="*/ 110595 h 352425"/>
              <a:gd name="connsiteX271" fmla="*/ 58596 w 142875"/>
              <a:gd name="connsiteY271" fmla="*/ 107133 h 352425"/>
              <a:gd name="connsiteX272" fmla="*/ 59387 w 142875"/>
              <a:gd name="connsiteY272" fmla="*/ 103670 h 352425"/>
              <a:gd name="connsiteX273" fmla="*/ 60178 w 142875"/>
              <a:gd name="connsiteY273" fmla="*/ 100207 h 352425"/>
              <a:gd name="connsiteX274" fmla="*/ 60968 w 142875"/>
              <a:gd name="connsiteY274" fmla="*/ 96744 h 352425"/>
              <a:gd name="connsiteX275" fmla="*/ 61759 w 142875"/>
              <a:gd name="connsiteY275" fmla="*/ 93282 h 352425"/>
              <a:gd name="connsiteX276" fmla="*/ 62549 w 142875"/>
              <a:gd name="connsiteY276" fmla="*/ 89818 h 352425"/>
              <a:gd name="connsiteX277" fmla="*/ 63340 w 142875"/>
              <a:gd name="connsiteY277" fmla="*/ 86356 h 352425"/>
              <a:gd name="connsiteX278" fmla="*/ 64130 w 142875"/>
              <a:gd name="connsiteY278" fmla="*/ 82893 h 352425"/>
              <a:gd name="connsiteX279" fmla="*/ 64921 w 142875"/>
              <a:gd name="connsiteY279" fmla="*/ 79430 h 352425"/>
              <a:gd name="connsiteX280" fmla="*/ 65712 w 142875"/>
              <a:gd name="connsiteY280" fmla="*/ 75968 h 352425"/>
              <a:gd name="connsiteX281" fmla="*/ 66502 w 142875"/>
              <a:gd name="connsiteY281" fmla="*/ 72505 h 352425"/>
              <a:gd name="connsiteX282" fmla="*/ 67293 w 142875"/>
              <a:gd name="connsiteY282" fmla="*/ 69042 h 352425"/>
              <a:gd name="connsiteX283" fmla="*/ 68083 w 142875"/>
              <a:gd name="connsiteY283" fmla="*/ 65579 h 352425"/>
              <a:gd name="connsiteX284" fmla="*/ 68874 w 142875"/>
              <a:gd name="connsiteY284" fmla="*/ 62117 h 352425"/>
              <a:gd name="connsiteX285" fmla="*/ 69665 w 142875"/>
              <a:gd name="connsiteY285" fmla="*/ 58653 h 352425"/>
              <a:gd name="connsiteX286" fmla="*/ 70455 w 142875"/>
              <a:gd name="connsiteY286" fmla="*/ 55191 h 352425"/>
              <a:gd name="connsiteX287" fmla="*/ 71246 w 142875"/>
              <a:gd name="connsiteY287" fmla="*/ 51728 h 352425"/>
              <a:gd name="connsiteX288" fmla="*/ 72036 w 142875"/>
              <a:gd name="connsiteY288" fmla="*/ 48265 h 352425"/>
              <a:gd name="connsiteX289" fmla="*/ 72827 w 142875"/>
              <a:gd name="connsiteY289" fmla="*/ 44802 h 352425"/>
              <a:gd name="connsiteX290" fmla="*/ 73617 w 142875"/>
              <a:gd name="connsiteY290" fmla="*/ 41340 h 352425"/>
              <a:gd name="connsiteX291" fmla="*/ 74408 w 142875"/>
              <a:gd name="connsiteY291" fmla="*/ 37877 h 352425"/>
              <a:gd name="connsiteX292" fmla="*/ 75198 w 142875"/>
              <a:gd name="connsiteY292" fmla="*/ 34414 h 352425"/>
              <a:gd name="connsiteX293" fmla="*/ 75989 w 142875"/>
              <a:gd name="connsiteY293" fmla="*/ 30952 h 352425"/>
              <a:gd name="connsiteX294" fmla="*/ 76779 w 142875"/>
              <a:gd name="connsiteY294" fmla="*/ 27489 h 352425"/>
              <a:gd name="connsiteX295" fmla="*/ 77570 w 142875"/>
              <a:gd name="connsiteY295" fmla="*/ 24026 h 352425"/>
              <a:gd name="connsiteX296" fmla="*/ 78361 w 142875"/>
              <a:gd name="connsiteY296" fmla="*/ 20563 h 352425"/>
              <a:gd name="connsiteX297" fmla="*/ 79151 w 142875"/>
              <a:gd name="connsiteY297" fmla="*/ 17101 h 352425"/>
              <a:gd name="connsiteX298" fmla="*/ 79942 w 142875"/>
              <a:gd name="connsiteY298" fmla="*/ 13637 h 352425"/>
              <a:gd name="connsiteX299" fmla="*/ 80732 w 142875"/>
              <a:gd name="connsiteY299" fmla="*/ 10175 h 352425"/>
              <a:gd name="connsiteX300" fmla="*/ 81523 w 142875"/>
              <a:gd name="connsiteY300" fmla="*/ 6712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142875" h="352425">
                <a:moveTo>
                  <a:pt x="82304" y="3256"/>
                </a:moveTo>
                <a:lnTo>
                  <a:pt x="82304" y="3256"/>
                </a:lnTo>
                <a:lnTo>
                  <a:pt x="82895" y="6757"/>
                </a:lnTo>
                <a:lnTo>
                  <a:pt x="83495" y="10259"/>
                </a:lnTo>
                <a:lnTo>
                  <a:pt x="84085" y="13760"/>
                </a:lnTo>
                <a:lnTo>
                  <a:pt x="84685" y="17263"/>
                </a:lnTo>
                <a:lnTo>
                  <a:pt x="85276" y="20764"/>
                </a:lnTo>
                <a:lnTo>
                  <a:pt x="85876" y="24265"/>
                </a:lnTo>
                <a:lnTo>
                  <a:pt x="86466" y="27767"/>
                </a:lnTo>
                <a:lnTo>
                  <a:pt x="87057" y="31269"/>
                </a:lnTo>
                <a:lnTo>
                  <a:pt x="87657" y="34770"/>
                </a:lnTo>
                <a:lnTo>
                  <a:pt x="88248" y="38272"/>
                </a:lnTo>
                <a:lnTo>
                  <a:pt x="88848" y="41773"/>
                </a:lnTo>
                <a:lnTo>
                  <a:pt x="89438" y="45275"/>
                </a:lnTo>
                <a:lnTo>
                  <a:pt x="90038" y="48777"/>
                </a:lnTo>
                <a:lnTo>
                  <a:pt x="90629" y="52278"/>
                </a:lnTo>
                <a:lnTo>
                  <a:pt x="91229" y="55780"/>
                </a:lnTo>
                <a:lnTo>
                  <a:pt x="91820" y="59281"/>
                </a:lnTo>
                <a:lnTo>
                  <a:pt x="92420" y="62783"/>
                </a:lnTo>
                <a:lnTo>
                  <a:pt x="93010" y="66285"/>
                </a:lnTo>
                <a:lnTo>
                  <a:pt x="93601" y="69786"/>
                </a:lnTo>
                <a:lnTo>
                  <a:pt x="94201" y="73288"/>
                </a:lnTo>
                <a:lnTo>
                  <a:pt x="94791" y="76790"/>
                </a:lnTo>
                <a:lnTo>
                  <a:pt x="95391" y="80291"/>
                </a:lnTo>
                <a:lnTo>
                  <a:pt x="95982" y="83793"/>
                </a:lnTo>
                <a:lnTo>
                  <a:pt x="96582" y="87294"/>
                </a:lnTo>
                <a:lnTo>
                  <a:pt x="97173" y="90796"/>
                </a:lnTo>
                <a:lnTo>
                  <a:pt x="97773" y="94298"/>
                </a:lnTo>
                <a:lnTo>
                  <a:pt x="98363" y="97799"/>
                </a:lnTo>
                <a:lnTo>
                  <a:pt x="98954" y="101301"/>
                </a:lnTo>
                <a:lnTo>
                  <a:pt x="99554" y="104802"/>
                </a:lnTo>
                <a:lnTo>
                  <a:pt x="100144" y="108304"/>
                </a:lnTo>
                <a:lnTo>
                  <a:pt x="100745" y="111806"/>
                </a:lnTo>
                <a:lnTo>
                  <a:pt x="101335" y="115307"/>
                </a:lnTo>
                <a:lnTo>
                  <a:pt x="101935" y="118809"/>
                </a:lnTo>
                <a:lnTo>
                  <a:pt x="102526" y="122311"/>
                </a:lnTo>
                <a:lnTo>
                  <a:pt x="103126" y="125812"/>
                </a:lnTo>
                <a:lnTo>
                  <a:pt x="103716" y="129314"/>
                </a:lnTo>
                <a:lnTo>
                  <a:pt x="104316" y="132815"/>
                </a:lnTo>
                <a:lnTo>
                  <a:pt x="104907" y="136317"/>
                </a:lnTo>
                <a:lnTo>
                  <a:pt x="105497" y="139819"/>
                </a:lnTo>
                <a:lnTo>
                  <a:pt x="106097" y="143320"/>
                </a:lnTo>
                <a:lnTo>
                  <a:pt x="106688" y="146822"/>
                </a:lnTo>
                <a:lnTo>
                  <a:pt x="107288" y="150323"/>
                </a:lnTo>
                <a:lnTo>
                  <a:pt x="107879" y="153825"/>
                </a:lnTo>
                <a:lnTo>
                  <a:pt x="108479" y="157327"/>
                </a:lnTo>
                <a:lnTo>
                  <a:pt x="109069" y="160828"/>
                </a:lnTo>
                <a:lnTo>
                  <a:pt x="109669" y="164327"/>
                </a:lnTo>
                <a:lnTo>
                  <a:pt x="110260" y="167832"/>
                </a:lnTo>
                <a:lnTo>
                  <a:pt x="110860" y="171337"/>
                </a:lnTo>
                <a:lnTo>
                  <a:pt x="111451" y="174833"/>
                </a:lnTo>
                <a:lnTo>
                  <a:pt x="112041" y="178338"/>
                </a:lnTo>
                <a:lnTo>
                  <a:pt x="112641" y="181834"/>
                </a:lnTo>
                <a:lnTo>
                  <a:pt x="113232" y="185339"/>
                </a:lnTo>
                <a:lnTo>
                  <a:pt x="113832" y="188844"/>
                </a:lnTo>
                <a:lnTo>
                  <a:pt x="114423" y="192340"/>
                </a:lnTo>
                <a:lnTo>
                  <a:pt x="115022" y="195845"/>
                </a:lnTo>
                <a:lnTo>
                  <a:pt x="115613" y="199350"/>
                </a:lnTo>
                <a:lnTo>
                  <a:pt x="116213" y="202846"/>
                </a:lnTo>
                <a:lnTo>
                  <a:pt x="116804" y="206351"/>
                </a:lnTo>
                <a:lnTo>
                  <a:pt x="117404" y="209847"/>
                </a:lnTo>
                <a:lnTo>
                  <a:pt x="117994" y="213352"/>
                </a:lnTo>
                <a:lnTo>
                  <a:pt x="118585" y="216857"/>
                </a:lnTo>
                <a:lnTo>
                  <a:pt x="119185" y="220353"/>
                </a:lnTo>
                <a:lnTo>
                  <a:pt x="119776" y="223858"/>
                </a:lnTo>
                <a:lnTo>
                  <a:pt x="120376" y="227363"/>
                </a:lnTo>
                <a:lnTo>
                  <a:pt x="120966" y="230859"/>
                </a:lnTo>
                <a:lnTo>
                  <a:pt x="121566" y="234364"/>
                </a:lnTo>
                <a:lnTo>
                  <a:pt x="122157" y="237860"/>
                </a:lnTo>
                <a:lnTo>
                  <a:pt x="122757" y="241365"/>
                </a:lnTo>
                <a:lnTo>
                  <a:pt x="123348" y="244870"/>
                </a:lnTo>
                <a:lnTo>
                  <a:pt x="123938" y="248366"/>
                </a:lnTo>
                <a:lnTo>
                  <a:pt x="124538" y="251871"/>
                </a:lnTo>
                <a:lnTo>
                  <a:pt x="125128" y="255376"/>
                </a:lnTo>
                <a:lnTo>
                  <a:pt x="125729" y="258872"/>
                </a:lnTo>
                <a:lnTo>
                  <a:pt x="126319" y="262377"/>
                </a:lnTo>
                <a:lnTo>
                  <a:pt x="126919" y="265873"/>
                </a:lnTo>
                <a:lnTo>
                  <a:pt x="127510" y="269378"/>
                </a:lnTo>
                <a:lnTo>
                  <a:pt x="128110" y="272883"/>
                </a:lnTo>
                <a:lnTo>
                  <a:pt x="128700" y="276379"/>
                </a:lnTo>
                <a:lnTo>
                  <a:pt x="129301" y="279884"/>
                </a:lnTo>
                <a:lnTo>
                  <a:pt x="129891" y="283389"/>
                </a:lnTo>
                <a:lnTo>
                  <a:pt x="130481" y="286885"/>
                </a:lnTo>
                <a:lnTo>
                  <a:pt x="131081" y="290390"/>
                </a:lnTo>
                <a:lnTo>
                  <a:pt x="131672" y="293886"/>
                </a:lnTo>
                <a:lnTo>
                  <a:pt x="132272" y="297391"/>
                </a:lnTo>
                <a:lnTo>
                  <a:pt x="132863" y="300896"/>
                </a:lnTo>
                <a:lnTo>
                  <a:pt x="133463" y="304392"/>
                </a:lnTo>
                <a:lnTo>
                  <a:pt x="134053" y="307897"/>
                </a:lnTo>
                <a:lnTo>
                  <a:pt x="134653" y="311402"/>
                </a:lnTo>
                <a:lnTo>
                  <a:pt x="135244" y="314898"/>
                </a:lnTo>
                <a:lnTo>
                  <a:pt x="135835" y="318403"/>
                </a:lnTo>
                <a:lnTo>
                  <a:pt x="136435" y="321899"/>
                </a:lnTo>
                <a:lnTo>
                  <a:pt x="137025" y="325404"/>
                </a:lnTo>
                <a:lnTo>
                  <a:pt x="137625" y="328909"/>
                </a:lnTo>
                <a:lnTo>
                  <a:pt x="138216" y="332405"/>
                </a:lnTo>
                <a:lnTo>
                  <a:pt x="138816" y="335910"/>
                </a:lnTo>
                <a:lnTo>
                  <a:pt x="139406" y="339406"/>
                </a:lnTo>
                <a:lnTo>
                  <a:pt x="140006" y="342911"/>
                </a:lnTo>
                <a:lnTo>
                  <a:pt x="140597" y="346416"/>
                </a:lnTo>
                <a:lnTo>
                  <a:pt x="141197" y="349912"/>
                </a:lnTo>
                <a:lnTo>
                  <a:pt x="141788" y="353417"/>
                </a:lnTo>
                <a:lnTo>
                  <a:pt x="140416" y="353646"/>
                </a:lnTo>
                <a:lnTo>
                  <a:pt x="139035" y="353874"/>
                </a:lnTo>
                <a:lnTo>
                  <a:pt x="137664" y="354093"/>
                </a:lnTo>
                <a:lnTo>
                  <a:pt x="136282" y="354312"/>
                </a:lnTo>
                <a:lnTo>
                  <a:pt x="134901" y="354522"/>
                </a:lnTo>
                <a:lnTo>
                  <a:pt x="133520" y="354722"/>
                </a:lnTo>
                <a:lnTo>
                  <a:pt x="132139" y="354922"/>
                </a:lnTo>
                <a:lnTo>
                  <a:pt x="130758" y="355112"/>
                </a:lnTo>
                <a:lnTo>
                  <a:pt x="129377" y="355303"/>
                </a:lnTo>
                <a:lnTo>
                  <a:pt x="127996" y="355484"/>
                </a:lnTo>
                <a:lnTo>
                  <a:pt x="126614" y="355655"/>
                </a:lnTo>
                <a:lnTo>
                  <a:pt x="125224" y="355827"/>
                </a:lnTo>
                <a:lnTo>
                  <a:pt x="123842" y="355998"/>
                </a:lnTo>
                <a:lnTo>
                  <a:pt x="122462" y="356160"/>
                </a:lnTo>
                <a:lnTo>
                  <a:pt x="121071" y="356313"/>
                </a:lnTo>
                <a:lnTo>
                  <a:pt x="119680" y="356465"/>
                </a:lnTo>
                <a:lnTo>
                  <a:pt x="118299" y="356608"/>
                </a:lnTo>
                <a:lnTo>
                  <a:pt x="116908" y="356741"/>
                </a:lnTo>
                <a:lnTo>
                  <a:pt x="115518" y="356875"/>
                </a:lnTo>
                <a:lnTo>
                  <a:pt x="114127" y="357008"/>
                </a:lnTo>
                <a:lnTo>
                  <a:pt x="112746" y="357122"/>
                </a:lnTo>
                <a:lnTo>
                  <a:pt x="111355" y="357246"/>
                </a:lnTo>
                <a:lnTo>
                  <a:pt x="109965" y="357360"/>
                </a:lnTo>
                <a:lnTo>
                  <a:pt x="108574" y="357465"/>
                </a:lnTo>
                <a:lnTo>
                  <a:pt x="107183" y="357560"/>
                </a:lnTo>
                <a:lnTo>
                  <a:pt x="105793" y="357656"/>
                </a:lnTo>
                <a:lnTo>
                  <a:pt x="104393" y="357751"/>
                </a:lnTo>
                <a:lnTo>
                  <a:pt x="103002" y="357837"/>
                </a:lnTo>
                <a:lnTo>
                  <a:pt x="101611" y="357913"/>
                </a:lnTo>
                <a:lnTo>
                  <a:pt x="100220" y="357979"/>
                </a:lnTo>
                <a:lnTo>
                  <a:pt x="98830" y="358046"/>
                </a:lnTo>
                <a:lnTo>
                  <a:pt x="97430" y="358113"/>
                </a:lnTo>
                <a:lnTo>
                  <a:pt x="96039" y="358170"/>
                </a:lnTo>
                <a:lnTo>
                  <a:pt x="94648" y="358218"/>
                </a:lnTo>
                <a:lnTo>
                  <a:pt x="93248" y="358265"/>
                </a:lnTo>
                <a:lnTo>
                  <a:pt x="91858" y="358303"/>
                </a:lnTo>
                <a:lnTo>
                  <a:pt x="90467" y="358341"/>
                </a:lnTo>
                <a:lnTo>
                  <a:pt x="89067" y="358370"/>
                </a:lnTo>
                <a:lnTo>
                  <a:pt x="87676" y="358399"/>
                </a:lnTo>
                <a:lnTo>
                  <a:pt x="86276" y="358408"/>
                </a:lnTo>
                <a:lnTo>
                  <a:pt x="84885" y="358427"/>
                </a:lnTo>
                <a:lnTo>
                  <a:pt x="83485" y="358437"/>
                </a:lnTo>
                <a:lnTo>
                  <a:pt x="82095" y="358437"/>
                </a:lnTo>
                <a:lnTo>
                  <a:pt x="80704" y="358427"/>
                </a:lnTo>
                <a:lnTo>
                  <a:pt x="79304" y="358418"/>
                </a:lnTo>
                <a:lnTo>
                  <a:pt x="77913" y="358408"/>
                </a:lnTo>
                <a:lnTo>
                  <a:pt x="76513" y="358389"/>
                </a:lnTo>
                <a:lnTo>
                  <a:pt x="75122" y="358360"/>
                </a:lnTo>
                <a:lnTo>
                  <a:pt x="73722" y="358332"/>
                </a:lnTo>
                <a:lnTo>
                  <a:pt x="72331" y="358294"/>
                </a:lnTo>
                <a:lnTo>
                  <a:pt x="70941" y="358256"/>
                </a:lnTo>
                <a:lnTo>
                  <a:pt x="69541" y="358208"/>
                </a:lnTo>
                <a:lnTo>
                  <a:pt x="68150" y="358151"/>
                </a:lnTo>
                <a:lnTo>
                  <a:pt x="66759" y="358094"/>
                </a:lnTo>
                <a:lnTo>
                  <a:pt x="65359" y="358027"/>
                </a:lnTo>
                <a:lnTo>
                  <a:pt x="63968" y="357960"/>
                </a:lnTo>
                <a:lnTo>
                  <a:pt x="62578" y="357884"/>
                </a:lnTo>
                <a:lnTo>
                  <a:pt x="61187" y="357808"/>
                </a:lnTo>
                <a:lnTo>
                  <a:pt x="59796" y="357722"/>
                </a:lnTo>
                <a:lnTo>
                  <a:pt x="58406" y="357627"/>
                </a:lnTo>
                <a:lnTo>
                  <a:pt x="57006" y="357532"/>
                </a:lnTo>
                <a:lnTo>
                  <a:pt x="55615" y="357427"/>
                </a:lnTo>
                <a:lnTo>
                  <a:pt x="54224" y="357322"/>
                </a:lnTo>
                <a:lnTo>
                  <a:pt x="52834" y="357208"/>
                </a:lnTo>
                <a:lnTo>
                  <a:pt x="51443" y="357094"/>
                </a:lnTo>
                <a:lnTo>
                  <a:pt x="50062" y="356970"/>
                </a:lnTo>
                <a:lnTo>
                  <a:pt x="48671" y="356836"/>
                </a:lnTo>
                <a:lnTo>
                  <a:pt x="47281" y="356703"/>
                </a:lnTo>
                <a:lnTo>
                  <a:pt x="45890" y="356560"/>
                </a:lnTo>
                <a:lnTo>
                  <a:pt x="44509" y="356417"/>
                </a:lnTo>
                <a:lnTo>
                  <a:pt x="43118" y="356265"/>
                </a:lnTo>
                <a:lnTo>
                  <a:pt x="41737" y="356113"/>
                </a:lnTo>
                <a:lnTo>
                  <a:pt x="40347" y="355951"/>
                </a:lnTo>
                <a:lnTo>
                  <a:pt x="38965" y="355779"/>
                </a:lnTo>
                <a:lnTo>
                  <a:pt x="37584" y="355608"/>
                </a:lnTo>
                <a:lnTo>
                  <a:pt x="36194" y="355427"/>
                </a:lnTo>
                <a:lnTo>
                  <a:pt x="34812" y="355246"/>
                </a:lnTo>
                <a:lnTo>
                  <a:pt x="33431" y="355055"/>
                </a:lnTo>
                <a:lnTo>
                  <a:pt x="32050" y="354865"/>
                </a:lnTo>
                <a:lnTo>
                  <a:pt x="30669" y="354665"/>
                </a:lnTo>
                <a:lnTo>
                  <a:pt x="29288" y="354455"/>
                </a:lnTo>
                <a:lnTo>
                  <a:pt x="27916" y="354246"/>
                </a:lnTo>
                <a:lnTo>
                  <a:pt x="26535" y="354027"/>
                </a:lnTo>
                <a:lnTo>
                  <a:pt x="25154" y="353807"/>
                </a:lnTo>
                <a:lnTo>
                  <a:pt x="23782" y="353579"/>
                </a:lnTo>
                <a:lnTo>
                  <a:pt x="22401" y="353350"/>
                </a:lnTo>
                <a:lnTo>
                  <a:pt x="21030" y="353112"/>
                </a:lnTo>
                <a:lnTo>
                  <a:pt x="19658" y="352865"/>
                </a:lnTo>
                <a:lnTo>
                  <a:pt x="18287" y="352617"/>
                </a:lnTo>
                <a:lnTo>
                  <a:pt x="16915" y="352360"/>
                </a:lnTo>
                <a:lnTo>
                  <a:pt x="15543" y="352103"/>
                </a:lnTo>
                <a:lnTo>
                  <a:pt x="14172" y="351836"/>
                </a:lnTo>
                <a:lnTo>
                  <a:pt x="12810" y="351569"/>
                </a:lnTo>
                <a:lnTo>
                  <a:pt x="11438" y="351293"/>
                </a:lnTo>
                <a:lnTo>
                  <a:pt x="10076" y="351007"/>
                </a:lnTo>
                <a:lnTo>
                  <a:pt x="8704" y="350721"/>
                </a:lnTo>
                <a:lnTo>
                  <a:pt x="7342" y="350436"/>
                </a:lnTo>
                <a:lnTo>
                  <a:pt x="5980" y="350140"/>
                </a:lnTo>
                <a:lnTo>
                  <a:pt x="4618" y="349836"/>
                </a:lnTo>
                <a:lnTo>
                  <a:pt x="3256" y="349531"/>
                </a:lnTo>
                <a:lnTo>
                  <a:pt x="4047" y="346064"/>
                </a:lnTo>
                <a:lnTo>
                  <a:pt x="4837" y="342597"/>
                </a:lnTo>
                <a:lnTo>
                  <a:pt x="5628" y="339139"/>
                </a:lnTo>
                <a:lnTo>
                  <a:pt x="6418" y="335672"/>
                </a:lnTo>
                <a:lnTo>
                  <a:pt x="7209" y="332214"/>
                </a:lnTo>
                <a:lnTo>
                  <a:pt x="8000" y="328747"/>
                </a:lnTo>
                <a:lnTo>
                  <a:pt x="8790" y="325290"/>
                </a:lnTo>
                <a:lnTo>
                  <a:pt x="9581" y="321823"/>
                </a:lnTo>
                <a:lnTo>
                  <a:pt x="10371" y="318365"/>
                </a:lnTo>
                <a:lnTo>
                  <a:pt x="11162" y="314898"/>
                </a:lnTo>
                <a:lnTo>
                  <a:pt x="11952" y="311440"/>
                </a:lnTo>
                <a:lnTo>
                  <a:pt x="12743" y="307973"/>
                </a:lnTo>
                <a:lnTo>
                  <a:pt x="13534" y="304506"/>
                </a:lnTo>
                <a:lnTo>
                  <a:pt x="14324" y="301048"/>
                </a:lnTo>
                <a:lnTo>
                  <a:pt x="15115" y="297581"/>
                </a:lnTo>
                <a:lnTo>
                  <a:pt x="15905" y="294124"/>
                </a:lnTo>
                <a:lnTo>
                  <a:pt x="16696" y="290657"/>
                </a:lnTo>
                <a:lnTo>
                  <a:pt x="17486" y="287199"/>
                </a:lnTo>
                <a:lnTo>
                  <a:pt x="18277" y="283732"/>
                </a:lnTo>
                <a:lnTo>
                  <a:pt x="19068" y="280274"/>
                </a:lnTo>
                <a:lnTo>
                  <a:pt x="19858" y="276807"/>
                </a:lnTo>
                <a:lnTo>
                  <a:pt x="20649" y="273350"/>
                </a:lnTo>
                <a:lnTo>
                  <a:pt x="21439" y="269883"/>
                </a:lnTo>
                <a:lnTo>
                  <a:pt x="22230" y="266416"/>
                </a:lnTo>
                <a:lnTo>
                  <a:pt x="23021" y="262958"/>
                </a:lnTo>
                <a:lnTo>
                  <a:pt x="23811" y="259491"/>
                </a:lnTo>
                <a:lnTo>
                  <a:pt x="24602" y="256033"/>
                </a:lnTo>
                <a:lnTo>
                  <a:pt x="25392" y="252566"/>
                </a:lnTo>
                <a:lnTo>
                  <a:pt x="26183" y="249109"/>
                </a:lnTo>
                <a:lnTo>
                  <a:pt x="26973" y="245642"/>
                </a:lnTo>
                <a:lnTo>
                  <a:pt x="27764" y="242184"/>
                </a:lnTo>
                <a:lnTo>
                  <a:pt x="28555" y="238717"/>
                </a:lnTo>
                <a:lnTo>
                  <a:pt x="29345" y="235259"/>
                </a:lnTo>
                <a:lnTo>
                  <a:pt x="30136" y="231792"/>
                </a:lnTo>
                <a:lnTo>
                  <a:pt x="30926" y="228325"/>
                </a:lnTo>
                <a:lnTo>
                  <a:pt x="31717" y="224868"/>
                </a:lnTo>
                <a:lnTo>
                  <a:pt x="32507" y="221400"/>
                </a:lnTo>
                <a:lnTo>
                  <a:pt x="33298" y="217943"/>
                </a:lnTo>
                <a:lnTo>
                  <a:pt x="34088" y="214476"/>
                </a:lnTo>
                <a:lnTo>
                  <a:pt x="34879" y="211018"/>
                </a:lnTo>
                <a:lnTo>
                  <a:pt x="35670" y="207551"/>
                </a:lnTo>
                <a:lnTo>
                  <a:pt x="36460" y="204094"/>
                </a:lnTo>
                <a:lnTo>
                  <a:pt x="37251" y="200626"/>
                </a:lnTo>
                <a:lnTo>
                  <a:pt x="38041" y="197169"/>
                </a:lnTo>
                <a:lnTo>
                  <a:pt x="38832" y="193702"/>
                </a:lnTo>
                <a:lnTo>
                  <a:pt x="39622" y="190235"/>
                </a:lnTo>
                <a:lnTo>
                  <a:pt x="40413" y="186777"/>
                </a:lnTo>
                <a:lnTo>
                  <a:pt x="41204" y="183310"/>
                </a:lnTo>
                <a:lnTo>
                  <a:pt x="41994" y="179852"/>
                </a:lnTo>
                <a:lnTo>
                  <a:pt x="42785" y="176385"/>
                </a:lnTo>
                <a:lnTo>
                  <a:pt x="43575" y="172928"/>
                </a:lnTo>
                <a:lnTo>
                  <a:pt x="44366" y="169461"/>
                </a:lnTo>
                <a:lnTo>
                  <a:pt x="45156" y="166003"/>
                </a:lnTo>
                <a:lnTo>
                  <a:pt x="45947" y="162536"/>
                </a:lnTo>
                <a:lnTo>
                  <a:pt x="46738" y="159075"/>
                </a:lnTo>
                <a:lnTo>
                  <a:pt x="47528" y="155611"/>
                </a:lnTo>
                <a:lnTo>
                  <a:pt x="48319" y="152149"/>
                </a:lnTo>
                <a:lnTo>
                  <a:pt x="49109" y="148686"/>
                </a:lnTo>
                <a:lnTo>
                  <a:pt x="49900" y="145223"/>
                </a:lnTo>
                <a:lnTo>
                  <a:pt x="50691" y="141760"/>
                </a:lnTo>
                <a:lnTo>
                  <a:pt x="51481" y="138298"/>
                </a:lnTo>
                <a:lnTo>
                  <a:pt x="52272" y="134834"/>
                </a:lnTo>
                <a:lnTo>
                  <a:pt x="53062" y="131372"/>
                </a:lnTo>
                <a:lnTo>
                  <a:pt x="53853" y="127909"/>
                </a:lnTo>
                <a:lnTo>
                  <a:pt x="54643" y="124446"/>
                </a:lnTo>
                <a:lnTo>
                  <a:pt x="55434" y="120983"/>
                </a:lnTo>
                <a:lnTo>
                  <a:pt x="56225" y="117521"/>
                </a:lnTo>
                <a:lnTo>
                  <a:pt x="57015" y="114058"/>
                </a:lnTo>
                <a:lnTo>
                  <a:pt x="57806" y="110595"/>
                </a:lnTo>
                <a:lnTo>
                  <a:pt x="58596" y="107133"/>
                </a:lnTo>
                <a:lnTo>
                  <a:pt x="59387" y="103670"/>
                </a:lnTo>
                <a:lnTo>
                  <a:pt x="60178" y="100207"/>
                </a:lnTo>
                <a:lnTo>
                  <a:pt x="60968" y="96744"/>
                </a:lnTo>
                <a:lnTo>
                  <a:pt x="61759" y="93282"/>
                </a:lnTo>
                <a:lnTo>
                  <a:pt x="62549" y="89818"/>
                </a:lnTo>
                <a:lnTo>
                  <a:pt x="63340" y="86356"/>
                </a:lnTo>
                <a:lnTo>
                  <a:pt x="64130" y="82893"/>
                </a:lnTo>
                <a:lnTo>
                  <a:pt x="64921" y="79430"/>
                </a:lnTo>
                <a:lnTo>
                  <a:pt x="65712" y="75968"/>
                </a:lnTo>
                <a:lnTo>
                  <a:pt x="66502" y="72505"/>
                </a:lnTo>
                <a:lnTo>
                  <a:pt x="67293" y="69042"/>
                </a:lnTo>
                <a:lnTo>
                  <a:pt x="68083" y="65579"/>
                </a:lnTo>
                <a:lnTo>
                  <a:pt x="68874" y="62117"/>
                </a:lnTo>
                <a:lnTo>
                  <a:pt x="69665" y="58653"/>
                </a:lnTo>
                <a:lnTo>
                  <a:pt x="70455" y="55191"/>
                </a:lnTo>
                <a:lnTo>
                  <a:pt x="71246" y="51728"/>
                </a:lnTo>
                <a:lnTo>
                  <a:pt x="72036" y="48265"/>
                </a:lnTo>
                <a:lnTo>
                  <a:pt x="72827" y="44802"/>
                </a:lnTo>
                <a:lnTo>
                  <a:pt x="73617" y="41340"/>
                </a:lnTo>
                <a:lnTo>
                  <a:pt x="74408" y="37877"/>
                </a:lnTo>
                <a:lnTo>
                  <a:pt x="75198" y="34414"/>
                </a:lnTo>
                <a:lnTo>
                  <a:pt x="75989" y="30952"/>
                </a:lnTo>
                <a:lnTo>
                  <a:pt x="76779" y="27489"/>
                </a:lnTo>
                <a:lnTo>
                  <a:pt x="77570" y="24026"/>
                </a:lnTo>
                <a:lnTo>
                  <a:pt x="78361" y="20563"/>
                </a:lnTo>
                <a:lnTo>
                  <a:pt x="79151" y="17101"/>
                </a:lnTo>
                <a:lnTo>
                  <a:pt x="79942" y="13637"/>
                </a:lnTo>
                <a:lnTo>
                  <a:pt x="80732" y="10175"/>
                </a:lnTo>
                <a:lnTo>
                  <a:pt x="81523" y="6712"/>
                </a:lnTo>
                <a:close/>
              </a:path>
            </a:pathLst>
          </a:custGeom>
          <a:solidFill>
            <a:srgbClr val="FFFFFF"/>
          </a:solidFill>
          <a:ln w="4341"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44" name="Freeform: Shape 163">
            <a:extLst>
              <a:ext uri="{FF2B5EF4-FFF2-40B4-BE49-F238E27FC236}">
                <a16:creationId xmlns:a16="http://schemas.microsoft.com/office/drawing/2014/main" id="{AEB99098-7CE4-49D6-ABBE-17841F90E0F2}"/>
              </a:ext>
            </a:extLst>
          </p:cNvPr>
          <p:cNvSpPr/>
          <p:nvPr/>
        </p:nvSpPr>
        <p:spPr>
          <a:xfrm>
            <a:off x="1979949" y="5920615"/>
            <a:ext cx="32868" cy="32868"/>
          </a:xfrm>
          <a:custGeom>
            <a:avLst/>
            <a:gdLst>
              <a:gd name="connsiteX0" fmla="*/ 3256 w 447675"/>
              <a:gd name="connsiteY0" fmla="*/ 3256 h 447675"/>
              <a:gd name="connsiteX1" fmla="*/ 3256 w 447675"/>
              <a:gd name="connsiteY1" fmla="*/ 3256 h 447675"/>
              <a:gd name="connsiteX2" fmla="*/ 7733 w 447675"/>
              <a:gd name="connsiteY2" fmla="*/ 6749 h 447675"/>
              <a:gd name="connsiteX3" fmla="*/ 12219 w 447675"/>
              <a:gd name="connsiteY3" fmla="*/ 10242 h 447675"/>
              <a:gd name="connsiteX4" fmla="*/ 16705 w 447675"/>
              <a:gd name="connsiteY4" fmla="*/ 13735 h 447675"/>
              <a:gd name="connsiteX5" fmla="*/ 21182 w 447675"/>
              <a:gd name="connsiteY5" fmla="*/ 17228 h 447675"/>
              <a:gd name="connsiteX6" fmla="*/ 25668 w 447675"/>
              <a:gd name="connsiteY6" fmla="*/ 20721 h 447675"/>
              <a:gd name="connsiteX7" fmla="*/ 30145 w 447675"/>
              <a:gd name="connsiteY7" fmla="*/ 24215 h 447675"/>
              <a:gd name="connsiteX8" fmla="*/ 34631 w 447675"/>
              <a:gd name="connsiteY8" fmla="*/ 27708 h 447675"/>
              <a:gd name="connsiteX9" fmla="*/ 39118 w 447675"/>
              <a:gd name="connsiteY9" fmla="*/ 31200 h 447675"/>
              <a:gd name="connsiteX10" fmla="*/ 43594 w 447675"/>
              <a:gd name="connsiteY10" fmla="*/ 34694 h 447675"/>
              <a:gd name="connsiteX11" fmla="*/ 48081 w 447675"/>
              <a:gd name="connsiteY11" fmla="*/ 38187 h 447675"/>
              <a:gd name="connsiteX12" fmla="*/ 52567 w 447675"/>
              <a:gd name="connsiteY12" fmla="*/ 41680 h 447675"/>
              <a:gd name="connsiteX13" fmla="*/ 57043 w 447675"/>
              <a:gd name="connsiteY13" fmla="*/ 45174 h 447675"/>
              <a:gd name="connsiteX14" fmla="*/ 61530 w 447675"/>
              <a:gd name="connsiteY14" fmla="*/ 48667 h 447675"/>
              <a:gd name="connsiteX15" fmla="*/ 66007 w 447675"/>
              <a:gd name="connsiteY15" fmla="*/ 52159 h 447675"/>
              <a:gd name="connsiteX16" fmla="*/ 70493 w 447675"/>
              <a:gd name="connsiteY16" fmla="*/ 55653 h 447675"/>
              <a:gd name="connsiteX17" fmla="*/ 74979 w 447675"/>
              <a:gd name="connsiteY17" fmla="*/ 59146 h 447675"/>
              <a:gd name="connsiteX18" fmla="*/ 79456 w 447675"/>
              <a:gd name="connsiteY18" fmla="*/ 62639 h 447675"/>
              <a:gd name="connsiteX19" fmla="*/ 83942 w 447675"/>
              <a:gd name="connsiteY19" fmla="*/ 66132 h 447675"/>
              <a:gd name="connsiteX20" fmla="*/ 88419 w 447675"/>
              <a:gd name="connsiteY20" fmla="*/ 69625 h 447675"/>
              <a:gd name="connsiteX21" fmla="*/ 92905 w 447675"/>
              <a:gd name="connsiteY21" fmla="*/ 73118 h 447675"/>
              <a:gd name="connsiteX22" fmla="*/ 97392 w 447675"/>
              <a:gd name="connsiteY22" fmla="*/ 76612 h 447675"/>
              <a:gd name="connsiteX23" fmla="*/ 101868 w 447675"/>
              <a:gd name="connsiteY23" fmla="*/ 80105 h 447675"/>
              <a:gd name="connsiteX24" fmla="*/ 106354 w 447675"/>
              <a:gd name="connsiteY24" fmla="*/ 83598 h 447675"/>
              <a:gd name="connsiteX25" fmla="*/ 110841 w 447675"/>
              <a:gd name="connsiteY25" fmla="*/ 87091 h 447675"/>
              <a:gd name="connsiteX26" fmla="*/ 115318 w 447675"/>
              <a:gd name="connsiteY26" fmla="*/ 90584 h 447675"/>
              <a:gd name="connsiteX27" fmla="*/ 119804 w 447675"/>
              <a:gd name="connsiteY27" fmla="*/ 94077 h 447675"/>
              <a:gd name="connsiteX28" fmla="*/ 124281 w 447675"/>
              <a:gd name="connsiteY28" fmla="*/ 97571 h 447675"/>
              <a:gd name="connsiteX29" fmla="*/ 128767 w 447675"/>
              <a:gd name="connsiteY29" fmla="*/ 101064 h 447675"/>
              <a:gd name="connsiteX30" fmla="*/ 133253 w 447675"/>
              <a:gd name="connsiteY30" fmla="*/ 104556 h 447675"/>
              <a:gd name="connsiteX31" fmla="*/ 137730 w 447675"/>
              <a:gd name="connsiteY31" fmla="*/ 108050 h 447675"/>
              <a:gd name="connsiteX32" fmla="*/ 142216 w 447675"/>
              <a:gd name="connsiteY32" fmla="*/ 111543 h 447675"/>
              <a:gd name="connsiteX33" fmla="*/ 146693 w 447675"/>
              <a:gd name="connsiteY33" fmla="*/ 115036 h 447675"/>
              <a:gd name="connsiteX34" fmla="*/ 151179 w 447675"/>
              <a:gd name="connsiteY34" fmla="*/ 118529 h 447675"/>
              <a:gd name="connsiteX35" fmla="*/ 155665 w 447675"/>
              <a:gd name="connsiteY35" fmla="*/ 122022 h 447675"/>
              <a:gd name="connsiteX36" fmla="*/ 160142 w 447675"/>
              <a:gd name="connsiteY36" fmla="*/ 125515 h 447675"/>
              <a:gd name="connsiteX37" fmla="*/ 164629 w 447675"/>
              <a:gd name="connsiteY37" fmla="*/ 129009 h 447675"/>
              <a:gd name="connsiteX38" fmla="*/ 169105 w 447675"/>
              <a:gd name="connsiteY38" fmla="*/ 132502 h 447675"/>
              <a:gd name="connsiteX39" fmla="*/ 173592 w 447675"/>
              <a:gd name="connsiteY39" fmla="*/ 135995 h 447675"/>
              <a:gd name="connsiteX40" fmla="*/ 178078 w 447675"/>
              <a:gd name="connsiteY40" fmla="*/ 139488 h 447675"/>
              <a:gd name="connsiteX41" fmla="*/ 182554 w 447675"/>
              <a:gd name="connsiteY41" fmla="*/ 142981 h 447675"/>
              <a:gd name="connsiteX42" fmla="*/ 187041 w 447675"/>
              <a:gd name="connsiteY42" fmla="*/ 146474 h 447675"/>
              <a:gd name="connsiteX43" fmla="*/ 191527 w 447675"/>
              <a:gd name="connsiteY43" fmla="*/ 149968 h 447675"/>
              <a:gd name="connsiteX44" fmla="*/ 196004 w 447675"/>
              <a:gd name="connsiteY44" fmla="*/ 153461 h 447675"/>
              <a:gd name="connsiteX45" fmla="*/ 200490 w 447675"/>
              <a:gd name="connsiteY45" fmla="*/ 156953 h 447675"/>
              <a:gd name="connsiteX46" fmla="*/ 204967 w 447675"/>
              <a:gd name="connsiteY46" fmla="*/ 160447 h 447675"/>
              <a:gd name="connsiteX47" fmla="*/ 209453 w 447675"/>
              <a:gd name="connsiteY47" fmla="*/ 163936 h 447675"/>
              <a:gd name="connsiteX48" fmla="*/ 213940 w 447675"/>
              <a:gd name="connsiteY48" fmla="*/ 167432 h 447675"/>
              <a:gd name="connsiteX49" fmla="*/ 218416 w 447675"/>
              <a:gd name="connsiteY49" fmla="*/ 170927 h 447675"/>
              <a:gd name="connsiteX50" fmla="*/ 222903 w 447675"/>
              <a:gd name="connsiteY50" fmla="*/ 174423 h 447675"/>
              <a:gd name="connsiteX51" fmla="*/ 227379 w 447675"/>
              <a:gd name="connsiteY51" fmla="*/ 177909 h 447675"/>
              <a:gd name="connsiteX52" fmla="*/ 231865 w 447675"/>
              <a:gd name="connsiteY52" fmla="*/ 181405 h 447675"/>
              <a:gd name="connsiteX53" fmla="*/ 236352 w 447675"/>
              <a:gd name="connsiteY53" fmla="*/ 184901 h 447675"/>
              <a:gd name="connsiteX54" fmla="*/ 240829 w 447675"/>
              <a:gd name="connsiteY54" fmla="*/ 188396 h 447675"/>
              <a:gd name="connsiteX55" fmla="*/ 245315 w 447675"/>
              <a:gd name="connsiteY55" fmla="*/ 191882 h 447675"/>
              <a:gd name="connsiteX56" fmla="*/ 249792 w 447675"/>
              <a:gd name="connsiteY56" fmla="*/ 195378 h 447675"/>
              <a:gd name="connsiteX57" fmla="*/ 254278 w 447675"/>
              <a:gd name="connsiteY57" fmla="*/ 198874 h 447675"/>
              <a:gd name="connsiteX58" fmla="*/ 258764 w 447675"/>
              <a:gd name="connsiteY58" fmla="*/ 202360 h 447675"/>
              <a:gd name="connsiteX59" fmla="*/ 263241 w 447675"/>
              <a:gd name="connsiteY59" fmla="*/ 205856 h 447675"/>
              <a:gd name="connsiteX60" fmla="*/ 267727 w 447675"/>
              <a:gd name="connsiteY60" fmla="*/ 209351 h 447675"/>
              <a:gd name="connsiteX61" fmla="*/ 272204 w 447675"/>
              <a:gd name="connsiteY61" fmla="*/ 212847 h 447675"/>
              <a:gd name="connsiteX62" fmla="*/ 276690 w 447675"/>
              <a:gd name="connsiteY62" fmla="*/ 216333 h 447675"/>
              <a:gd name="connsiteX63" fmla="*/ 281176 w 447675"/>
              <a:gd name="connsiteY63" fmla="*/ 219829 h 447675"/>
              <a:gd name="connsiteX64" fmla="*/ 285653 w 447675"/>
              <a:gd name="connsiteY64" fmla="*/ 223325 h 447675"/>
              <a:gd name="connsiteX65" fmla="*/ 290140 w 447675"/>
              <a:gd name="connsiteY65" fmla="*/ 226820 h 447675"/>
              <a:gd name="connsiteX66" fmla="*/ 294616 w 447675"/>
              <a:gd name="connsiteY66" fmla="*/ 230306 h 447675"/>
              <a:gd name="connsiteX67" fmla="*/ 299103 w 447675"/>
              <a:gd name="connsiteY67" fmla="*/ 233802 h 447675"/>
              <a:gd name="connsiteX68" fmla="*/ 303589 w 447675"/>
              <a:gd name="connsiteY68" fmla="*/ 237298 h 447675"/>
              <a:gd name="connsiteX69" fmla="*/ 308065 w 447675"/>
              <a:gd name="connsiteY69" fmla="*/ 240793 h 447675"/>
              <a:gd name="connsiteX70" fmla="*/ 312552 w 447675"/>
              <a:gd name="connsiteY70" fmla="*/ 244279 h 447675"/>
              <a:gd name="connsiteX71" fmla="*/ 317029 w 447675"/>
              <a:gd name="connsiteY71" fmla="*/ 247775 h 447675"/>
              <a:gd name="connsiteX72" fmla="*/ 321515 w 447675"/>
              <a:gd name="connsiteY72" fmla="*/ 251271 h 447675"/>
              <a:gd name="connsiteX73" fmla="*/ 326001 w 447675"/>
              <a:gd name="connsiteY73" fmla="*/ 254757 h 447675"/>
              <a:gd name="connsiteX74" fmla="*/ 330478 w 447675"/>
              <a:gd name="connsiteY74" fmla="*/ 258253 h 447675"/>
              <a:gd name="connsiteX75" fmla="*/ 334964 w 447675"/>
              <a:gd name="connsiteY75" fmla="*/ 261748 h 447675"/>
              <a:gd name="connsiteX76" fmla="*/ 339441 w 447675"/>
              <a:gd name="connsiteY76" fmla="*/ 265244 h 447675"/>
              <a:gd name="connsiteX77" fmla="*/ 343927 w 447675"/>
              <a:gd name="connsiteY77" fmla="*/ 268730 h 447675"/>
              <a:gd name="connsiteX78" fmla="*/ 348413 w 447675"/>
              <a:gd name="connsiteY78" fmla="*/ 272226 h 447675"/>
              <a:gd name="connsiteX79" fmla="*/ 352890 w 447675"/>
              <a:gd name="connsiteY79" fmla="*/ 275722 h 447675"/>
              <a:gd name="connsiteX80" fmla="*/ 357376 w 447675"/>
              <a:gd name="connsiteY80" fmla="*/ 279217 h 447675"/>
              <a:gd name="connsiteX81" fmla="*/ 361863 w 447675"/>
              <a:gd name="connsiteY81" fmla="*/ 282703 h 447675"/>
              <a:gd name="connsiteX82" fmla="*/ 366340 w 447675"/>
              <a:gd name="connsiteY82" fmla="*/ 286199 h 447675"/>
              <a:gd name="connsiteX83" fmla="*/ 370825 w 447675"/>
              <a:gd name="connsiteY83" fmla="*/ 289695 h 447675"/>
              <a:gd name="connsiteX84" fmla="*/ 375303 w 447675"/>
              <a:gd name="connsiteY84" fmla="*/ 293190 h 447675"/>
              <a:gd name="connsiteX85" fmla="*/ 379789 w 447675"/>
              <a:gd name="connsiteY85" fmla="*/ 296677 h 447675"/>
              <a:gd name="connsiteX86" fmla="*/ 384275 w 447675"/>
              <a:gd name="connsiteY86" fmla="*/ 300172 h 447675"/>
              <a:gd name="connsiteX87" fmla="*/ 388752 w 447675"/>
              <a:gd name="connsiteY87" fmla="*/ 303668 h 447675"/>
              <a:gd name="connsiteX88" fmla="*/ 393238 w 447675"/>
              <a:gd name="connsiteY88" fmla="*/ 307154 h 447675"/>
              <a:gd name="connsiteX89" fmla="*/ 397715 w 447675"/>
              <a:gd name="connsiteY89" fmla="*/ 310650 h 447675"/>
              <a:gd name="connsiteX90" fmla="*/ 402201 w 447675"/>
              <a:gd name="connsiteY90" fmla="*/ 314145 h 447675"/>
              <a:gd name="connsiteX91" fmla="*/ 406687 w 447675"/>
              <a:gd name="connsiteY91" fmla="*/ 317641 h 447675"/>
              <a:gd name="connsiteX92" fmla="*/ 411164 w 447675"/>
              <a:gd name="connsiteY92" fmla="*/ 321127 h 447675"/>
              <a:gd name="connsiteX93" fmla="*/ 415651 w 447675"/>
              <a:gd name="connsiteY93" fmla="*/ 324623 h 447675"/>
              <a:gd name="connsiteX94" fmla="*/ 420127 w 447675"/>
              <a:gd name="connsiteY94" fmla="*/ 328119 h 447675"/>
              <a:gd name="connsiteX95" fmla="*/ 424613 w 447675"/>
              <a:gd name="connsiteY95" fmla="*/ 331614 h 447675"/>
              <a:gd name="connsiteX96" fmla="*/ 429100 w 447675"/>
              <a:gd name="connsiteY96" fmla="*/ 335100 h 447675"/>
              <a:gd name="connsiteX97" fmla="*/ 433576 w 447675"/>
              <a:gd name="connsiteY97" fmla="*/ 338596 h 447675"/>
              <a:gd name="connsiteX98" fmla="*/ 438063 w 447675"/>
              <a:gd name="connsiteY98" fmla="*/ 342092 h 447675"/>
              <a:gd name="connsiteX99" fmla="*/ 442540 w 447675"/>
              <a:gd name="connsiteY99" fmla="*/ 345587 h 447675"/>
              <a:gd name="connsiteX100" fmla="*/ 447025 w 447675"/>
              <a:gd name="connsiteY100" fmla="*/ 349074 h 447675"/>
              <a:gd name="connsiteX101" fmla="*/ 451512 w 447675"/>
              <a:gd name="connsiteY101" fmla="*/ 352569 h 447675"/>
              <a:gd name="connsiteX102" fmla="*/ 450683 w 447675"/>
              <a:gd name="connsiteY102" fmla="*/ 353627 h 447675"/>
              <a:gd name="connsiteX103" fmla="*/ 449854 w 447675"/>
              <a:gd name="connsiteY103" fmla="*/ 354674 h 447675"/>
              <a:gd name="connsiteX104" fmla="*/ 449026 w 447675"/>
              <a:gd name="connsiteY104" fmla="*/ 355731 h 447675"/>
              <a:gd name="connsiteX105" fmla="*/ 448198 w 447675"/>
              <a:gd name="connsiteY105" fmla="*/ 356779 h 447675"/>
              <a:gd name="connsiteX106" fmla="*/ 447359 w 447675"/>
              <a:gd name="connsiteY106" fmla="*/ 357827 h 447675"/>
              <a:gd name="connsiteX107" fmla="*/ 446521 w 447675"/>
              <a:gd name="connsiteY107" fmla="*/ 358875 h 447675"/>
              <a:gd name="connsiteX108" fmla="*/ 445683 w 447675"/>
              <a:gd name="connsiteY108" fmla="*/ 359913 h 447675"/>
              <a:gd name="connsiteX109" fmla="*/ 444844 w 447675"/>
              <a:gd name="connsiteY109" fmla="*/ 360961 h 447675"/>
              <a:gd name="connsiteX110" fmla="*/ 443997 w 447675"/>
              <a:gd name="connsiteY110" fmla="*/ 361999 h 447675"/>
              <a:gd name="connsiteX111" fmla="*/ 443149 w 447675"/>
              <a:gd name="connsiteY111" fmla="*/ 363037 h 447675"/>
              <a:gd name="connsiteX112" fmla="*/ 442301 w 447675"/>
              <a:gd name="connsiteY112" fmla="*/ 364066 h 447675"/>
              <a:gd name="connsiteX113" fmla="*/ 441454 w 447675"/>
              <a:gd name="connsiteY113" fmla="*/ 365104 h 447675"/>
              <a:gd name="connsiteX114" fmla="*/ 440596 w 447675"/>
              <a:gd name="connsiteY114" fmla="*/ 366133 h 447675"/>
              <a:gd name="connsiteX115" fmla="*/ 439739 w 447675"/>
              <a:gd name="connsiteY115" fmla="*/ 367162 h 447675"/>
              <a:gd name="connsiteX116" fmla="*/ 438882 w 447675"/>
              <a:gd name="connsiteY116" fmla="*/ 368190 h 447675"/>
              <a:gd name="connsiteX117" fmla="*/ 438025 w 447675"/>
              <a:gd name="connsiteY117" fmla="*/ 369219 h 447675"/>
              <a:gd name="connsiteX118" fmla="*/ 437158 w 447675"/>
              <a:gd name="connsiteY118" fmla="*/ 370238 h 447675"/>
              <a:gd name="connsiteX119" fmla="*/ 436291 w 447675"/>
              <a:gd name="connsiteY119" fmla="*/ 371257 h 447675"/>
              <a:gd name="connsiteX120" fmla="*/ 435424 w 447675"/>
              <a:gd name="connsiteY120" fmla="*/ 372276 h 447675"/>
              <a:gd name="connsiteX121" fmla="*/ 434558 w 447675"/>
              <a:gd name="connsiteY121" fmla="*/ 373296 h 447675"/>
              <a:gd name="connsiteX122" fmla="*/ 433681 w 447675"/>
              <a:gd name="connsiteY122" fmla="*/ 374315 h 447675"/>
              <a:gd name="connsiteX123" fmla="*/ 432805 w 447675"/>
              <a:gd name="connsiteY123" fmla="*/ 375324 h 447675"/>
              <a:gd name="connsiteX124" fmla="*/ 431929 w 447675"/>
              <a:gd name="connsiteY124" fmla="*/ 376334 h 447675"/>
              <a:gd name="connsiteX125" fmla="*/ 431052 w 447675"/>
              <a:gd name="connsiteY125" fmla="*/ 377344 h 447675"/>
              <a:gd name="connsiteX126" fmla="*/ 430167 w 447675"/>
              <a:gd name="connsiteY126" fmla="*/ 378353 h 447675"/>
              <a:gd name="connsiteX127" fmla="*/ 429281 w 447675"/>
              <a:gd name="connsiteY127" fmla="*/ 379354 h 447675"/>
              <a:gd name="connsiteX128" fmla="*/ 428395 w 447675"/>
              <a:gd name="connsiteY128" fmla="*/ 380363 h 447675"/>
              <a:gd name="connsiteX129" fmla="*/ 427499 w 447675"/>
              <a:gd name="connsiteY129" fmla="*/ 381363 h 447675"/>
              <a:gd name="connsiteX130" fmla="*/ 426613 w 447675"/>
              <a:gd name="connsiteY130" fmla="*/ 382363 h 447675"/>
              <a:gd name="connsiteX131" fmla="*/ 425718 w 447675"/>
              <a:gd name="connsiteY131" fmla="*/ 383354 h 447675"/>
              <a:gd name="connsiteX132" fmla="*/ 424823 w 447675"/>
              <a:gd name="connsiteY132" fmla="*/ 384345 h 447675"/>
              <a:gd name="connsiteX133" fmla="*/ 423918 w 447675"/>
              <a:gd name="connsiteY133" fmla="*/ 385345 h 447675"/>
              <a:gd name="connsiteX134" fmla="*/ 423023 w 447675"/>
              <a:gd name="connsiteY134" fmla="*/ 386335 h 447675"/>
              <a:gd name="connsiteX135" fmla="*/ 422118 w 447675"/>
              <a:gd name="connsiteY135" fmla="*/ 387316 h 447675"/>
              <a:gd name="connsiteX136" fmla="*/ 421213 w 447675"/>
              <a:gd name="connsiteY136" fmla="*/ 388307 h 447675"/>
              <a:gd name="connsiteX137" fmla="*/ 420299 w 447675"/>
              <a:gd name="connsiteY137" fmla="*/ 389288 h 447675"/>
              <a:gd name="connsiteX138" fmla="*/ 419393 w 447675"/>
              <a:gd name="connsiteY138" fmla="*/ 390269 h 447675"/>
              <a:gd name="connsiteX139" fmla="*/ 418480 w 447675"/>
              <a:gd name="connsiteY139" fmla="*/ 391250 h 447675"/>
              <a:gd name="connsiteX140" fmla="*/ 417565 w 447675"/>
              <a:gd name="connsiteY140" fmla="*/ 392231 h 447675"/>
              <a:gd name="connsiteX141" fmla="*/ 416641 w 447675"/>
              <a:gd name="connsiteY141" fmla="*/ 393203 h 447675"/>
              <a:gd name="connsiteX142" fmla="*/ 415727 w 447675"/>
              <a:gd name="connsiteY142" fmla="*/ 394174 h 447675"/>
              <a:gd name="connsiteX143" fmla="*/ 414802 w 447675"/>
              <a:gd name="connsiteY143" fmla="*/ 395146 h 447675"/>
              <a:gd name="connsiteX144" fmla="*/ 413879 w 447675"/>
              <a:gd name="connsiteY144" fmla="*/ 396118 h 447675"/>
              <a:gd name="connsiteX145" fmla="*/ 412955 w 447675"/>
              <a:gd name="connsiteY145" fmla="*/ 397080 h 447675"/>
              <a:gd name="connsiteX146" fmla="*/ 412021 w 447675"/>
              <a:gd name="connsiteY146" fmla="*/ 398042 h 447675"/>
              <a:gd name="connsiteX147" fmla="*/ 411088 w 447675"/>
              <a:gd name="connsiteY147" fmla="*/ 399004 h 447675"/>
              <a:gd name="connsiteX148" fmla="*/ 410154 w 447675"/>
              <a:gd name="connsiteY148" fmla="*/ 399966 h 447675"/>
              <a:gd name="connsiteX149" fmla="*/ 409221 w 447675"/>
              <a:gd name="connsiteY149" fmla="*/ 400928 h 447675"/>
              <a:gd name="connsiteX150" fmla="*/ 408288 w 447675"/>
              <a:gd name="connsiteY150" fmla="*/ 401880 h 447675"/>
              <a:gd name="connsiteX151" fmla="*/ 407345 w 447675"/>
              <a:gd name="connsiteY151" fmla="*/ 402833 h 447675"/>
              <a:gd name="connsiteX152" fmla="*/ 406402 w 447675"/>
              <a:gd name="connsiteY152" fmla="*/ 403785 h 447675"/>
              <a:gd name="connsiteX153" fmla="*/ 405459 w 447675"/>
              <a:gd name="connsiteY153" fmla="*/ 404738 h 447675"/>
              <a:gd name="connsiteX154" fmla="*/ 404506 w 447675"/>
              <a:gd name="connsiteY154" fmla="*/ 405681 h 447675"/>
              <a:gd name="connsiteX155" fmla="*/ 403563 w 447675"/>
              <a:gd name="connsiteY155" fmla="*/ 406624 h 447675"/>
              <a:gd name="connsiteX156" fmla="*/ 402611 w 447675"/>
              <a:gd name="connsiteY156" fmla="*/ 407567 h 447675"/>
              <a:gd name="connsiteX157" fmla="*/ 401658 w 447675"/>
              <a:gd name="connsiteY157" fmla="*/ 408510 h 447675"/>
              <a:gd name="connsiteX158" fmla="*/ 400696 w 447675"/>
              <a:gd name="connsiteY158" fmla="*/ 409443 h 447675"/>
              <a:gd name="connsiteX159" fmla="*/ 399743 w 447675"/>
              <a:gd name="connsiteY159" fmla="*/ 410376 h 447675"/>
              <a:gd name="connsiteX160" fmla="*/ 398781 w 447675"/>
              <a:gd name="connsiteY160" fmla="*/ 411310 h 447675"/>
              <a:gd name="connsiteX161" fmla="*/ 397820 w 447675"/>
              <a:gd name="connsiteY161" fmla="*/ 412243 h 447675"/>
              <a:gd name="connsiteX162" fmla="*/ 396848 w 447675"/>
              <a:gd name="connsiteY162" fmla="*/ 413177 h 447675"/>
              <a:gd name="connsiteX163" fmla="*/ 395886 w 447675"/>
              <a:gd name="connsiteY163" fmla="*/ 414101 h 447675"/>
              <a:gd name="connsiteX164" fmla="*/ 394915 w 447675"/>
              <a:gd name="connsiteY164" fmla="*/ 415025 h 447675"/>
              <a:gd name="connsiteX165" fmla="*/ 393943 w 447675"/>
              <a:gd name="connsiteY165" fmla="*/ 415949 h 447675"/>
              <a:gd name="connsiteX166" fmla="*/ 392971 w 447675"/>
              <a:gd name="connsiteY166" fmla="*/ 416863 h 447675"/>
              <a:gd name="connsiteX167" fmla="*/ 392000 w 447675"/>
              <a:gd name="connsiteY167" fmla="*/ 417777 h 447675"/>
              <a:gd name="connsiteX168" fmla="*/ 391018 w 447675"/>
              <a:gd name="connsiteY168" fmla="*/ 418692 h 447675"/>
              <a:gd name="connsiteX169" fmla="*/ 390038 w 447675"/>
              <a:gd name="connsiteY169" fmla="*/ 419606 h 447675"/>
              <a:gd name="connsiteX170" fmla="*/ 389056 w 447675"/>
              <a:gd name="connsiteY170" fmla="*/ 420521 h 447675"/>
              <a:gd name="connsiteX171" fmla="*/ 388076 w 447675"/>
              <a:gd name="connsiteY171" fmla="*/ 421425 h 447675"/>
              <a:gd name="connsiteX172" fmla="*/ 387085 w 447675"/>
              <a:gd name="connsiteY172" fmla="*/ 422330 h 447675"/>
              <a:gd name="connsiteX173" fmla="*/ 386094 w 447675"/>
              <a:gd name="connsiteY173" fmla="*/ 423235 h 447675"/>
              <a:gd name="connsiteX174" fmla="*/ 385104 w 447675"/>
              <a:gd name="connsiteY174" fmla="*/ 424140 h 447675"/>
              <a:gd name="connsiteX175" fmla="*/ 384113 w 447675"/>
              <a:gd name="connsiteY175" fmla="*/ 425035 h 447675"/>
              <a:gd name="connsiteX176" fmla="*/ 383122 w 447675"/>
              <a:gd name="connsiteY176" fmla="*/ 425931 h 447675"/>
              <a:gd name="connsiteX177" fmla="*/ 382122 w 447675"/>
              <a:gd name="connsiteY177" fmla="*/ 426826 h 447675"/>
              <a:gd name="connsiteX178" fmla="*/ 381123 w 447675"/>
              <a:gd name="connsiteY178" fmla="*/ 427712 h 447675"/>
              <a:gd name="connsiteX179" fmla="*/ 380122 w 447675"/>
              <a:gd name="connsiteY179" fmla="*/ 428607 h 447675"/>
              <a:gd name="connsiteX180" fmla="*/ 379122 w 447675"/>
              <a:gd name="connsiteY180" fmla="*/ 429493 h 447675"/>
              <a:gd name="connsiteX181" fmla="*/ 378112 w 447675"/>
              <a:gd name="connsiteY181" fmla="*/ 430379 h 447675"/>
              <a:gd name="connsiteX182" fmla="*/ 377102 w 447675"/>
              <a:gd name="connsiteY182" fmla="*/ 431255 h 447675"/>
              <a:gd name="connsiteX183" fmla="*/ 376093 w 447675"/>
              <a:gd name="connsiteY183" fmla="*/ 432141 h 447675"/>
              <a:gd name="connsiteX184" fmla="*/ 375083 w 447675"/>
              <a:gd name="connsiteY184" fmla="*/ 433017 h 447675"/>
              <a:gd name="connsiteX185" fmla="*/ 374074 w 447675"/>
              <a:gd name="connsiteY185" fmla="*/ 433894 h 447675"/>
              <a:gd name="connsiteX186" fmla="*/ 373054 w 447675"/>
              <a:gd name="connsiteY186" fmla="*/ 434760 h 447675"/>
              <a:gd name="connsiteX187" fmla="*/ 372035 w 447675"/>
              <a:gd name="connsiteY187" fmla="*/ 435637 h 447675"/>
              <a:gd name="connsiteX188" fmla="*/ 371016 w 447675"/>
              <a:gd name="connsiteY188" fmla="*/ 436504 h 447675"/>
              <a:gd name="connsiteX189" fmla="*/ 369997 w 447675"/>
              <a:gd name="connsiteY189" fmla="*/ 437361 h 447675"/>
              <a:gd name="connsiteX190" fmla="*/ 368969 w 447675"/>
              <a:gd name="connsiteY190" fmla="*/ 438228 h 447675"/>
              <a:gd name="connsiteX191" fmla="*/ 367949 w 447675"/>
              <a:gd name="connsiteY191" fmla="*/ 439085 h 447675"/>
              <a:gd name="connsiteX192" fmla="*/ 366920 w 447675"/>
              <a:gd name="connsiteY192" fmla="*/ 439942 h 447675"/>
              <a:gd name="connsiteX193" fmla="*/ 365882 w 447675"/>
              <a:gd name="connsiteY193" fmla="*/ 440799 h 447675"/>
              <a:gd name="connsiteX194" fmla="*/ 364854 w 447675"/>
              <a:gd name="connsiteY194" fmla="*/ 441657 h 447675"/>
              <a:gd name="connsiteX195" fmla="*/ 363825 w 447675"/>
              <a:gd name="connsiteY195" fmla="*/ 442504 h 447675"/>
              <a:gd name="connsiteX196" fmla="*/ 362786 w 447675"/>
              <a:gd name="connsiteY196" fmla="*/ 443352 h 447675"/>
              <a:gd name="connsiteX197" fmla="*/ 361748 w 447675"/>
              <a:gd name="connsiteY197" fmla="*/ 444200 h 447675"/>
              <a:gd name="connsiteX198" fmla="*/ 360710 w 447675"/>
              <a:gd name="connsiteY198" fmla="*/ 445047 h 447675"/>
              <a:gd name="connsiteX199" fmla="*/ 359662 w 447675"/>
              <a:gd name="connsiteY199" fmla="*/ 445886 h 447675"/>
              <a:gd name="connsiteX200" fmla="*/ 358624 w 447675"/>
              <a:gd name="connsiteY200" fmla="*/ 446724 h 447675"/>
              <a:gd name="connsiteX201" fmla="*/ 357576 w 447675"/>
              <a:gd name="connsiteY201" fmla="*/ 447562 h 447675"/>
              <a:gd name="connsiteX202" fmla="*/ 354033 w 447675"/>
              <a:gd name="connsiteY202" fmla="*/ 443114 h 447675"/>
              <a:gd name="connsiteX203" fmla="*/ 350490 w 447675"/>
              <a:gd name="connsiteY203" fmla="*/ 438675 h 447675"/>
              <a:gd name="connsiteX204" fmla="*/ 346947 w 447675"/>
              <a:gd name="connsiteY204" fmla="*/ 434237 h 447675"/>
              <a:gd name="connsiteX205" fmla="*/ 343403 w 447675"/>
              <a:gd name="connsiteY205" fmla="*/ 429788 h 447675"/>
              <a:gd name="connsiteX206" fmla="*/ 339860 w 447675"/>
              <a:gd name="connsiteY206" fmla="*/ 425350 h 447675"/>
              <a:gd name="connsiteX207" fmla="*/ 336317 w 447675"/>
              <a:gd name="connsiteY207" fmla="*/ 420902 h 447675"/>
              <a:gd name="connsiteX208" fmla="*/ 332773 w 447675"/>
              <a:gd name="connsiteY208" fmla="*/ 416463 h 447675"/>
              <a:gd name="connsiteX209" fmla="*/ 329230 w 447675"/>
              <a:gd name="connsiteY209" fmla="*/ 412015 h 447675"/>
              <a:gd name="connsiteX210" fmla="*/ 325687 w 447675"/>
              <a:gd name="connsiteY210" fmla="*/ 407576 h 447675"/>
              <a:gd name="connsiteX211" fmla="*/ 322144 w 447675"/>
              <a:gd name="connsiteY211" fmla="*/ 403128 h 447675"/>
              <a:gd name="connsiteX212" fmla="*/ 318600 w 447675"/>
              <a:gd name="connsiteY212" fmla="*/ 398689 h 447675"/>
              <a:gd name="connsiteX213" fmla="*/ 315057 w 447675"/>
              <a:gd name="connsiteY213" fmla="*/ 394251 h 447675"/>
              <a:gd name="connsiteX214" fmla="*/ 311513 w 447675"/>
              <a:gd name="connsiteY214" fmla="*/ 389802 h 447675"/>
              <a:gd name="connsiteX215" fmla="*/ 307970 w 447675"/>
              <a:gd name="connsiteY215" fmla="*/ 385364 h 447675"/>
              <a:gd name="connsiteX216" fmla="*/ 304427 w 447675"/>
              <a:gd name="connsiteY216" fmla="*/ 380916 h 447675"/>
              <a:gd name="connsiteX217" fmla="*/ 300884 w 447675"/>
              <a:gd name="connsiteY217" fmla="*/ 376477 h 447675"/>
              <a:gd name="connsiteX218" fmla="*/ 297340 w 447675"/>
              <a:gd name="connsiteY218" fmla="*/ 372029 h 447675"/>
              <a:gd name="connsiteX219" fmla="*/ 293797 w 447675"/>
              <a:gd name="connsiteY219" fmla="*/ 367590 h 447675"/>
              <a:gd name="connsiteX220" fmla="*/ 290254 w 447675"/>
              <a:gd name="connsiteY220" fmla="*/ 363142 h 447675"/>
              <a:gd name="connsiteX221" fmla="*/ 286710 w 447675"/>
              <a:gd name="connsiteY221" fmla="*/ 358703 h 447675"/>
              <a:gd name="connsiteX222" fmla="*/ 283167 w 447675"/>
              <a:gd name="connsiteY222" fmla="*/ 354255 h 447675"/>
              <a:gd name="connsiteX223" fmla="*/ 279624 w 447675"/>
              <a:gd name="connsiteY223" fmla="*/ 349817 h 447675"/>
              <a:gd name="connsiteX224" fmla="*/ 276081 w 447675"/>
              <a:gd name="connsiteY224" fmla="*/ 345368 h 447675"/>
              <a:gd name="connsiteX225" fmla="*/ 272537 w 447675"/>
              <a:gd name="connsiteY225" fmla="*/ 340930 h 447675"/>
              <a:gd name="connsiteX226" fmla="*/ 268994 w 447675"/>
              <a:gd name="connsiteY226" fmla="*/ 336491 h 447675"/>
              <a:gd name="connsiteX227" fmla="*/ 265451 w 447675"/>
              <a:gd name="connsiteY227" fmla="*/ 332043 h 447675"/>
              <a:gd name="connsiteX228" fmla="*/ 261907 w 447675"/>
              <a:gd name="connsiteY228" fmla="*/ 327604 h 447675"/>
              <a:gd name="connsiteX229" fmla="*/ 258364 w 447675"/>
              <a:gd name="connsiteY229" fmla="*/ 323156 h 447675"/>
              <a:gd name="connsiteX230" fmla="*/ 254821 w 447675"/>
              <a:gd name="connsiteY230" fmla="*/ 318717 h 447675"/>
              <a:gd name="connsiteX231" fmla="*/ 251278 w 447675"/>
              <a:gd name="connsiteY231" fmla="*/ 314269 h 447675"/>
              <a:gd name="connsiteX232" fmla="*/ 247734 w 447675"/>
              <a:gd name="connsiteY232" fmla="*/ 309831 h 447675"/>
              <a:gd name="connsiteX233" fmla="*/ 244191 w 447675"/>
              <a:gd name="connsiteY233" fmla="*/ 305382 h 447675"/>
              <a:gd name="connsiteX234" fmla="*/ 240647 w 447675"/>
              <a:gd name="connsiteY234" fmla="*/ 300944 h 447675"/>
              <a:gd name="connsiteX235" fmla="*/ 237104 w 447675"/>
              <a:gd name="connsiteY235" fmla="*/ 296496 h 447675"/>
              <a:gd name="connsiteX236" fmla="*/ 233561 w 447675"/>
              <a:gd name="connsiteY236" fmla="*/ 292057 h 447675"/>
              <a:gd name="connsiteX237" fmla="*/ 230018 w 447675"/>
              <a:gd name="connsiteY237" fmla="*/ 287609 h 447675"/>
              <a:gd name="connsiteX238" fmla="*/ 226474 w 447675"/>
              <a:gd name="connsiteY238" fmla="*/ 283170 h 447675"/>
              <a:gd name="connsiteX239" fmla="*/ 222931 w 447675"/>
              <a:gd name="connsiteY239" fmla="*/ 278722 h 447675"/>
              <a:gd name="connsiteX240" fmla="*/ 219388 w 447675"/>
              <a:gd name="connsiteY240" fmla="*/ 274283 h 447675"/>
              <a:gd name="connsiteX241" fmla="*/ 215844 w 447675"/>
              <a:gd name="connsiteY241" fmla="*/ 269845 h 447675"/>
              <a:gd name="connsiteX242" fmla="*/ 212301 w 447675"/>
              <a:gd name="connsiteY242" fmla="*/ 265396 h 447675"/>
              <a:gd name="connsiteX243" fmla="*/ 208758 w 447675"/>
              <a:gd name="connsiteY243" fmla="*/ 260958 h 447675"/>
              <a:gd name="connsiteX244" fmla="*/ 205215 w 447675"/>
              <a:gd name="connsiteY244" fmla="*/ 256510 h 447675"/>
              <a:gd name="connsiteX245" fmla="*/ 201671 w 447675"/>
              <a:gd name="connsiteY245" fmla="*/ 252071 h 447675"/>
              <a:gd name="connsiteX246" fmla="*/ 198128 w 447675"/>
              <a:gd name="connsiteY246" fmla="*/ 247623 h 447675"/>
              <a:gd name="connsiteX247" fmla="*/ 194584 w 447675"/>
              <a:gd name="connsiteY247" fmla="*/ 243184 h 447675"/>
              <a:gd name="connsiteX248" fmla="*/ 191041 w 447675"/>
              <a:gd name="connsiteY248" fmla="*/ 238736 h 447675"/>
              <a:gd name="connsiteX249" fmla="*/ 187498 w 447675"/>
              <a:gd name="connsiteY249" fmla="*/ 234297 h 447675"/>
              <a:gd name="connsiteX250" fmla="*/ 183955 w 447675"/>
              <a:gd name="connsiteY250" fmla="*/ 229849 h 447675"/>
              <a:gd name="connsiteX251" fmla="*/ 180412 w 447675"/>
              <a:gd name="connsiteY251" fmla="*/ 225410 h 447675"/>
              <a:gd name="connsiteX252" fmla="*/ 176868 w 447675"/>
              <a:gd name="connsiteY252" fmla="*/ 220962 h 447675"/>
              <a:gd name="connsiteX253" fmla="*/ 173325 w 447675"/>
              <a:gd name="connsiteY253" fmla="*/ 216524 h 447675"/>
              <a:gd name="connsiteX254" fmla="*/ 169781 w 447675"/>
              <a:gd name="connsiteY254" fmla="*/ 212085 h 447675"/>
              <a:gd name="connsiteX255" fmla="*/ 166238 w 447675"/>
              <a:gd name="connsiteY255" fmla="*/ 207637 h 447675"/>
              <a:gd name="connsiteX256" fmla="*/ 162695 w 447675"/>
              <a:gd name="connsiteY256" fmla="*/ 203198 h 447675"/>
              <a:gd name="connsiteX257" fmla="*/ 159152 w 447675"/>
              <a:gd name="connsiteY257" fmla="*/ 198750 h 447675"/>
              <a:gd name="connsiteX258" fmla="*/ 155608 w 447675"/>
              <a:gd name="connsiteY258" fmla="*/ 194311 h 447675"/>
              <a:gd name="connsiteX259" fmla="*/ 152065 w 447675"/>
              <a:gd name="connsiteY259" fmla="*/ 189863 h 447675"/>
              <a:gd name="connsiteX260" fmla="*/ 148522 w 447675"/>
              <a:gd name="connsiteY260" fmla="*/ 185425 h 447675"/>
              <a:gd name="connsiteX261" fmla="*/ 144978 w 447675"/>
              <a:gd name="connsiteY261" fmla="*/ 180976 h 447675"/>
              <a:gd name="connsiteX262" fmla="*/ 141435 w 447675"/>
              <a:gd name="connsiteY262" fmla="*/ 176538 h 447675"/>
              <a:gd name="connsiteX263" fmla="*/ 137892 w 447675"/>
              <a:gd name="connsiteY263" fmla="*/ 172090 h 447675"/>
              <a:gd name="connsiteX264" fmla="*/ 134349 w 447675"/>
              <a:gd name="connsiteY264" fmla="*/ 167651 h 447675"/>
              <a:gd name="connsiteX265" fmla="*/ 130805 w 447675"/>
              <a:gd name="connsiteY265" fmla="*/ 163203 h 447675"/>
              <a:gd name="connsiteX266" fmla="*/ 127262 w 447675"/>
              <a:gd name="connsiteY266" fmla="*/ 158763 h 447675"/>
              <a:gd name="connsiteX267" fmla="*/ 123718 w 447675"/>
              <a:gd name="connsiteY267" fmla="*/ 154321 h 447675"/>
              <a:gd name="connsiteX268" fmla="*/ 120175 w 447675"/>
              <a:gd name="connsiteY268" fmla="*/ 149877 h 447675"/>
              <a:gd name="connsiteX269" fmla="*/ 116632 w 447675"/>
              <a:gd name="connsiteY269" fmla="*/ 145434 h 447675"/>
              <a:gd name="connsiteX270" fmla="*/ 113089 w 447675"/>
              <a:gd name="connsiteY270" fmla="*/ 140991 h 447675"/>
              <a:gd name="connsiteX271" fmla="*/ 109545 w 447675"/>
              <a:gd name="connsiteY271" fmla="*/ 136548 h 447675"/>
              <a:gd name="connsiteX272" fmla="*/ 106002 w 447675"/>
              <a:gd name="connsiteY272" fmla="*/ 132105 h 447675"/>
              <a:gd name="connsiteX273" fmla="*/ 102459 w 447675"/>
              <a:gd name="connsiteY273" fmla="*/ 127662 h 447675"/>
              <a:gd name="connsiteX274" fmla="*/ 98915 w 447675"/>
              <a:gd name="connsiteY274" fmla="*/ 123219 h 447675"/>
              <a:gd name="connsiteX275" fmla="*/ 95373 w 447675"/>
              <a:gd name="connsiteY275" fmla="*/ 118776 h 447675"/>
              <a:gd name="connsiteX276" fmla="*/ 91829 w 447675"/>
              <a:gd name="connsiteY276" fmla="*/ 114333 h 447675"/>
              <a:gd name="connsiteX277" fmla="*/ 88286 w 447675"/>
              <a:gd name="connsiteY277" fmla="*/ 109889 h 447675"/>
              <a:gd name="connsiteX278" fmla="*/ 84742 w 447675"/>
              <a:gd name="connsiteY278" fmla="*/ 105447 h 447675"/>
              <a:gd name="connsiteX279" fmla="*/ 81199 w 447675"/>
              <a:gd name="connsiteY279" fmla="*/ 101004 h 447675"/>
              <a:gd name="connsiteX280" fmla="*/ 77656 w 447675"/>
              <a:gd name="connsiteY280" fmla="*/ 96560 h 447675"/>
              <a:gd name="connsiteX281" fmla="*/ 74112 w 447675"/>
              <a:gd name="connsiteY281" fmla="*/ 92118 h 447675"/>
              <a:gd name="connsiteX282" fmla="*/ 70569 w 447675"/>
              <a:gd name="connsiteY282" fmla="*/ 87674 h 447675"/>
              <a:gd name="connsiteX283" fmla="*/ 67026 w 447675"/>
              <a:gd name="connsiteY283" fmla="*/ 83231 h 447675"/>
              <a:gd name="connsiteX284" fmla="*/ 63483 w 447675"/>
              <a:gd name="connsiteY284" fmla="*/ 78788 h 447675"/>
              <a:gd name="connsiteX285" fmla="*/ 59939 w 447675"/>
              <a:gd name="connsiteY285" fmla="*/ 74345 h 447675"/>
              <a:gd name="connsiteX286" fmla="*/ 56396 w 447675"/>
              <a:gd name="connsiteY286" fmla="*/ 69902 h 447675"/>
              <a:gd name="connsiteX287" fmla="*/ 52852 w 447675"/>
              <a:gd name="connsiteY287" fmla="*/ 65459 h 447675"/>
              <a:gd name="connsiteX288" fmla="*/ 49309 w 447675"/>
              <a:gd name="connsiteY288" fmla="*/ 61016 h 447675"/>
              <a:gd name="connsiteX289" fmla="*/ 45766 w 447675"/>
              <a:gd name="connsiteY289" fmla="*/ 56573 h 447675"/>
              <a:gd name="connsiteX290" fmla="*/ 42223 w 447675"/>
              <a:gd name="connsiteY290" fmla="*/ 52130 h 447675"/>
              <a:gd name="connsiteX291" fmla="*/ 38679 w 447675"/>
              <a:gd name="connsiteY291" fmla="*/ 47686 h 447675"/>
              <a:gd name="connsiteX292" fmla="*/ 35136 w 447675"/>
              <a:gd name="connsiteY292" fmla="*/ 43244 h 447675"/>
              <a:gd name="connsiteX293" fmla="*/ 31593 w 447675"/>
              <a:gd name="connsiteY293" fmla="*/ 38800 h 447675"/>
              <a:gd name="connsiteX294" fmla="*/ 28049 w 447675"/>
              <a:gd name="connsiteY294" fmla="*/ 34357 h 447675"/>
              <a:gd name="connsiteX295" fmla="*/ 24506 w 447675"/>
              <a:gd name="connsiteY295" fmla="*/ 29915 h 447675"/>
              <a:gd name="connsiteX296" fmla="*/ 20963 w 447675"/>
              <a:gd name="connsiteY296" fmla="*/ 25471 h 447675"/>
              <a:gd name="connsiteX297" fmla="*/ 17420 w 447675"/>
              <a:gd name="connsiteY297" fmla="*/ 21028 h 447675"/>
              <a:gd name="connsiteX298" fmla="*/ 13876 w 447675"/>
              <a:gd name="connsiteY298" fmla="*/ 16585 h 447675"/>
              <a:gd name="connsiteX299" fmla="*/ 10333 w 447675"/>
              <a:gd name="connsiteY299" fmla="*/ 12142 h 447675"/>
              <a:gd name="connsiteX300" fmla="*/ 6790 w 447675"/>
              <a:gd name="connsiteY300" fmla="*/ 769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447675" h="447675">
                <a:moveTo>
                  <a:pt x="3256" y="3256"/>
                </a:moveTo>
                <a:lnTo>
                  <a:pt x="3256" y="3256"/>
                </a:lnTo>
                <a:lnTo>
                  <a:pt x="7733" y="6749"/>
                </a:lnTo>
                <a:lnTo>
                  <a:pt x="12219" y="10242"/>
                </a:lnTo>
                <a:lnTo>
                  <a:pt x="16705" y="13735"/>
                </a:lnTo>
                <a:lnTo>
                  <a:pt x="21182" y="17228"/>
                </a:lnTo>
                <a:lnTo>
                  <a:pt x="25668" y="20721"/>
                </a:lnTo>
                <a:lnTo>
                  <a:pt x="30145" y="24215"/>
                </a:lnTo>
                <a:lnTo>
                  <a:pt x="34631" y="27708"/>
                </a:lnTo>
                <a:lnTo>
                  <a:pt x="39118" y="31200"/>
                </a:lnTo>
                <a:lnTo>
                  <a:pt x="43594" y="34694"/>
                </a:lnTo>
                <a:lnTo>
                  <a:pt x="48081" y="38187"/>
                </a:lnTo>
                <a:lnTo>
                  <a:pt x="52567" y="41680"/>
                </a:lnTo>
                <a:lnTo>
                  <a:pt x="57043" y="45174"/>
                </a:lnTo>
                <a:lnTo>
                  <a:pt x="61530" y="48667"/>
                </a:lnTo>
                <a:lnTo>
                  <a:pt x="66007" y="52159"/>
                </a:lnTo>
                <a:lnTo>
                  <a:pt x="70493" y="55653"/>
                </a:lnTo>
                <a:lnTo>
                  <a:pt x="74979" y="59146"/>
                </a:lnTo>
                <a:lnTo>
                  <a:pt x="79456" y="62639"/>
                </a:lnTo>
                <a:lnTo>
                  <a:pt x="83942" y="66132"/>
                </a:lnTo>
                <a:lnTo>
                  <a:pt x="88419" y="69625"/>
                </a:lnTo>
                <a:lnTo>
                  <a:pt x="92905" y="73118"/>
                </a:lnTo>
                <a:lnTo>
                  <a:pt x="97392" y="76612"/>
                </a:lnTo>
                <a:lnTo>
                  <a:pt x="101868" y="80105"/>
                </a:lnTo>
                <a:lnTo>
                  <a:pt x="106354" y="83598"/>
                </a:lnTo>
                <a:lnTo>
                  <a:pt x="110841" y="87091"/>
                </a:lnTo>
                <a:lnTo>
                  <a:pt x="115318" y="90584"/>
                </a:lnTo>
                <a:lnTo>
                  <a:pt x="119804" y="94077"/>
                </a:lnTo>
                <a:lnTo>
                  <a:pt x="124281" y="97571"/>
                </a:lnTo>
                <a:lnTo>
                  <a:pt x="128767" y="101064"/>
                </a:lnTo>
                <a:lnTo>
                  <a:pt x="133253" y="104556"/>
                </a:lnTo>
                <a:lnTo>
                  <a:pt x="137730" y="108050"/>
                </a:lnTo>
                <a:lnTo>
                  <a:pt x="142216" y="111543"/>
                </a:lnTo>
                <a:lnTo>
                  <a:pt x="146693" y="115036"/>
                </a:lnTo>
                <a:lnTo>
                  <a:pt x="151179" y="118529"/>
                </a:lnTo>
                <a:lnTo>
                  <a:pt x="155665" y="122022"/>
                </a:lnTo>
                <a:lnTo>
                  <a:pt x="160142" y="125515"/>
                </a:lnTo>
                <a:lnTo>
                  <a:pt x="164629" y="129009"/>
                </a:lnTo>
                <a:lnTo>
                  <a:pt x="169105" y="132502"/>
                </a:lnTo>
                <a:lnTo>
                  <a:pt x="173592" y="135995"/>
                </a:lnTo>
                <a:lnTo>
                  <a:pt x="178078" y="139488"/>
                </a:lnTo>
                <a:lnTo>
                  <a:pt x="182554" y="142981"/>
                </a:lnTo>
                <a:lnTo>
                  <a:pt x="187041" y="146474"/>
                </a:lnTo>
                <a:lnTo>
                  <a:pt x="191527" y="149968"/>
                </a:lnTo>
                <a:lnTo>
                  <a:pt x="196004" y="153461"/>
                </a:lnTo>
                <a:lnTo>
                  <a:pt x="200490" y="156953"/>
                </a:lnTo>
                <a:lnTo>
                  <a:pt x="204967" y="160447"/>
                </a:lnTo>
                <a:lnTo>
                  <a:pt x="209453" y="163936"/>
                </a:lnTo>
                <a:lnTo>
                  <a:pt x="213940" y="167432"/>
                </a:lnTo>
                <a:lnTo>
                  <a:pt x="218416" y="170927"/>
                </a:lnTo>
                <a:lnTo>
                  <a:pt x="222903" y="174423"/>
                </a:lnTo>
                <a:lnTo>
                  <a:pt x="227379" y="177909"/>
                </a:lnTo>
                <a:lnTo>
                  <a:pt x="231865" y="181405"/>
                </a:lnTo>
                <a:lnTo>
                  <a:pt x="236352" y="184901"/>
                </a:lnTo>
                <a:lnTo>
                  <a:pt x="240829" y="188396"/>
                </a:lnTo>
                <a:lnTo>
                  <a:pt x="245315" y="191882"/>
                </a:lnTo>
                <a:lnTo>
                  <a:pt x="249792" y="195378"/>
                </a:lnTo>
                <a:lnTo>
                  <a:pt x="254278" y="198874"/>
                </a:lnTo>
                <a:lnTo>
                  <a:pt x="258764" y="202360"/>
                </a:lnTo>
                <a:lnTo>
                  <a:pt x="263241" y="205856"/>
                </a:lnTo>
                <a:lnTo>
                  <a:pt x="267727" y="209351"/>
                </a:lnTo>
                <a:lnTo>
                  <a:pt x="272204" y="212847"/>
                </a:lnTo>
                <a:lnTo>
                  <a:pt x="276690" y="216333"/>
                </a:lnTo>
                <a:lnTo>
                  <a:pt x="281176" y="219829"/>
                </a:lnTo>
                <a:lnTo>
                  <a:pt x="285653" y="223325"/>
                </a:lnTo>
                <a:lnTo>
                  <a:pt x="290140" y="226820"/>
                </a:lnTo>
                <a:lnTo>
                  <a:pt x="294616" y="230306"/>
                </a:lnTo>
                <a:lnTo>
                  <a:pt x="299103" y="233802"/>
                </a:lnTo>
                <a:lnTo>
                  <a:pt x="303589" y="237298"/>
                </a:lnTo>
                <a:lnTo>
                  <a:pt x="308065" y="240793"/>
                </a:lnTo>
                <a:lnTo>
                  <a:pt x="312552" y="244279"/>
                </a:lnTo>
                <a:lnTo>
                  <a:pt x="317029" y="247775"/>
                </a:lnTo>
                <a:lnTo>
                  <a:pt x="321515" y="251271"/>
                </a:lnTo>
                <a:lnTo>
                  <a:pt x="326001" y="254757"/>
                </a:lnTo>
                <a:lnTo>
                  <a:pt x="330478" y="258253"/>
                </a:lnTo>
                <a:lnTo>
                  <a:pt x="334964" y="261748"/>
                </a:lnTo>
                <a:lnTo>
                  <a:pt x="339441" y="265244"/>
                </a:lnTo>
                <a:lnTo>
                  <a:pt x="343927" y="268730"/>
                </a:lnTo>
                <a:lnTo>
                  <a:pt x="348413" y="272226"/>
                </a:lnTo>
                <a:lnTo>
                  <a:pt x="352890" y="275722"/>
                </a:lnTo>
                <a:lnTo>
                  <a:pt x="357376" y="279217"/>
                </a:lnTo>
                <a:lnTo>
                  <a:pt x="361863" y="282703"/>
                </a:lnTo>
                <a:lnTo>
                  <a:pt x="366340" y="286199"/>
                </a:lnTo>
                <a:lnTo>
                  <a:pt x="370825" y="289695"/>
                </a:lnTo>
                <a:lnTo>
                  <a:pt x="375303" y="293190"/>
                </a:lnTo>
                <a:lnTo>
                  <a:pt x="379789" y="296677"/>
                </a:lnTo>
                <a:lnTo>
                  <a:pt x="384275" y="300172"/>
                </a:lnTo>
                <a:lnTo>
                  <a:pt x="388752" y="303668"/>
                </a:lnTo>
                <a:lnTo>
                  <a:pt x="393238" y="307154"/>
                </a:lnTo>
                <a:lnTo>
                  <a:pt x="397715" y="310650"/>
                </a:lnTo>
                <a:lnTo>
                  <a:pt x="402201" y="314145"/>
                </a:lnTo>
                <a:lnTo>
                  <a:pt x="406687" y="317641"/>
                </a:lnTo>
                <a:lnTo>
                  <a:pt x="411164" y="321127"/>
                </a:lnTo>
                <a:lnTo>
                  <a:pt x="415651" y="324623"/>
                </a:lnTo>
                <a:lnTo>
                  <a:pt x="420127" y="328119"/>
                </a:lnTo>
                <a:lnTo>
                  <a:pt x="424613" y="331614"/>
                </a:lnTo>
                <a:lnTo>
                  <a:pt x="429100" y="335100"/>
                </a:lnTo>
                <a:lnTo>
                  <a:pt x="433576" y="338596"/>
                </a:lnTo>
                <a:lnTo>
                  <a:pt x="438063" y="342092"/>
                </a:lnTo>
                <a:lnTo>
                  <a:pt x="442540" y="345587"/>
                </a:lnTo>
                <a:lnTo>
                  <a:pt x="447025" y="349074"/>
                </a:lnTo>
                <a:lnTo>
                  <a:pt x="451512" y="352569"/>
                </a:lnTo>
                <a:lnTo>
                  <a:pt x="450683" y="353627"/>
                </a:lnTo>
                <a:lnTo>
                  <a:pt x="449854" y="354674"/>
                </a:lnTo>
                <a:lnTo>
                  <a:pt x="449026" y="355731"/>
                </a:lnTo>
                <a:lnTo>
                  <a:pt x="448198" y="356779"/>
                </a:lnTo>
                <a:lnTo>
                  <a:pt x="447359" y="357827"/>
                </a:lnTo>
                <a:lnTo>
                  <a:pt x="446521" y="358875"/>
                </a:lnTo>
                <a:lnTo>
                  <a:pt x="445683" y="359913"/>
                </a:lnTo>
                <a:lnTo>
                  <a:pt x="444844" y="360961"/>
                </a:lnTo>
                <a:lnTo>
                  <a:pt x="443997" y="361999"/>
                </a:lnTo>
                <a:lnTo>
                  <a:pt x="443149" y="363037"/>
                </a:lnTo>
                <a:lnTo>
                  <a:pt x="442301" y="364066"/>
                </a:lnTo>
                <a:lnTo>
                  <a:pt x="441454" y="365104"/>
                </a:lnTo>
                <a:lnTo>
                  <a:pt x="440596" y="366133"/>
                </a:lnTo>
                <a:lnTo>
                  <a:pt x="439739" y="367162"/>
                </a:lnTo>
                <a:lnTo>
                  <a:pt x="438882" y="368190"/>
                </a:lnTo>
                <a:lnTo>
                  <a:pt x="438025" y="369219"/>
                </a:lnTo>
                <a:lnTo>
                  <a:pt x="437158" y="370238"/>
                </a:lnTo>
                <a:lnTo>
                  <a:pt x="436291" y="371257"/>
                </a:lnTo>
                <a:lnTo>
                  <a:pt x="435424" y="372276"/>
                </a:lnTo>
                <a:lnTo>
                  <a:pt x="434558" y="373296"/>
                </a:lnTo>
                <a:lnTo>
                  <a:pt x="433681" y="374315"/>
                </a:lnTo>
                <a:lnTo>
                  <a:pt x="432805" y="375324"/>
                </a:lnTo>
                <a:lnTo>
                  <a:pt x="431929" y="376334"/>
                </a:lnTo>
                <a:lnTo>
                  <a:pt x="431052" y="377344"/>
                </a:lnTo>
                <a:lnTo>
                  <a:pt x="430167" y="378353"/>
                </a:lnTo>
                <a:lnTo>
                  <a:pt x="429281" y="379354"/>
                </a:lnTo>
                <a:lnTo>
                  <a:pt x="428395" y="380363"/>
                </a:lnTo>
                <a:lnTo>
                  <a:pt x="427499" y="381363"/>
                </a:lnTo>
                <a:lnTo>
                  <a:pt x="426613" y="382363"/>
                </a:lnTo>
                <a:lnTo>
                  <a:pt x="425718" y="383354"/>
                </a:lnTo>
                <a:lnTo>
                  <a:pt x="424823" y="384345"/>
                </a:lnTo>
                <a:lnTo>
                  <a:pt x="423918" y="385345"/>
                </a:lnTo>
                <a:lnTo>
                  <a:pt x="423023" y="386335"/>
                </a:lnTo>
                <a:lnTo>
                  <a:pt x="422118" y="387316"/>
                </a:lnTo>
                <a:lnTo>
                  <a:pt x="421213" y="388307"/>
                </a:lnTo>
                <a:lnTo>
                  <a:pt x="420299" y="389288"/>
                </a:lnTo>
                <a:lnTo>
                  <a:pt x="419393" y="390269"/>
                </a:lnTo>
                <a:lnTo>
                  <a:pt x="418480" y="391250"/>
                </a:lnTo>
                <a:lnTo>
                  <a:pt x="417565" y="392231"/>
                </a:lnTo>
                <a:lnTo>
                  <a:pt x="416641" y="393203"/>
                </a:lnTo>
                <a:lnTo>
                  <a:pt x="415727" y="394174"/>
                </a:lnTo>
                <a:lnTo>
                  <a:pt x="414802" y="395146"/>
                </a:lnTo>
                <a:lnTo>
                  <a:pt x="413879" y="396118"/>
                </a:lnTo>
                <a:lnTo>
                  <a:pt x="412955" y="397080"/>
                </a:lnTo>
                <a:lnTo>
                  <a:pt x="412021" y="398042"/>
                </a:lnTo>
                <a:lnTo>
                  <a:pt x="411088" y="399004"/>
                </a:lnTo>
                <a:lnTo>
                  <a:pt x="410154" y="399966"/>
                </a:lnTo>
                <a:lnTo>
                  <a:pt x="409221" y="400928"/>
                </a:lnTo>
                <a:lnTo>
                  <a:pt x="408288" y="401880"/>
                </a:lnTo>
                <a:lnTo>
                  <a:pt x="407345" y="402833"/>
                </a:lnTo>
                <a:lnTo>
                  <a:pt x="406402" y="403785"/>
                </a:lnTo>
                <a:lnTo>
                  <a:pt x="405459" y="404738"/>
                </a:lnTo>
                <a:lnTo>
                  <a:pt x="404506" y="405681"/>
                </a:lnTo>
                <a:lnTo>
                  <a:pt x="403563" y="406624"/>
                </a:lnTo>
                <a:lnTo>
                  <a:pt x="402611" y="407567"/>
                </a:lnTo>
                <a:lnTo>
                  <a:pt x="401658" y="408510"/>
                </a:lnTo>
                <a:lnTo>
                  <a:pt x="400696" y="409443"/>
                </a:lnTo>
                <a:lnTo>
                  <a:pt x="399743" y="410376"/>
                </a:lnTo>
                <a:lnTo>
                  <a:pt x="398781" y="411310"/>
                </a:lnTo>
                <a:lnTo>
                  <a:pt x="397820" y="412243"/>
                </a:lnTo>
                <a:lnTo>
                  <a:pt x="396848" y="413177"/>
                </a:lnTo>
                <a:lnTo>
                  <a:pt x="395886" y="414101"/>
                </a:lnTo>
                <a:lnTo>
                  <a:pt x="394915" y="415025"/>
                </a:lnTo>
                <a:lnTo>
                  <a:pt x="393943" y="415949"/>
                </a:lnTo>
                <a:lnTo>
                  <a:pt x="392971" y="416863"/>
                </a:lnTo>
                <a:lnTo>
                  <a:pt x="392000" y="417777"/>
                </a:lnTo>
                <a:lnTo>
                  <a:pt x="391018" y="418692"/>
                </a:lnTo>
                <a:lnTo>
                  <a:pt x="390038" y="419606"/>
                </a:lnTo>
                <a:lnTo>
                  <a:pt x="389056" y="420521"/>
                </a:lnTo>
                <a:lnTo>
                  <a:pt x="388076" y="421425"/>
                </a:lnTo>
                <a:lnTo>
                  <a:pt x="387085" y="422330"/>
                </a:lnTo>
                <a:lnTo>
                  <a:pt x="386094" y="423235"/>
                </a:lnTo>
                <a:lnTo>
                  <a:pt x="385104" y="424140"/>
                </a:lnTo>
                <a:lnTo>
                  <a:pt x="384113" y="425035"/>
                </a:lnTo>
                <a:lnTo>
                  <a:pt x="383122" y="425931"/>
                </a:lnTo>
                <a:lnTo>
                  <a:pt x="382122" y="426826"/>
                </a:lnTo>
                <a:lnTo>
                  <a:pt x="381123" y="427712"/>
                </a:lnTo>
                <a:lnTo>
                  <a:pt x="380122" y="428607"/>
                </a:lnTo>
                <a:lnTo>
                  <a:pt x="379122" y="429493"/>
                </a:lnTo>
                <a:lnTo>
                  <a:pt x="378112" y="430379"/>
                </a:lnTo>
                <a:lnTo>
                  <a:pt x="377102" y="431255"/>
                </a:lnTo>
                <a:lnTo>
                  <a:pt x="376093" y="432141"/>
                </a:lnTo>
                <a:lnTo>
                  <a:pt x="375083" y="433017"/>
                </a:lnTo>
                <a:lnTo>
                  <a:pt x="374074" y="433894"/>
                </a:lnTo>
                <a:lnTo>
                  <a:pt x="373054" y="434760"/>
                </a:lnTo>
                <a:lnTo>
                  <a:pt x="372035" y="435637"/>
                </a:lnTo>
                <a:lnTo>
                  <a:pt x="371016" y="436504"/>
                </a:lnTo>
                <a:lnTo>
                  <a:pt x="369997" y="437361"/>
                </a:lnTo>
                <a:lnTo>
                  <a:pt x="368969" y="438228"/>
                </a:lnTo>
                <a:lnTo>
                  <a:pt x="367949" y="439085"/>
                </a:lnTo>
                <a:lnTo>
                  <a:pt x="366920" y="439942"/>
                </a:lnTo>
                <a:lnTo>
                  <a:pt x="365882" y="440799"/>
                </a:lnTo>
                <a:lnTo>
                  <a:pt x="364854" y="441657"/>
                </a:lnTo>
                <a:lnTo>
                  <a:pt x="363825" y="442504"/>
                </a:lnTo>
                <a:lnTo>
                  <a:pt x="362786" y="443352"/>
                </a:lnTo>
                <a:lnTo>
                  <a:pt x="361748" y="444200"/>
                </a:lnTo>
                <a:lnTo>
                  <a:pt x="360710" y="445047"/>
                </a:lnTo>
                <a:lnTo>
                  <a:pt x="359662" y="445886"/>
                </a:lnTo>
                <a:lnTo>
                  <a:pt x="358624" y="446724"/>
                </a:lnTo>
                <a:lnTo>
                  <a:pt x="357576" y="447562"/>
                </a:lnTo>
                <a:lnTo>
                  <a:pt x="354033" y="443114"/>
                </a:lnTo>
                <a:lnTo>
                  <a:pt x="350490" y="438675"/>
                </a:lnTo>
                <a:lnTo>
                  <a:pt x="346947" y="434237"/>
                </a:lnTo>
                <a:lnTo>
                  <a:pt x="343403" y="429788"/>
                </a:lnTo>
                <a:lnTo>
                  <a:pt x="339860" y="425350"/>
                </a:lnTo>
                <a:lnTo>
                  <a:pt x="336317" y="420902"/>
                </a:lnTo>
                <a:lnTo>
                  <a:pt x="332773" y="416463"/>
                </a:lnTo>
                <a:lnTo>
                  <a:pt x="329230" y="412015"/>
                </a:lnTo>
                <a:lnTo>
                  <a:pt x="325687" y="407576"/>
                </a:lnTo>
                <a:lnTo>
                  <a:pt x="322144" y="403128"/>
                </a:lnTo>
                <a:lnTo>
                  <a:pt x="318600" y="398689"/>
                </a:lnTo>
                <a:lnTo>
                  <a:pt x="315057" y="394251"/>
                </a:lnTo>
                <a:lnTo>
                  <a:pt x="311513" y="389802"/>
                </a:lnTo>
                <a:lnTo>
                  <a:pt x="307970" y="385364"/>
                </a:lnTo>
                <a:lnTo>
                  <a:pt x="304427" y="380916"/>
                </a:lnTo>
                <a:lnTo>
                  <a:pt x="300884" y="376477"/>
                </a:lnTo>
                <a:lnTo>
                  <a:pt x="297340" y="372029"/>
                </a:lnTo>
                <a:lnTo>
                  <a:pt x="293797" y="367590"/>
                </a:lnTo>
                <a:lnTo>
                  <a:pt x="290254" y="363142"/>
                </a:lnTo>
                <a:lnTo>
                  <a:pt x="286710" y="358703"/>
                </a:lnTo>
                <a:lnTo>
                  <a:pt x="283167" y="354255"/>
                </a:lnTo>
                <a:lnTo>
                  <a:pt x="279624" y="349817"/>
                </a:lnTo>
                <a:lnTo>
                  <a:pt x="276081" y="345368"/>
                </a:lnTo>
                <a:lnTo>
                  <a:pt x="272537" y="340930"/>
                </a:lnTo>
                <a:lnTo>
                  <a:pt x="268994" y="336491"/>
                </a:lnTo>
                <a:lnTo>
                  <a:pt x="265451" y="332043"/>
                </a:lnTo>
                <a:lnTo>
                  <a:pt x="261907" y="327604"/>
                </a:lnTo>
                <a:lnTo>
                  <a:pt x="258364" y="323156"/>
                </a:lnTo>
                <a:lnTo>
                  <a:pt x="254821" y="318717"/>
                </a:lnTo>
                <a:lnTo>
                  <a:pt x="251278" y="314269"/>
                </a:lnTo>
                <a:lnTo>
                  <a:pt x="247734" y="309831"/>
                </a:lnTo>
                <a:lnTo>
                  <a:pt x="244191" y="305382"/>
                </a:lnTo>
                <a:lnTo>
                  <a:pt x="240647" y="300944"/>
                </a:lnTo>
                <a:lnTo>
                  <a:pt x="237104" y="296496"/>
                </a:lnTo>
                <a:lnTo>
                  <a:pt x="233561" y="292057"/>
                </a:lnTo>
                <a:lnTo>
                  <a:pt x="230018" y="287609"/>
                </a:lnTo>
                <a:lnTo>
                  <a:pt x="226474" y="283170"/>
                </a:lnTo>
                <a:lnTo>
                  <a:pt x="222931" y="278722"/>
                </a:lnTo>
                <a:lnTo>
                  <a:pt x="219388" y="274283"/>
                </a:lnTo>
                <a:lnTo>
                  <a:pt x="215844" y="269845"/>
                </a:lnTo>
                <a:lnTo>
                  <a:pt x="212301" y="265396"/>
                </a:lnTo>
                <a:lnTo>
                  <a:pt x="208758" y="260958"/>
                </a:lnTo>
                <a:lnTo>
                  <a:pt x="205215" y="256510"/>
                </a:lnTo>
                <a:lnTo>
                  <a:pt x="201671" y="252071"/>
                </a:lnTo>
                <a:lnTo>
                  <a:pt x="198128" y="247623"/>
                </a:lnTo>
                <a:lnTo>
                  <a:pt x="194584" y="243184"/>
                </a:lnTo>
                <a:lnTo>
                  <a:pt x="191041" y="238736"/>
                </a:lnTo>
                <a:lnTo>
                  <a:pt x="187498" y="234297"/>
                </a:lnTo>
                <a:lnTo>
                  <a:pt x="183955" y="229849"/>
                </a:lnTo>
                <a:lnTo>
                  <a:pt x="180412" y="225410"/>
                </a:lnTo>
                <a:lnTo>
                  <a:pt x="176868" y="220962"/>
                </a:lnTo>
                <a:lnTo>
                  <a:pt x="173325" y="216524"/>
                </a:lnTo>
                <a:lnTo>
                  <a:pt x="169781" y="212085"/>
                </a:lnTo>
                <a:lnTo>
                  <a:pt x="166238" y="207637"/>
                </a:lnTo>
                <a:lnTo>
                  <a:pt x="162695" y="203198"/>
                </a:lnTo>
                <a:lnTo>
                  <a:pt x="159152" y="198750"/>
                </a:lnTo>
                <a:lnTo>
                  <a:pt x="155608" y="194311"/>
                </a:lnTo>
                <a:lnTo>
                  <a:pt x="152065" y="189863"/>
                </a:lnTo>
                <a:lnTo>
                  <a:pt x="148522" y="185425"/>
                </a:lnTo>
                <a:lnTo>
                  <a:pt x="144978" y="180976"/>
                </a:lnTo>
                <a:lnTo>
                  <a:pt x="141435" y="176538"/>
                </a:lnTo>
                <a:lnTo>
                  <a:pt x="137892" y="172090"/>
                </a:lnTo>
                <a:lnTo>
                  <a:pt x="134349" y="167651"/>
                </a:lnTo>
                <a:lnTo>
                  <a:pt x="130805" y="163203"/>
                </a:lnTo>
                <a:lnTo>
                  <a:pt x="127262" y="158763"/>
                </a:lnTo>
                <a:lnTo>
                  <a:pt x="123718" y="154321"/>
                </a:lnTo>
                <a:lnTo>
                  <a:pt x="120175" y="149877"/>
                </a:lnTo>
                <a:lnTo>
                  <a:pt x="116632" y="145434"/>
                </a:lnTo>
                <a:lnTo>
                  <a:pt x="113089" y="140991"/>
                </a:lnTo>
                <a:lnTo>
                  <a:pt x="109545" y="136548"/>
                </a:lnTo>
                <a:lnTo>
                  <a:pt x="106002" y="132105"/>
                </a:lnTo>
                <a:lnTo>
                  <a:pt x="102459" y="127662"/>
                </a:lnTo>
                <a:lnTo>
                  <a:pt x="98915" y="123219"/>
                </a:lnTo>
                <a:lnTo>
                  <a:pt x="95373" y="118776"/>
                </a:lnTo>
                <a:lnTo>
                  <a:pt x="91829" y="114333"/>
                </a:lnTo>
                <a:lnTo>
                  <a:pt x="88286" y="109889"/>
                </a:lnTo>
                <a:lnTo>
                  <a:pt x="84742" y="105447"/>
                </a:lnTo>
                <a:lnTo>
                  <a:pt x="81199" y="101004"/>
                </a:lnTo>
                <a:lnTo>
                  <a:pt x="77656" y="96560"/>
                </a:lnTo>
                <a:lnTo>
                  <a:pt x="74112" y="92118"/>
                </a:lnTo>
                <a:lnTo>
                  <a:pt x="70569" y="87674"/>
                </a:lnTo>
                <a:lnTo>
                  <a:pt x="67026" y="83231"/>
                </a:lnTo>
                <a:lnTo>
                  <a:pt x="63483" y="78788"/>
                </a:lnTo>
                <a:lnTo>
                  <a:pt x="59939" y="74345"/>
                </a:lnTo>
                <a:lnTo>
                  <a:pt x="56396" y="69902"/>
                </a:lnTo>
                <a:lnTo>
                  <a:pt x="52852" y="65459"/>
                </a:lnTo>
                <a:lnTo>
                  <a:pt x="49309" y="61016"/>
                </a:lnTo>
                <a:lnTo>
                  <a:pt x="45766" y="56573"/>
                </a:lnTo>
                <a:lnTo>
                  <a:pt x="42223" y="52130"/>
                </a:lnTo>
                <a:lnTo>
                  <a:pt x="38679" y="47686"/>
                </a:lnTo>
                <a:lnTo>
                  <a:pt x="35136" y="43244"/>
                </a:lnTo>
                <a:lnTo>
                  <a:pt x="31593" y="38800"/>
                </a:lnTo>
                <a:lnTo>
                  <a:pt x="28049" y="34357"/>
                </a:lnTo>
                <a:lnTo>
                  <a:pt x="24506" y="29915"/>
                </a:lnTo>
                <a:lnTo>
                  <a:pt x="20963" y="25471"/>
                </a:lnTo>
                <a:lnTo>
                  <a:pt x="17420" y="21028"/>
                </a:lnTo>
                <a:lnTo>
                  <a:pt x="13876" y="16585"/>
                </a:lnTo>
                <a:lnTo>
                  <a:pt x="10333" y="12142"/>
                </a:lnTo>
                <a:lnTo>
                  <a:pt x="6790" y="7699"/>
                </a:lnTo>
                <a:close/>
              </a:path>
            </a:pathLst>
          </a:custGeom>
          <a:solidFill>
            <a:srgbClr val="FFFFFF"/>
          </a:solidFill>
          <a:ln w="4341"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45" name="Freeform: Shape 164">
            <a:extLst>
              <a:ext uri="{FF2B5EF4-FFF2-40B4-BE49-F238E27FC236}">
                <a16:creationId xmlns:a16="http://schemas.microsoft.com/office/drawing/2014/main" id="{90043BA8-E752-4ECE-94D9-091D94EC400D}"/>
              </a:ext>
            </a:extLst>
          </p:cNvPr>
          <p:cNvSpPr/>
          <p:nvPr/>
        </p:nvSpPr>
        <p:spPr>
          <a:xfrm>
            <a:off x="1448268" y="5868358"/>
            <a:ext cx="572038" cy="115386"/>
          </a:xfrm>
          <a:custGeom>
            <a:avLst/>
            <a:gdLst>
              <a:gd name="connsiteX0" fmla="*/ 1272160 w 7791450"/>
              <a:gd name="connsiteY0" fmla="*/ 1217714 h 1571625"/>
              <a:gd name="connsiteX1" fmla="*/ 1265616 w 7791450"/>
              <a:gd name="connsiteY1" fmla="*/ 1233764 h 1571625"/>
              <a:gd name="connsiteX2" fmla="*/ 1246995 w 7791450"/>
              <a:gd name="connsiteY2" fmla="*/ 1244460 h 1571625"/>
              <a:gd name="connsiteX3" fmla="*/ 1212657 w 7791450"/>
              <a:gd name="connsiteY3" fmla="*/ 1250699 h 1571625"/>
              <a:gd name="connsiteX4" fmla="*/ 1103015 w 7791450"/>
              <a:gd name="connsiteY4" fmla="*/ 1250699 h 1571625"/>
              <a:gd name="connsiteX5" fmla="*/ 1068716 w 7791450"/>
              <a:gd name="connsiteY5" fmla="*/ 1244460 h 1571625"/>
              <a:gd name="connsiteX6" fmla="*/ 1051685 w 7791450"/>
              <a:gd name="connsiteY6" fmla="*/ 1233764 h 1571625"/>
              <a:gd name="connsiteX7" fmla="*/ 1048418 w 7791450"/>
              <a:gd name="connsiteY7" fmla="*/ 1217714 h 1571625"/>
              <a:gd name="connsiteX8" fmla="*/ 1083479 w 7791450"/>
              <a:gd name="connsiteY8" fmla="*/ 746155 h 1571625"/>
              <a:gd name="connsiteX9" fmla="*/ 1080898 w 7791450"/>
              <a:gd name="connsiteY9" fmla="*/ 673059 h 1571625"/>
              <a:gd name="connsiteX10" fmla="*/ 1061896 w 7791450"/>
              <a:gd name="connsiteY10" fmla="*/ 616900 h 1571625"/>
              <a:gd name="connsiteX11" fmla="*/ 1025386 w 7791450"/>
              <a:gd name="connsiteY11" fmla="*/ 580353 h 1571625"/>
              <a:gd name="connsiteX12" fmla="*/ 970227 w 7791450"/>
              <a:gd name="connsiteY12" fmla="*/ 566981 h 1571625"/>
              <a:gd name="connsiteX13" fmla="*/ 886784 w 7791450"/>
              <a:gd name="connsiteY13" fmla="*/ 598181 h 1571625"/>
              <a:gd name="connsiteX14" fmla="*/ 790882 w 7791450"/>
              <a:gd name="connsiteY14" fmla="*/ 689105 h 1571625"/>
              <a:gd name="connsiteX15" fmla="*/ 751576 w 7791450"/>
              <a:gd name="connsiteY15" fmla="*/ 1217714 h 1571625"/>
              <a:gd name="connsiteX16" fmla="*/ 745034 w 7791450"/>
              <a:gd name="connsiteY16" fmla="*/ 1233764 h 1571625"/>
              <a:gd name="connsiteX17" fmla="*/ 725518 w 7791450"/>
              <a:gd name="connsiteY17" fmla="*/ 1244460 h 1571625"/>
              <a:gd name="connsiteX18" fmla="*/ 691181 w 7791450"/>
              <a:gd name="connsiteY18" fmla="*/ 1250699 h 1571625"/>
              <a:gd name="connsiteX19" fmla="*/ 637497 w 7791450"/>
              <a:gd name="connsiteY19" fmla="*/ 1253366 h 1571625"/>
              <a:gd name="connsiteX20" fmla="*/ 583320 w 7791450"/>
              <a:gd name="connsiteY20" fmla="*/ 1250699 h 1571625"/>
              <a:gd name="connsiteX21" fmla="*/ 549018 w 7791450"/>
              <a:gd name="connsiteY21" fmla="*/ 1244460 h 1571625"/>
              <a:gd name="connsiteX22" fmla="*/ 531986 w 7791450"/>
              <a:gd name="connsiteY22" fmla="*/ 1233764 h 1571625"/>
              <a:gd name="connsiteX23" fmla="*/ 527831 w 7791450"/>
              <a:gd name="connsiteY23" fmla="*/ 1217714 h 1571625"/>
              <a:gd name="connsiteX24" fmla="*/ 562895 w 7791450"/>
              <a:gd name="connsiteY24" fmla="*/ 746156 h 1571625"/>
              <a:gd name="connsiteX25" fmla="*/ 560307 w 7791450"/>
              <a:gd name="connsiteY25" fmla="*/ 673059 h 1571625"/>
              <a:gd name="connsiteX26" fmla="*/ 542198 w 7791450"/>
              <a:gd name="connsiteY26" fmla="*/ 616900 h 1571625"/>
              <a:gd name="connsiteX27" fmla="*/ 505694 w 7791450"/>
              <a:gd name="connsiteY27" fmla="*/ 580353 h 1571625"/>
              <a:gd name="connsiteX28" fmla="*/ 450529 w 7791450"/>
              <a:gd name="connsiteY28" fmla="*/ 566981 h 1571625"/>
              <a:gd name="connsiteX29" fmla="*/ 366198 w 7791450"/>
              <a:gd name="connsiteY29" fmla="*/ 598181 h 1571625"/>
              <a:gd name="connsiteX30" fmla="*/ 271187 w 7791450"/>
              <a:gd name="connsiteY30" fmla="*/ 689105 h 1571625"/>
              <a:gd name="connsiteX31" fmla="*/ 231880 w 7791450"/>
              <a:gd name="connsiteY31" fmla="*/ 1217714 h 1571625"/>
              <a:gd name="connsiteX32" fmla="*/ 225339 w 7791450"/>
              <a:gd name="connsiteY32" fmla="*/ 1233764 h 1571625"/>
              <a:gd name="connsiteX33" fmla="*/ 205824 w 7791450"/>
              <a:gd name="connsiteY33" fmla="*/ 1244460 h 1571625"/>
              <a:gd name="connsiteX34" fmla="*/ 171486 w 7791450"/>
              <a:gd name="connsiteY34" fmla="*/ 1250699 h 1571625"/>
              <a:gd name="connsiteX35" fmla="*/ 116911 w 7791450"/>
              <a:gd name="connsiteY35" fmla="*/ 1253366 h 1571625"/>
              <a:gd name="connsiteX36" fmla="*/ 62734 w 7791450"/>
              <a:gd name="connsiteY36" fmla="*/ 1250699 h 1571625"/>
              <a:gd name="connsiteX37" fmla="*/ 28432 w 7791450"/>
              <a:gd name="connsiteY37" fmla="*/ 1244460 h 1571625"/>
              <a:gd name="connsiteX38" fmla="*/ 11399 w 7791450"/>
              <a:gd name="connsiteY38" fmla="*/ 1233764 h 1571625"/>
              <a:gd name="connsiteX39" fmla="*/ 7244 w 7791450"/>
              <a:gd name="connsiteY39" fmla="*/ 1217714 h 1571625"/>
              <a:gd name="connsiteX40" fmla="*/ 66370 w 7791450"/>
              <a:gd name="connsiteY40" fmla="*/ 422572 h 1571625"/>
              <a:gd name="connsiteX41" fmla="*/ 71954 w 7791450"/>
              <a:gd name="connsiteY41" fmla="*/ 407418 h 1571625"/>
              <a:gd name="connsiteX42" fmla="*/ 88860 w 7791450"/>
              <a:gd name="connsiteY42" fmla="*/ 395830 h 1571625"/>
              <a:gd name="connsiteX43" fmla="*/ 118742 w 7791450"/>
              <a:gd name="connsiteY43" fmla="*/ 389590 h 1571625"/>
              <a:gd name="connsiteX44" fmla="*/ 165293 w 7791450"/>
              <a:gd name="connsiteY44" fmla="*/ 386915 h 1571625"/>
              <a:gd name="connsiteX45" fmla="*/ 212340 w 7791450"/>
              <a:gd name="connsiteY45" fmla="*/ 389590 h 1571625"/>
              <a:gd name="connsiteX46" fmla="*/ 240401 w 7791450"/>
              <a:gd name="connsiteY46" fmla="*/ 395830 h 1571625"/>
              <a:gd name="connsiteX47" fmla="*/ 254693 w 7791450"/>
              <a:gd name="connsiteY47" fmla="*/ 407418 h 1571625"/>
              <a:gd name="connsiteX48" fmla="*/ 258024 w 7791450"/>
              <a:gd name="connsiteY48" fmla="*/ 422572 h 1571625"/>
              <a:gd name="connsiteX49" fmla="*/ 251196 w 7791450"/>
              <a:gd name="connsiteY49" fmla="*/ 514388 h 1571625"/>
              <a:gd name="connsiteX50" fmla="*/ 390189 w 7791450"/>
              <a:gd name="connsiteY50" fmla="*/ 407418 h 1571625"/>
              <a:gd name="connsiteX51" fmla="*/ 530118 w 7791450"/>
              <a:gd name="connsiteY51" fmla="*/ 371762 h 1571625"/>
              <a:gd name="connsiteX52" fmla="*/ 617572 w 7791450"/>
              <a:gd name="connsiteY52" fmla="*/ 382458 h 1571625"/>
              <a:gd name="connsiteX53" fmla="*/ 684915 w 7791450"/>
              <a:gd name="connsiteY53" fmla="*/ 411875 h 1571625"/>
              <a:gd name="connsiteX54" fmla="*/ 735020 w 7791450"/>
              <a:gd name="connsiteY54" fmla="*/ 457337 h 1571625"/>
              <a:gd name="connsiteX55" fmla="*/ 768018 w 7791450"/>
              <a:gd name="connsiteY55" fmla="*/ 517062 h 1571625"/>
              <a:gd name="connsiteX56" fmla="*/ 842453 w 7791450"/>
              <a:gd name="connsiteY56" fmla="*/ 451097 h 1571625"/>
              <a:gd name="connsiteX57" fmla="*/ 913515 w 7791450"/>
              <a:gd name="connsiteY57" fmla="*/ 406527 h 1571625"/>
              <a:gd name="connsiteX58" fmla="*/ 982295 w 7791450"/>
              <a:gd name="connsiteY58" fmla="*/ 380676 h 1571625"/>
              <a:gd name="connsiteX59" fmla="*/ 1051599 w 7791450"/>
              <a:gd name="connsiteY59" fmla="*/ 371762 h 1571625"/>
              <a:gd name="connsiteX60" fmla="*/ 1183320 w 7791450"/>
              <a:gd name="connsiteY60" fmla="*/ 398504 h 1571625"/>
              <a:gd name="connsiteX61" fmla="*/ 1265245 w 7791450"/>
              <a:gd name="connsiteY61" fmla="*/ 471601 h 1571625"/>
              <a:gd name="connsiteX62" fmla="*/ 1305421 w 7791450"/>
              <a:gd name="connsiteY62" fmla="*/ 578571 h 1571625"/>
              <a:gd name="connsiteX63" fmla="*/ 1310012 w 7791450"/>
              <a:gd name="connsiteY63" fmla="*/ 708717 h 1571625"/>
              <a:gd name="connsiteX64" fmla="*/ 1272160 w 7791450"/>
              <a:gd name="connsiteY64" fmla="*/ 1217714 h 1571625"/>
              <a:gd name="connsiteX65" fmla="*/ 2171396 w 7791450"/>
              <a:gd name="connsiteY65" fmla="*/ 1220391 h 1571625"/>
              <a:gd name="connsiteX66" fmla="*/ 2161024 w 7791450"/>
              <a:gd name="connsiteY66" fmla="*/ 1240003 h 1571625"/>
              <a:gd name="connsiteX67" fmla="*/ 2131772 w 7791450"/>
              <a:gd name="connsiteY67" fmla="*/ 1249804 h 1571625"/>
              <a:gd name="connsiteX68" fmla="*/ 2075346 w 7791450"/>
              <a:gd name="connsiteY68" fmla="*/ 1253366 h 1571625"/>
              <a:gd name="connsiteX69" fmla="*/ 2016777 w 7791450"/>
              <a:gd name="connsiteY69" fmla="*/ 1249804 h 1571625"/>
              <a:gd name="connsiteX70" fmla="*/ 1991659 w 7791450"/>
              <a:gd name="connsiteY70" fmla="*/ 1240003 h 1571625"/>
              <a:gd name="connsiteX71" fmla="*/ 1985983 w 7791450"/>
              <a:gd name="connsiteY71" fmla="*/ 1220391 h 1571625"/>
              <a:gd name="connsiteX72" fmla="*/ 1990688 w 7791450"/>
              <a:gd name="connsiteY72" fmla="*/ 1157097 h 1571625"/>
              <a:gd name="connsiteX73" fmla="*/ 1872273 w 7791450"/>
              <a:gd name="connsiteY73" fmla="*/ 1239107 h 1571625"/>
              <a:gd name="connsiteX74" fmla="*/ 1731027 w 7791450"/>
              <a:gd name="connsiteY74" fmla="*/ 1268521 h 1571625"/>
              <a:gd name="connsiteX75" fmla="*/ 1615508 w 7791450"/>
              <a:gd name="connsiteY75" fmla="*/ 1251585 h 1571625"/>
              <a:gd name="connsiteX76" fmla="*/ 1527278 w 7791450"/>
              <a:gd name="connsiteY76" fmla="*/ 1203455 h 1571625"/>
              <a:gd name="connsiteX77" fmla="*/ 1473585 w 7791450"/>
              <a:gd name="connsiteY77" fmla="*/ 1122331 h 1571625"/>
              <a:gd name="connsiteX78" fmla="*/ 1460536 w 7791450"/>
              <a:gd name="connsiteY78" fmla="*/ 1010012 h 1571625"/>
              <a:gd name="connsiteX79" fmla="*/ 1496226 w 7791450"/>
              <a:gd name="connsiteY79" fmla="*/ 889673 h 1571625"/>
              <a:gd name="connsiteX80" fmla="*/ 1583647 w 7791450"/>
              <a:gd name="connsiteY80" fmla="*/ 804988 h 1571625"/>
              <a:gd name="connsiteX81" fmla="*/ 1721959 w 7791450"/>
              <a:gd name="connsiteY81" fmla="*/ 755070 h 1571625"/>
              <a:gd name="connsiteX82" fmla="*/ 1909459 w 7791450"/>
              <a:gd name="connsiteY82" fmla="*/ 739024 h 1571625"/>
              <a:gd name="connsiteX83" fmla="*/ 1987011 w 7791450"/>
              <a:gd name="connsiteY83" fmla="*/ 739024 h 1571625"/>
              <a:gd name="connsiteX84" fmla="*/ 1990593 w 7791450"/>
              <a:gd name="connsiteY84" fmla="*/ 690887 h 1571625"/>
              <a:gd name="connsiteX85" fmla="*/ 1987411 w 7791450"/>
              <a:gd name="connsiteY85" fmla="*/ 625815 h 1571625"/>
              <a:gd name="connsiteX86" fmla="*/ 1965961 w 7791450"/>
              <a:gd name="connsiteY86" fmla="*/ 578570 h 1571625"/>
              <a:gd name="connsiteX87" fmla="*/ 1921660 w 7791450"/>
              <a:gd name="connsiteY87" fmla="*/ 550936 h 1571625"/>
              <a:gd name="connsiteX88" fmla="*/ 1851013 w 7791450"/>
              <a:gd name="connsiteY88" fmla="*/ 542021 h 1571625"/>
              <a:gd name="connsiteX89" fmla="*/ 1749353 w 7791450"/>
              <a:gd name="connsiteY89" fmla="*/ 554501 h 1571625"/>
              <a:gd name="connsiteX90" fmla="*/ 1669743 w 7791450"/>
              <a:gd name="connsiteY90" fmla="*/ 582135 h 1571625"/>
              <a:gd name="connsiteX91" fmla="*/ 1610640 w 7791450"/>
              <a:gd name="connsiteY91" fmla="*/ 609769 h 1571625"/>
              <a:gd name="connsiteX92" fmla="*/ 1573169 w 7791450"/>
              <a:gd name="connsiteY92" fmla="*/ 622248 h 1571625"/>
              <a:gd name="connsiteX93" fmla="*/ 1555805 w 7791450"/>
              <a:gd name="connsiteY93" fmla="*/ 616009 h 1571625"/>
              <a:gd name="connsiteX94" fmla="*/ 1544651 w 7791450"/>
              <a:gd name="connsiteY94" fmla="*/ 598181 h 1571625"/>
              <a:gd name="connsiteX95" fmla="*/ 1539641 w 7791450"/>
              <a:gd name="connsiteY95" fmla="*/ 569655 h 1571625"/>
              <a:gd name="connsiteX96" fmla="*/ 1539746 w 7791450"/>
              <a:gd name="connsiteY96" fmla="*/ 532216 h 1571625"/>
              <a:gd name="connsiteX97" fmla="*/ 1547452 w 7791450"/>
              <a:gd name="connsiteY97" fmla="*/ 488536 h 1571625"/>
              <a:gd name="connsiteX98" fmla="*/ 1566511 w 7791450"/>
              <a:gd name="connsiteY98" fmla="*/ 460011 h 1571625"/>
              <a:gd name="connsiteX99" fmla="*/ 1612307 w 7791450"/>
              <a:gd name="connsiteY99" fmla="*/ 431486 h 1571625"/>
              <a:gd name="connsiteX100" fmla="*/ 1687593 w 7791450"/>
              <a:gd name="connsiteY100" fmla="*/ 402069 h 1571625"/>
              <a:gd name="connsiteX101" fmla="*/ 1780109 w 7791450"/>
              <a:gd name="connsiteY101" fmla="*/ 380675 h 1571625"/>
              <a:gd name="connsiteX102" fmla="*/ 1883284 w 7791450"/>
              <a:gd name="connsiteY102" fmla="*/ 371761 h 1571625"/>
              <a:gd name="connsiteX103" fmla="*/ 2041456 w 7791450"/>
              <a:gd name="connsiteY103" fmla="*/ 390481 h 1571625"/>
              <a:gd name="connsiteX104" fmla="*/ 2146927 w 7791450"/>
              <a:gd name="connsiteY104" fmla="*/ 446641 h 1571625"/>
              <a:gd name="connsiteX105" fmla="*/ 2202095 w 7791450"/>
              <a:gd name="connsiteY105" fmla="*/ 543805 h 1571625"/>
              <a:gd name="connsiteX106" fmla="*/ 2211173 w 7791450"/>
              <a:gd name="connsiteY106" fmla="*/ 685540 h 1571625"/>
              <a:gd name="connsiteX107" fmla="*/ 2171396 w 7791450"/>
              <a:gd name="connsiteY107" fmla="*/ 1220391 h 1571625"/>
              <a:gd name="connsiteX108" fmla="*/ 1976543 w 7791450"/>
              <a:gd name="connsiteY108" fmla="*/ 879868 h 1571625"/>
              <a:gd name="connsiteX109" fmla="*/ 1890961 w 7791450"/>
              <a:gd name="connsiteY109" fmla="*/ 879868 h 1571625"/>
              <a:gd name="connsiteX110" fmla="*/ 1797664 w 7791450"/>
              <a:gd name="connsiteY110" fmla="*/ 887890 h 1571625"/>
              <a:gd name="connsiteX111" fmla="*/ 1733475 w 7791450"/>
              <a:gd name="connsiteY111" fmla="*/ 911959 h 1571625"/>
              <a:gd name="connsiteX112" fmla="*/ 1694899 w 7791450"/>
              <a:gd name="connsiteY112" fmla="*/ 951181 h 1571625"/>
              <a:gd name="connsiteX113" fmla="*/ 1680354 w 7791450"/>
              <a:gd name="connsiteY113" fmla="*/ 1002878 h 1571625"/>
              <a:gd name="connsiteX114" fmla="*/ 1705728 w 7791450"/>
              <a:gd name="connsiteY114" fmla="*/ 1081326 h 1571625"/>
              <a:gd name="connsiteX115" fmla="*/ 1791854 w 7791450"/>
              <a:gd name="connsiteY115" fmla="*/ 1109853 h 1571625"/>
              <a:gd name="connsiteX116" fmla="*/ 1880112 w 7791450"/>
              <a:gd name="connsiteY116" fmla="*/ 1085783 h 1571625"/>
              <a:gd name="connsiteX117" fmla="*/ 1966466 w 7791450"/>
              <a:gd name="connsiteY117" fmla="*/ 1015365 h 1571625"/>
              <a:gd name="connsiteX118" fmla="*/ 1976543 w 7791450"/>
              <a:gd name="connsiteY118" fmla="*/ 879868 h 1571625"/>
              <a:gd name="connsiteX119" fmla="*/ 2854910 w 7791450"/>
              <a:gd name="connsiteY119" fmla="*/ 1139266 h 1571625"/>
              <a:gd name="connsiteX120" fmla="*/ 2845052 w 7791450"/>
              <a:gd name="connsiteY120" fmla="*/ 1199883 h 1571625"/>
              <a:gd name="connsiteX121" fmla="*/ 2830383 w 7791450"/>
              <a:gd name="connsiteY121" fmla="*/ 1229306 h 1571625"/>
              <a:gd name="connsiteX122" fmla="*/ 2805190 w 7791450"/>
              <a:gd name="connsiteY122" fmla="*/ 1244460 h 1571625"/>
              <a:gd name="connsiteX123" fmla="*/ 2767842 w 7791450"/>
              <a:gd name="connsiteY123" fmla="*/ 1255157 h 1571625"/>
              <a:gd name="connsiteX124" fmla="*/ 2721789 w 7791450"/>
              <a:gd name="connsiteY124" fmla="*/ 1263177 h 1571625"/>
              <a:gd name="connsiteX125" fmla="*/ 2672564 w 7791450"/>
              <a:gd name="connsiteY125" fmla="*/ 1265854 h 1571625"/>
              <a:gd name="connsiteX126" fmla="*/ 2557940 w 7791450"/>
              <a:gd name="connsiteY126" fmla="*/ 1248909 h 1571625"/>
              <a:gd name="connsiteX127" fmla="*/ 2480664 w 7791450"/>
              <a:gd name="connsiteY127" fmla="*/ 1197207 h 1571625"/>
              <a:gd name="connsiteX128" fmla="*/ 2440049 w 7791450"/>
              <a:gd name="connsiteY128" fmla="*/ 1108072 h 1571625"/>
              <a:gd name="connsiteX129" fmla="*/ 2434305 w 7791450"/>
              <a:gd name="connsiteY129" fmla="*/ 981485 h 1571625"/>
              <a:gd name="connsiteX130" fmla="*/ 2464595 w 7791450"/>
              <a:gd name="connsiteY130" fmla="*/ 574113 h 1571625"/>
              <a:gd name="connsiteX131" fmla="*/ 2369211 w 7791450"/>
              <a:gd name="connsiteY131" fmla="*/ 574113 h 1571625"/>
              <a:gd name="connsiteX132" fmla="*/ 2344885 w 7791450"/>
              <a:gd name="connsiteY132" fmla="*/ 553610 h 1571625"/>
              <a:gd name="connsiteX133" fmla="*/ 2341208 w 7791450"/>
              <a:gd name="connsiteY133" fmla="*/ 483188 h 1571625"/>
              <a:gd name="connsiteX134" fmla="*/ 2346237 w 7791450"/>
              <a:gd name="connsiteY134" fmla="*/ 439509 h 1571625"/>
              <a:gd name="connsiteX135" fmla="*/ 2355429 w 7791450"/>
              <a:gd name="connsiteY135" fmla="*/ 411875 h 1571625"/>
              <a:gd name="connsiteX136" fmla="*/ 2367249 w 7791450"/>
              <a:gd name="connsiteY136" fmla="*/ 396721 h 1571625"/>
              <a:gd name="connsiteX137" fmla="*/ 2383623 w 7791450"/>
              <a:gd name="connsiteY137" fmla="*/ 392264 h 1571625"/>
              <a:gd name="connsiteX138" fmla="*/ 2478120 w 7791450"/>
              <a:gd name="connsiteY138" fmla="*/ 392264 h 1571625"/>
              <a:gd name="connsiteX139" fmla="*/ 2491303 w 7791450"/>
              <a:gd name="connsiteY139" fmla="*/ 214873 h 1571625"/>
              <a:gd name="connsiteX140" fmla="*/ 2496961 w 7791450"/>
              <a:gd name="connsiteY140" fmla="*/ 198827 h 1571625"/>
              <a:gd name="connsiteX141" fmla="*/ 2515649 w 7791450"/>
              <a:gd name="connsiteY141" fmla="*/ 187239 h 1571625"/>
              <a:gd name="connsiteX142" fmla="*/ 2550939 w 7791450"/>
              <a:gd name="connsiteY142" fmla="*/ 180107 h 1571625"/>
              <a:gd name="connsiteX143" fmla="*/ 2605517 w 7791450"/>
              <a:gd name="connsiteY143" fmla="*/ 177433 h 1571625"/>
              <a:gd name="connsiteX144" fmla="*/ 2659695 w 7791450"/>
              <a:gd name="connsiteY144" fmla="*/ 180107 h 1571625"/>
              <a:gd name="connsiteX145" fmla="*/ 2693928 w 7791450"/>
              <a:gd name="connsiteY145" fmla="*/ 187239 h 1571625"/>
              <a:gd name="connsiteX146" fmla="*/ 2710902 w 7791450"/>
              <a:gd name="connsiteY146" fmla="*/ 198827 h 1571625"/>
              <a:gd name="connsiteX147" fmla="*/ 2715055 w 7791450"/>
              <a:gd name="connsiteY147" fmla="*/ 214873 h 1571625"/>
              <a:gd name="connsiteX148" fmla="*/ 2701863 w 7791450"/>
              <a:gd name="connsiteY148" fmla="*/ 392264 h 1571625"/>
              <a:gd name="connsiteX149" fmla="*/ 2874798 w 7791450"/>
              <a:gd name="connsiteY149" fmla="*/ 392264 h 1571625"/>
              <a:gd name="connsiteX150" fmla="*/ 2889619 w 7791450"/>
              <a:gd name="connsiteY150" fmla="*/ 396721 h 1571625"/>
              <a:gd name="connsiteX151" fmla="*/ 2900078 w 7791450"/>
              <a:gd name="connsiteY151" fmla="*/ 411875 h 1571625"/>
              <a:gd name="connsiteX152" fmla="*/ 2904269 w 7791450"/>
              <a:gd name="connsiteY152" fmla="*/ 439509 h 1571625"/>
              <a:gd name="connsiteX153" fmla="*/ 2903697 w 7791450"/>
              <a:gd name="connsiteY153" fmla="*/ 483188 h 1571625"/>
              <a:gd name="connsiteX154" fmla="*/ 2889543 w 7791450"/>
              <a:gd name="connsiteY154" fmla="*/ 553610 h 1571625"/>
              <a:gd name="connsiteX155" fmla="*/ 2862168 w 7791450"/>
              <a:gd name="connsiteY155" fmla="*/ 574113 h 1571625"/>
              <a:gd name="connsiteX156" fmla="*/ 2688337 w 7791450"/>
              <a:gd name="connsiteY156" fmla="*/ 574113 h 1571625"/>
              <a:gd name="connsiteX157" fmla="*/ 2660572 w 7791450"/>
              <a:gd name="connsiteY157" fmla="*/ 947616 h 1571625"/>
              <a:gd name="connsiteX158" fmla="*/ 2673783 w 7791450"/>
              <a:gd name="connsiteY158" fmla="*/ 1045674 h 1571625"/>
              <a:gd name="connsiteX159" fmla="*/ 2744487 w 7791450"/>
              <a:gd name="connsiteY159" fmla="*/ 1077763 h 1571625"/>
              <a:gd name="connsiteX160" fmla="*/ 2776777 w 7791450"/>
              <a:gd name="connsiteY160" fmla="*/ 1075087 h 1571625"/>
              <a:gd name="connsiteX161" fmla="*/ 2802266 w 7791450"/>
              <a:gd name="connsiteY161" fmla="*/ 1067953 h 1571625"/>
              <a:gd name="connsiteX162" fmla="*/ 2821516 w 7791450"/>
              <a:gd name="connsiteY162" fmla="*/ 1060828 h 1571625"/>
              <a:gd name="connsiteX163" fmla="*/ 2836051 w 7791450"/>
              <a:gd name="connsiteY163" fmla="*/ 1057256 h 1571625"/>
              <a:gd name="connsiteX164" fmla="*/ 2845585 w 7791450"/>
              <a:gd name="connsiteY164" fmla="*/ 1060828 h 1571625"/>
              <a:gd name="connsiteX165" fmla="*/ 2852682 w 7791450"/>
              <a:gd name="connsiteY165" fmla="*/ 1073306 h 1571625"/>
              <a:gd name="connsiteX166" fmla="*/ 2855282 w 7791450"/>
              <a:gd name="connsiteY166" fmla="*/ 1098261 h 1571625"/>
              <a:gd name="connsiteX167" fmla="*/ 2854910 w 7791450"/>
              <a:gd name="connsiteY167" fmla="*/ 1139266 h 1571625"/>
              <a:gd name="connsiteX168" fmla="*/ 3844005 w 7791450"/>
              <a:gd name="connsiteY168" fmla="*/ 808554 h 1571625"/>
              <a:gd name="connsiteX169" fmla="*/ 3806582 w 7791450"/>
              <a:gd name="connsiteY169" fmla="*/ 1000211 h 1571625"/>
              <a:gd name="connsiteX170" fmla="*/ 3729877 w 7791450"/>
              <a:gd name="connsiteY170" fmla="*/ 1144619 h 1571625"/>
              <a:gd name="connsiteX171" fmla="*/ 3614300 w 7791450"/>
              <a:gd name="connsiteY171" fmla="*/ 1236431 h 1571625"/>
              <a:gd name="connsiteX172" fmla="*/ 3463043 w 7791450"/>
              <a:gd name="connsiteY172" fmla="*/ 1268521 h 1571625"/>
              <a:gd name="connsiteX173" fmla="*/ 3399398 w 7791450"/>
              <a:gd name="connsiteY173" fmla="*/ 1261396 h 1571625"/>
              <a:gd name="connsiteX174" fmla="*/ 3344695 w 7791450"/>
              <a:gd name="connsiteY174" fmla="*/ 1241784 h 1571625"/>
              <a:gd name="connsiteX175" fmla="*/ 3293794 w 7791450"/>
              <a:gd name="connsiteY175" fmla="*/ 1207018 h 1571625"/>
              <a:gd name="connsiteX176" fmla="*/ 3242111 w 7791450"/>
              <a:gd name="connsiteY176" fmla="*/ 1158878 h 1571625"/>
              <a:gd name="connsiteX177" fmla="*/ 3214270 w 7791450"/>
              <a:gd name="connsiteY177" fmla="*/ 1533277 h 1571625"/>
              <a:gd name="connsiteX178" fmla="*/ 3207726 w 7791450"/>
              <a:gd name="connsiteY178" fmla="*/ 1549318 h 1571625"/>
              <a:gd name="connsiteX179" fmla="*/ 3188142 w 7791450"/>
              <a:gd name="connsiteY179" fmla="*/ 1560909 h 1571625"/>
              <a:gd name="connsiteX180" fmla="*/ 3153672 w 7791450"/>
              <a:gd name="connsiteY180" fmla="*/ 1568930 h 1571625"/>
              <a:gd name="connsiteX181" fmla="*/ 3099103 w 7791450"/>
              <a:gd name="connsiteY181" fmla="*/ 1571606 h 1571625"/>
              <a:gd name="connsiteX182" fmla="*/ 3044924 w 7791450"/>
              <a:gd name="connsiteY182" fmla="*/ 1568930 h 1571625"/>
              <a:gd name="connsiteX183" fmla="*/ 3010749 w 7791450"/>
              <a:gd name="connsiteY183" fmla="*/ 1560909 h 1571625"/>
              <a:gd name="connsiteX184" fmla="*/ 2993785 w 7791450"/>
              <a:gd name="connsiteY184" fmla="*/ 1549318 h 1571625"/>
              <a:gd name="connsiteX185" fmla="*/ 2989632 w 7791450"/>
              <a:gd name="connsiteY185" fmla="*/ 1533277 h 1571625"/>
              <a:gd name="connsiteX186" fmla="*/ 3072223 w 7791450"/>
              <a:gd name="connsiteY186" fmla="*/ 422572 h 1571625"/>
              <a:gd name="connsiteX187" fmla="*/ 3077805 w 7791450"/>
              <a:gd name="connsiteY187" fmla="*/ 407418 h 1571625"/>
              <a:gd name="connsiteX188" fmla="*/ 3093816 w 7791450"/>
              <a:gd name="connsiteY188" fmla="*/ 395829 h 1571625"/>
              <a:gd name="connsiteX189" fmla="*/ 3123696 w 7791450"/>
              <a:gd name="connsiteY189" fmla="*/ 389589 h 1571625"/>
              <a:gd name="connsiteX190" fmla="*/ 3170255 w 7791450"/>
              <a:gd name="connsiteY190" fmla="*/ 386915 h 1571625"/>
              <a:gd name="connsiteX191" fmla="*/ 3214622 w 7791450"/>
              <a:gd name="connsiteY191" fmla="*/ 389589 h 1571625"/>
              <a:gd name="connsiteX192" fmla="*/ 3243578 w 7791450"/>
              <a:gd name="connsiteY192" fmla="*/ 395829 h 1571625"/>
              <a:gd name="connsiteX193" fmla="*/ 3258761 w 7791450"/>
              <a:gd name="connsiteY193" fmla="*/ 407418 h 1571625"/>
              <a:gd name="connsiteX194" fmla="*/ 3262095 w 7791450"/>
              <a:gd name="connsiteY194" fmla="*/ 422572 h 1571625"/>
              <a:gd name="connsiteX195" fmla="*/ 3255132 w 7791450"/>
              <a:gd name="connsiteY195" fmla="*/ 516170 h 1571625"/>
              <a:gd name="connsiteX196" fmla="*/ 3327522 w 7791450"/>
              <a:gd name="connsiteY196" fmla="*/ 453771 h 1571625"/>
              <a:gd name="connsiteX197" fmla="*/ 3399540 w 7791450"/>
              <a:gd name="connsiteY197" fmla="*/ 408309 h 1571625"/>
              <a:gd name="connsiteX198" fmla="*/ 3472911 w 7791450"/>
              <a:gd name="connsiteY198" fmla="*/ 380675 h 1571625"/>
              <a:gd name="connsiteX199" fmla="*/ 3552902 w 7791450"/>
              <a:gd name="connsiteY199" fmla="*/ 371761 h 1571625"/>
              <a:gd name="connsiteX200" fmla="*/ 3699187 w 7791450"/>
              <a:gd name="connsiteY200" fmla="*/ 406526 h 1571625"/>
              <a:gd name="connsiteX201" fmla="*/ 3792065 w 7791450"/>
              <a:gd name="connsiteY201" fmla="*/ 500125 h 1571625"/>
              <a:gd name="connsiteX202" fmla="*/ 3838776 w 7791450"/>
              <a:gd name="connsiteY202" fmla="*/ 639186 h 1571625"/>
              <a:gd name="connsiteX203" fmla="*/ 3844005 w 7791450"/>
              <a:gd name="connsiteY203" fmla="*/ 808554 h 1571625"/>
              <a:gd name="connsiteX204" fmla="*/ 3609262 w 7791450"/>
              <a:gd name="connsiteY204" fmla="*/ 824600 h 1571625"/>
              <a:gd name="connsiteX205" fmla="*/ 3608471 w 7791450"/>
              <a:gd name="connsiteY205" fmla="*/ 727436 h 1571625"/>
              <a:gd name="connsiteX206" fmla="*/ 3588850 w 7791450"/>
              <a:gd name="connsiteY206" fmla="*/ 643642 h 1571625"/>
              <a:gd name="connsiteX207" fmla="*/ 3545016 w 7791450"/>
              <a:gd name="connsiteY207" fmla="*/ 585700 h 1571625"/>
              <a:gd name="connsiteX208" fmla="*/ 3472692 w 7791450"/>
              <a:gd name="connsiteY208" fmla="*/ 563415 h 1571625"/>
              <a:gd name="connsiteX209" fmla="*/ 3427591 w 7791450"/>
              <a:gd name="connsiteY209" fmla="*/ 570547 h 1571625"/>
              <a:gd name="connsiteX210" fmla="*/ 3381424 w 7791450"/>
              <a:gd name="connsiteY210" fmla="*/ 591941 h 1571625"/>
              <a:gd name="connsiteX211" fmla="*/ 3332160 w 7791450"/>
              <a:gd name="connsiteY211" fmla="*/ 631163 h 1571625"/>
              <a:gd name="connsiteX212" fmla="*/ 3276906 w 7791450"/>
              <a:gd name="connsiteY212" fmla="*/ 690887 h 1571625"/>
              <a:gd name="connsiteX213" fmla="*/ 3257418 w 7791450"/>
              <a:gd name="connsiteY213" fmla="*/ 952964 h 1571625"/>
              <a:gd name="connsiteX214" fmla="*/ 3340562 w 7791450"/>
              <a:gd name="connsiteY214" fmla="*/ 1045674 h 1571625"/>
              <a:gd name="connsiteX215" fmla="*/ 3427315 w 7791450"/>
              <a:gd name="connsiteY215" fmla="*/ 1077763 h 1571625"/>
              <a:gd name="connsiteX216" fmla="*/ 3502953 w 7791450"/>
              <a:gd name="connsiteY216" fmla="*/ 1055475 h 1571625"/>
              <a:gd name="connsiteX217" fmla="*/ 3558074 w 7791450"/>
              <a:gd name="connsiteY217" fmla="*/ 997534 h 1571625"/>
              <a:gd name="connsiteX218" fmla="*/ 3592698 w 7791450"/>
              <a:gd name="connsiteY218" fmla="*/ 915524 h 1571625"/>
              <a:gd name="connsiteX219" fmla="*/ 3609271 w 7791450"/>
              <a:gd name="connsiteY219" fmla="*/ 824600 h 1571625"/>
              <a:gd name="connsiteX220" fmla="*/ 6282805 w 7791450"/>
              <a:gd name="connsiteY220" fmla="*/ 1217714 h 1571625"/>
              <a:gd name="connsiteX221" fmla="*/ 6276262 w 7791450"/>
              <a:gd name="connsiteY221" fmla="*/ 1233764 h 1571625"/>
              <a:gd name="connsiteX222" fmla="*/ 6256745 w 7791450"/>
              <a:gd name="connsiteY222" fmla="*/ 1244460 h 1571625"/>
              <a:gd name="connsiteX223" fmla="*/ 6222407 w 7791450"/>
              <a:gd name="connsiteY223" fmla="*/ 1250699 h 1571625"/>
              <a:gd name="connsiteX224" fmla="*/ 6167839 w 7791450"/>
              <a:gd name="connsiteY224" fmla="*/ 1253366 h 1571625"/>
              <a:gd name="connsiteX225" fmla="*/ 6113660 w 7791450"/>
              <a:gd name="connsiteY225" fmla="*/ 1250699 h 1571625"/>
              <a:gd name="connsiteX226" fmla="*/ 6079352 w 7791450"/>
              <a:gd name="connsiteY226" fmla="*/ 1244460 h 1571625"/>
              <a:gd name="connsiteX227" fmla="*/ 6062321 w 7791450"/>
              <a:gd name="connsiteY227" fmla="*/ 1233764 h 1571625"/>
              <a:gd name="connsiteX228" fmla="*/ 6058168 w 7791450"/>
              <a:gd name="connsiteY228" fmla="*/ 1217714 h 1571625"/>
              <a:gd name="connsiteX229" fmla="*/ 6145331 w 7791450"/>
              <a:gd name="connsiteY229" fmla="*/ 45503 h 1571625"/>
              <a:gd name="connsiteX230" fmla="*/ 6151875 w 7791450"/>
              <a:gd name="connsiteY230" fmla="*/ 29458 h 1571625"/>
              <a:gd name="connsiteX231" fmla="*/ 6170563 w 7791450"/>
              <a:gd name="connsiteY231" fmla="*/ 17870 h 1571625"/>
              <a:gd name="connsiteX232" fmla="*/ 6205929 w 7791450"/>
              <a:gd name="connsiteY232" fmla="*/ 9847 h 1571625"/>
              <a:gd name="connsiteX233" fmla="*/ 6260498 w 7791450"/>
              <a:gd name="connsiteY233" fmla="*/ 7172 h 1571625"/>
              <a:gd name="connsiteX234" fmla="*/ 6314676 w 7791450"/>
              <a:gd name="connsiteY234" fmla="*/ 9847 h 1571625"/>
              <a:gd name="connsiteX235" fmla="*/ 6347957 w 7791450"/>
              <a:gd name="connsiteY235" fmla="*/ 17869 h 1571625"/>
              <a:gd name="connsiteX236" fmla="*/ 6365816 w 7791450"/>
              <a:gd name="connsiteY236" fmla="*/ 29458 h 1571625"/>
              <a:gd name="connsiteX237" fmla="*/ 6369969 w 7791450"/>
              <a:gd name="connsiteY237" fmla="*/ 45503 h 1571625"/>
              <a:gd name="connsiteX238" fmla="*/ 6732081 w 7791450"/>
              <a:gd name="connsiteY238" fmla="*/ 1217714 h 1571625"/>
              <a:gd name="connsiteX239" fmla="*/ 6725537 w 7791450"/>
              <a:gd name="connsiteY239" fmla="*/ 1233764 h 1571625"/>
              <a:gd name="connsiteX240" fmla="*/ 6706020 w 7791450"/>
              <a:gd name="connsiteY240" fmla="*/ 1244460 h 1571625"/>
              <a:gd name="connsiteX241" fmla="*/ 6671683 w 7791450"/>
              <a:gd name="connsiteY241" fmla="*/ 1250699 h 1571625"/>
              <a:gd name="connsiteX242" fmla="*/ 6617104 w 7791450"/>
              <a:gd name="connsiteY242" fmla="*/ 1253366 h 1571625"/>
              <a:gd name="connsiteX243" fmla="*/ 6562926 w 7791450"/>
              <a:gd name="connsiteY243" fmla="*/ 1250699 h 1571625"/>
              <a:gd name="connsiteX244" fmla="*/ 6528627 w 7791450"/>
              <a:gd name="connsiteY244" fmla="*/ 1244460 h 1571625"/>
              <a:gd name="connsiteX245" fmla="*/ 6511596 w 7791450"/>
              <a:gd name="connsiteY245" fmla="*/ 1233764 h 1571625"/>
              <a:gd name="connsiteX246" fmla="*/ 6507443 w 7791450"/>
              <a:gd name="connsiteY246" fmla="*/ 1217714 h 1571625"/>
              <a:gd name="connsiteX247" fmla="*/ 6566432 w 7791450"/>
              <a:gd name="connsiteY247" fmla="*/ 424355 h 1571625"/>
              <a:gd name="connsiteX248" fmla="*/ 6572909 w 7791450"/>
              <a:gd name="connsiteY248" fmla="*/ 409201 h 1571625"/>
              <a:gd name="connsiteX249" fmla="*/ 6591596 w 7791450"/>
              <a:gd name="connsiteY249" fmla="*/ 397613 h 1571625"/>
              <a:gd name="connsiteX250" fmla="*/ 6626963 w 7791450"/>
              <a:gd name="connsiteY250" fmla="*/ 389590 h 1571625"/>
              <a:gd name="connsiteX251" fmla="*/ 6681532 w 7791450"/>
              <a:gd name="connsiteY251" fmla="*/ 386915 h 1571625"/>
              <a:gd name="connsiteX252" fmla="*/ 6735710 w 7791450"/>
              <a:gd name="connsiteY252" fmla="*/ 389590 h 1571625"/>
              <a:gd name="connsiteX253" fmla="*/ 6768990 w 7791450"/>
              <a:gd name="connsiteY253" fmla="*/ 397613 h 1571625"/>
              <a:gd name="connsiteX254" fmla="*/ 6786850 w 7791450"/>
              <a:gd name="connsiteY254" fmla="*/ 409201 h 1571625"/>
              <a:gd name="connsiteX255" fmla="*/ 6791069 w 7791450"/>
              <a:gd name="connsiteY255" fmla="*/ 424355 h 1571625"/>
              <a:gd name="connsiteX256" fmla="*/ 6828159 w 7791450"/>
              <a:gd name="connsiteY256" fmla="*/ 153365 h 1571625"/>
              <a:gd name="connsiteX257" fmla="*/ 6793564 w 7791450"/>
              <a:gd name="connsiteY257" fmla="*/ 246963 h 1571625"/>
              <a:gd name="connsiteX258" fmla="*/ 6689132 w 7791450"/>
              <a:gd name="connsiteY258" fmla="*/ 272814 h 1571625"/>
              <a:gd name="connsiteX259" fmla="*/ 6588472 w 7791450"/>
              <a:gd name="connsiteY259" fmla="*/ 247854 h 1571625"/>
              <a:gd name="connsiteX260" fmla="*/ 6569318 w 7791450"/>
              <a:gd name="connsiteY260" fmla="*/ 157822 h 1571625"/>
              <a:gd name="connsiteX261" fmla="*/ 6603017 w 7791450"/>
              <a:gd name="connsiteY261" fmla="*/ 64223 h 1571625"/>
              <a:gd name="connsiteX262" fmla="*/ 6708411 w 7791450"/>
              <a:gd name="connsiteY262" fmla="*/ 37480 h 1571625"/>
              <a:gd name="connsiteX263" fmla="*/ 6808109 w 7791450"/>
              <a:gd name="connsiteY263" fmla="*/ 63331 h 1571625"/>
              <a:gd name="connsiteX264" fmla="*/ 6828159 w 7791450"/>
              <a:gd name="connsiteY264" fmla="*/ 153365 h 1571625"/>
              <a:gd name="connsiteX265" fmla="*/ 7787565 w 7791450"/>
              <a:gd name="connsiteY265" fmla="*/ 809446 h 1571625"/>
              <a:gd name="connsiteX266" fmla="*/ 7750198 w 7791450"/>
              <a:gd name="connsiteY266" fmla="*/ 1000211 h 1571625"/>
              <a:gd name="connsiteX267" fmla="*/ 7672608 w 7791450"/>
              <a:gd name="connsiteY267" fmla="*/ 1144619 h 1571625"/>
              <a:gd name="connsiteX268" fmla="*/ 7411118 w 7791450"/>
              <a:gd name="connsiteY268" fmla="*/ 1268521 h 1571625"/>
              <a:gd name="connsiteX269" fmla="*/ 7336842 w 7791450"/>
              <a:gd name="connsiteY269" fmla="*/ 1260500 h 1571625"/>
              <a:gd name="connsiteX270" fmla="*/ 7271777 w 7791450"/>
              <a:gd name="connsiteY270" fmla="*/ 1236431 h 1571625"/>
              <a:gd name="connsiteX271" fmla="*/ 7212560 w 7791450"/>
              <a:gd name="connsiteY271" fmla="*/ 1193645 h 1571625"/>
              <a:gd name="connsiteX272" fmla="*/ 7154800 w 7791450"/>
              <a:gd name="connsiteY272" fmla="*/ 1131246 h 1571625"/>
              <a:gd name="connsiteX273" fmla="*/ 7148371 w 7791450"/>
              <a:gd name="connsiteY273" fmla="*/ 1217714 h 1571625"/>
              <a:gd name="connsiteX274" fmla="*/ 7141761 w 7791450"/>
              <a:gd name="connsiteY274" fmla="*/ 1234650 h 1571625"/>
              <a:gd name="connsiteX275" fmla="*/ 7124920 w 7791450"/>
              <a:gd name="connsiteY275" fmla="*/ 1245346 h 1571625"/>
              <a:gd name="connsiteX276" fmla="*/ 7095040 w 7791450"/>
              <a:gd name="connsiteY276" fmla="*/ 1251585 h 1571625"/>
              <a:gd name="connsiteX277" fmla="*/ 7049444 w 7791450"/>
              <a:gd name="connsiteY277" fmla="*/ 1253366 h 1571625"/>
              <a:gd name="connsiteX278" fmla="*/ 7003220 w 7791450"/>
              <a:gd name="connsiteY278" fmla="*/ 1251585 h 1571625"/>
              <a:gd name="connsiteX279" fmla="*/ 6974273 w 7791450"/>
              <a:gd name="connsiteY279" fmla="*/ 1245346 h 1571625"/>
              <a:gd name="connsiteX280" fmla="*/ 6959909 w 7791450"/>
              <a:gd name="connsiteY280" fmla="*/ 1234650 h 1571625"/>
              <a:gd name="connsiteX281" fmla="*/ 6956709 w 7791450"/>
              <a:gd name="connsiteY281" fmla="*/ 1217714 h 1571625"/>
              <a:gd name="connsiteX282" fmla="*/ 7043882 w 7791450"/>
              <a:gd name="connsiteY282" fmla="*/ 45503 h 1571625"/>
              <a:gd name="connsiteX283" fmla="*/ 7050416 w 7791450"/>
              <a:gd name="connsiteY283" fmla="*/ 29458 h 1571625"/>
              <a:gd name="connsiteX284" fmla="*/ 7069104 w 7791450"/>
              <a:gd name="connsiteY284" fmla="*/ 17869 h 1571625"/>
              <a:gd name="connsiteX285" fmla="*/ 7104470 w 7791450"/>
              <a:gd name="connsiteY285" fmla="*/ 9846 h 1571625"/>
              <a:gd name="connsiteX286" fmla="*/ 7159048 w 7791450"/>
              <a:gd name="connsiteY286" fmla="*/ 7172 h 1571625"/>
              <a:gd name="connsiteX287" fmla="*/ 7213227 w 7791450"/>
              <a:gd name="connsiteY287" fmla="*/ 9847 h 1571625"/>
              <a:gd name="connsiteX288" fmla="*/ 7246497 w 7791450"/>
              <a:gd name="connsiteY288" fmla="*/ 17869 h 1571625"/>
              <a:gd name="connsiteX289" fmla="*/ 7264357 w 7791450"/>
              <a:gd name="connsiteY289" fmla="*/ 29458 h 1571625"/>
              <a:gd name="connsiteX290" fmla="*/ 7268510 w 7791450"/>
              <a:gd name="connsiteY290" fmla="*/ 45503 h 1571625"/>
              <a:gd name="connsiteX291" fmla="*/ 7235839 w 7791450"/>
              <a:gd name="connsiteY291" fmla="*/ 484971 h 1571625"/>
              <a:gd name="connsiteX292" fmla="*/ 7300294 w 7791450"/>
              <a:gd name="connsiteY292" fmla="*/ 433269 h 1571625"/>
              <a:gd name="connsiteX293" fmla="*/ 7363502 w 7791450"/>
              <a:gd name="connsiteY293" fmla="*/ 398504 h 1571625"/>
              <a:gd name="connsiteX294" fmla="*/ 7427425 w 7791450"/>
              <a:gd name="connsiteY294" fmla="*/ 378002 h 1571625"/>
              <a:gd name="connsiteX295" fmla="*/ 7495633 w 7791450"/>
              <a:gd name="connsiteY295" fmla="*/ 371762 h 1571625"/>
              <a:gd name="connsiteX296" fmla="*/ 7642738 w 7791450"/>
              <a:gd name="connsiteY296" fmla="*/ 407418 h 1571625"/>
              <a:gd name="connsiteX297" fmla="*/ 7735549 w 7791450"/>
              <a:gd name="connsiteY297" fmla="*/ 501909 h 1571625"/>
              <a:gd name="connsiteX298" fmla="*/ 7782193 w 7791450"/>
              <a:gd name="connsiteY298" fmla="*/ 641860 h 1571625"/>
              <a:gd name="connsiteX299" fmla="*/ 7787565 w 7791450"/>
              <a:gd name="connsiteY299" fmla="*/ 809446 h 1571625"/>
              <a:gd name="connsiteX300" fmla="*/ 7553707 w 7791450"/>
              <a:gd name="connsiteY300" fmla="*/ 825492 h 1571625"/>
              <a:gd name="connsiteX301" fmla="*/ 7552983 w 7791450"/>
              <a:gd name="connsiteY301" fmla="*/ 727436 h 1571625"/>
              <a:gd name="connsiteX302" fmla="*/ 7533362 w 7791450"/>
              <a:gd name="connsiteY302" fmla="*/ 643642 h 1571625"/>
              <a:gd name="connsiteX303" fmla="*/ 7488642 w 7791450"/>
              <a:gd name="connsiteY303" fmla="*/ 585701 h 1571625"/>
              <a:gd name="connsiteX304" fmla="*/ 7415414 w 7791450"/>
              <a:gd name="connsiteY304" fmla="*/ 563415 h 1571625"/>
              <a:gd name="connsiteX305" fmla="*/ 7371275 w 7791450"/>
              <a:gd name="connsiteY305" fmla="*/ 569655 h 1571625"/>
              <a:gd name="connsiteX306" fmla="*/ 7325117 w 7791450"/>
              <a:gd name="connsiteY306" fmla="*/ 591049 h 1571625"/>
              <a:gd name="connsiteX307" fmla="*/ 7275844 w 7791450"/>
              <a:gd name="connsiteY307" fmla="*/ 630271 h 1571625"/>
              <a:gd name="connsiteX308" fmla="*/ 7220589 w 7791450"/>
              <a:gd name="connsiteY308" fmla="*/ 689997 h 1571625"/>
              <a:gd name="connsiteX309" fmla="*/ 7200968 w 7791450"/>
              <a:gd name="connsiteY309" fmla="*/ 953855 h 1571625"/>
              <a:gd name="connsiteX310" fmla="*/ 7284112 w 7791450"/>
              <a:gd name="connsiteY310" fmla="*/ 1046559 h 1571625"/>
              <a:gd name="connsiteX311" fmla="*/ 7372713 w 7791450"/>
              <a:gd name="connsiteY311" fmla="*/ 1077763 h 1571625"/>
              <a:gd name="connsiteX312" fmla="*/ 7448361 w 7791450"/>
              <a:gd name="connsiteY312" fmla="*/ 1055475 h 1571625"/>
              <a:gd name="connsiteX313" fmla="*/ 7502587 w 7791450"/>
              <a:gd name="connsiteY313" fmla="*/ 997534 h 1571625"/>
              <a:gd name="connsiteX314" fmla="*/ 7538039 w 7791450"/>
              <a:gd name="connsiteY314" fmla="*/ 916416 h 1571625"/>
              <a:gd name="connsiteX315" fmla="*/ 7553707 w 7791450"/>
              <a:gd name="connsiteY315" fmla="*/ 825491 h 1571625"/>
              <a:gd name="connsiteX316" fmla="*/ 4213090 w 7791450"/>
              <a:gd name="connsiteY316" fmla="*/ 799347 h 1571625"/>
              <a:gd name="connsiteX317" fmla="*/ 4268935 w 7791450"/>
              <a:gd name="connsiteY317" fmla="*/ 536629 h 1571625"/>
              <a:gd name="connsiteX318" fmla="*/ 4305454 w 7791450"/>
              <a:gd name="connsiteY318" fmla="*/ 45504 h 1571625"/>
              <a:gd name="connsiteX319" fmla="*/ 4301301 w 7791450"/>
              <a:gd name="connsiteY319" fmla="*/ 29458 h 1571625"/>
              <a:gd name="connsiteX320" fmla="*/ 4283441 w 7791450"/>
              <a:gd name="connsiteY320" fmla="*/ 17869 h 1571625"/>
              <a:gd name="connsiteX321" fmla="*/ 4250161 w 7791450"/>
              <a:gd name="connsiteY321" fmla="*/ 9847 h 1571625"/>
              <a:gd name="connsiteX322" fmla="*/ 4195983 w 7791450"/>
              <a:gd name="connsiteY322" fmla="*/ 7172 h 1571625"/>
              <a:gd name="connsiteX323" fmla="*/ 4141404 w 7791450"/>
              <a:gd name="connsiteY323" fmla="*/ 9847 h 1571625"/>
              <a:gd name="connsiteX324" fmla="*/ 4106048 w 7791450"/>
              <a:gd name="connsiteY324" fmla="*/ 17869 h 1571625"/>
              <a:gd name="connsiteX325" fmla="*/ 4087360 w 7791450"/>
              <a:gd name="connsiteY325" fmla="*/ 29458 h 1571625"/>
              <a:gd name="connsiteX326" fmla="*/ 4080816 w 7791450"/>
              <a:gd name="connsiteY326" fmla="*/ 45503 h 1571625"/>
              <a:gd name="connsiteX327" fmla="*/ 3993653 w 7791450"/>
              <a:gd name="connsiteY327" fmla="*/ 1217714 h 1571625"/>
              <a:gd name="connsiteX328" fmla="*/ 3997806 w 7791450"/>
              <a:gd name="connsiteY328" fmla="*/ 1233764 h 1571625"/>
              <a:gd name="connsiteX329" fmla="*/ 4014836 w 7791450"/>
              <a:gd name="connsiteY329" fmla="*/ 1244460 h 1571625"/>
              <a:gd name="connsiteX330" fmla="*/ 4049136 w 7791450"/>
              <a:gd name="connsiteY330" fmla="*/ 1250699 h 1571625"/>
              <a:gd name="connsiteX331" fmla="*/ 4103314 w 7791450"/>
              <a:gd name="connsiteY331" fmla="*/ 1253366 h 1571625"/>
              <a:gd name="connsiteX332" fmla="*/ 4157892 w 7791450"/>
              <a:gd name="connsiteY332" fmla="*/ 1250699 h 1571625"/>
              <a:gd name="connsiteX333" fmla="*/ 4192230 w 7791450"/>
              <a:gd name="connsiteY333" fmla="*/ 1244460 h 1571625"/>
              <a:gd name="connsiteX334" fmla="*/ 4211747 w 7791450"/>
              <a:gd name="connsiteY334" fmla="*/ 1233764 h 1571625"/>
              <a:gd name="connsiteX335" fmla="*/ 4218290 w 7791450"/>
              <a:gd name="connsiteY335" fmla="*/ 1217714 h 1571625"/>
              <a:gd name="connsiteX336" fmla="*/ 4236559 w 7791450"/>
              <a:gd name="connsiteY336" fmla="*/ 971988 h 1571625"/>
              <a:gd name="connsiteX337" fmla="*/ 4213090 w 7791450"/>
              <a:gd name="connsiteY337" fmla="*/ 799347 h 1571625"/>
              <a:gd name="connsiteX338" fmla="*/ 5949335 w 7791450"/>
              <a:gd name="connsiteY338" fmla="*/ 439509 h 1571625"/>
              <a:gd name="connsiteX339" fmla="*/ 5945154 w 7791450"/>
              <a:gd name="connsiteY339" fmla="*/ 411874 h 1571625"/>
              <a:gd name="connsiteX340" fmla="*/ 5934695 w 7791450"/>
              <a:gd name="connsiteY340" fmla="*/ 396721 h 1571625"/>
              <a:gd name="connsiteX341" fmla="*/ 5919875 w 7791450"/>
              <a:gd name="connsiteY341" fmla="*/ 392263 h 1571625"/>
              <a:gd name="connsiteX342" fmla="*/ 5746939 w 7791450"/>
              <a:gd name="connsiteY342" fmla="*/ 392263 h 1571625"/>
              <a:gd name="connsiteX343" fmla="*/ 5760131 w 7791450"/>
              <a:gd name="connsiteY343" fmla="*/ 214872 h 1571625"/>
              <a:gd name="connsiteX344" fmla="*/ 5755968 w 7791450"/>
              <a:gd name="connsiteY344" fmla="*/ 198826 h 1571625"/>
              <a:gd name="connsiteX345" fmla="*/ 5739004 w 7791450"/>
              <a:gd name="connsiteY345" fmla="*/ 187238 h 1571625"/>
              <a:gd name="connsiteX346" fmla="*/ 5704771 w 7791450"/>
              <a:gd name="connsiteY346" fmla="*/ 180107 h 1571625"/>
              <a:gd name="connsiteX347" fmla="*/ 5650593 w 7791450"/>
              <a:gd name="connsiteY347" fmla="*/ 177433 h 1571625"/>
              <a:gd name="connsiteX348" fmla="*/ 5596015 w 7791450"/>
              <a:gd name="connsiteY348" fmla="*/ 180107 h 1571625"/>
              <a:gd name="connsiteX349" fmla="*/ 5560725 w 7791450"/>
              <a:gd name="connsiteY349" fmla="*/ 187238 h 1571625"/>
              <a:gd name="connsiteX350" fmla="*/ 5542037 w 7791450"/>
              <a:gd name="connsiteY350" fmla="*/ 198826 h 1571625"/>
              <a:gd name="connsiteX351" fmla="*/ 5536379 w 7791450"/>
              <a:gd name="connsiteY351" fmla="*/ 214872 h 1571625"/>
              <a:gd name="connsiteX352" fmla="*/ 5523187 w 7791450"/>
              <a:gd name="connsiteY352" fmla="*/ 392264 h 1571625"/>
              <a:gd name="connsiteX353" fmla="*/ 5428699 w 7791450"/>
              <a:gd name="connsiteY353" fmla="*/ 392264 h 1571625"/>
              <a:gd name="connsiteX354" fmla="*/ 5412325 w 7791450"/>
              <a:gd name="connsiteY354" fmla="*/ 396721 h 1571625"/>
              <a:gd name="connsiteX355" fmla="*/ 5400495 w 7791450"/>
              <a:gd name="connsiteY355" fmla="*/ 411875 h 1571625"/>
              <a:gd name="connsiteX356" fmla="*/ 5391361 w 7791450"/>
              <a:gd name="connsiteY356" fmla="*/ 439305 h 1571625"/>
              <a:gd name="connsiteX357" fmla="*/ 5460798 w 7791450"/>
              <a:gd name="connsiteY357" fmla="*/ 574113 h 1571625"/>
              <a:gd name="connsiteX358" fmla="*/ 5509671 w 7791450"/>
              <a:gd name="connsiteY358" fmla="*/ 574113 h 1571625"/>
              <a:gd name="connsiteX359" fmla="*/ 5497850 w 7791450"/>
              <a:gd name="connsiteY359" fmla="*/ 733016 h 1571625"/>
              <a:gd name="connsiteX360" fmla="*/ 5501260 w 7791450"/>
              <a:gd name="connsiteY360" fmla="*/ 799347 h 1571625"/>
              <a:gd name="connsiteX361" fmla="*/ 5480924 w 7791450"/>
              <a:gd name="connsiteY361" fmla="*/ 960615 h 1571625"/>
              <a:gd name="connsiteX362" fmla="*/ 5479372 w 7791450"/>
              <a:gd name="connsiteY362" fmla="*/ 981485 h 1571625"/>
              <a:gd name="connsiteX363" fmla="*/ 5485115 w 7791450"/>
              <a:gd name="connsiteY363" fmla="*/ 1108072 h 1571625"/>
              <a:gd name="connsiteX364" fmla="*/ 5525730 w 7791450"/>
              <a:gd name="connsiteY364" fmla="*/ 1197216 h 1571625"/>
              <a:gd name="connsiteX365" fmla="*/ 5603006 w 7791450"/>
              <a:gd name="connsiteY365" fmla="*/ 1248918 h 1571625"/>
              <a:gd name="connsiteX366" fmla="*/ 5717630 w 7791450"/>
              <a:gd name="connsiteY366" fmla="*/ 1265854 h 1571625"/>
              <a:gd name="connsiteX367" fmla="*/ 5766855 w 7791450"/>
              <a:gd name="connsiteY367" fmla="*/ 1263177 h 1571625"/>
              <a:gd name="connsiteX368" fmla="*/ 5812918 w 7791450"/>
              <a:gd name="connsiteY368" fmla="*/ 1255157 h 1571625"/>
              <a:gd name="connsiteX369" fmla="*/ 5850266 w 7791450"/>
              <a:gd name="connsiteY369" fmla="*/ 1244460 h 1571625"/>
              <a:gd name="connsiteX370" fmla="*/ 5875459 w 7791450"/>
              <a:gd name="connsiteY370" fmla="*/ 1229306 h 1571625"/>
              <a:gd name="connsiteX371" fmla="*/ 5890128 w 7791450"/>
              <a:gd name="connsiteY371" fmla="*/ 1199883 h 1571625"/>
              <a:gd name="connsiteX372" fmla="*/ 5899977 w 7791450"/>
              <a:gd name="connsiteY372" fmla="*/ 1139266 h 1571625"/>
              <a:gd name="connsiteX373" fmla="*/ 5899977 w 7791450"/>
              <a:gd name="connsiteY373" fmla="*/ 1139266 h 1571625"/>
              <a:gd name="connsiteX374" fmla="*/ 5900358 w 7791450"/>
              <a:gd name="connsiteY374" fmla="*/ 1098261 h 1571625"/>
              <a:gd name="connsiteX375" fmla="*/ 5897757 w 7791450"/>
              <a:gd name="connsiteY375" fmla="*/ 1073306 h 1571625"/>
              <a:gd name="connsiteX376" fmla="*/ 5890661 w 7791450"/>
              <a:gd name="connsiteY376" fmla="*/ 1060828 h 1571625"/>
              <a:gd name="connsiteX377" fmla="*/ 5881117 w 7791450"/>
              <a:gd name="connsiteY377" fmla="*/ 1057256 h 1571625"/>
              <a:gd name="connsiteX378" fmla="*/ 5866592 w 7791450"/>
              <a:gd name="connsiteY378" fmla="*/ 1060828 h 1571625"/>
              <a:gd name="connsiteX379" fmla="*/ 5847342 w 7791450"/>
              <a:gd name="connsiteY379" fmla="*/ 1067953 h 1571625"/>
              <a:gd name="connsiteX380" fmla="*/ 5821853 w 7791450"/>
              <a:gd name="connsiteY380" fmla="*/ 1075087 h 1571625"/>
              <a:gd name="connsiteX381" fmla="*/ 5789563 w 7791450"/>
              <a:gd name="connsiteY381" fmla="*/ 1077763 h 1571625"/>
              <a:gd name="connsiteX382" fmla="*/ 5718849 w 7791450"/>
              <a:gd name="connsiteY382" fmla="*/ 1045674 h 1571625"/>
              <a:gd name="connsiteX383" fmla="*/ 5705638 w 7791450"/>
              <a:gd name="connsiteY383" fmla="*/ 947616 h 1571625"/>
              <a:gd name="connsiteX384" fmla="*/ 5733413 w 7791450"/>
              <a:gd name="connsiteY384" fmla="*/ 574113 h 1571625"/>
              <a:gd name="connsiteX385" fmla="*/ 5907235 w 7791450"/>
              <a:gd name="connsiteY385" fmla="*/ 574113 h 1571625"/>
              <a:gd name="connsiteX386" fmla="*/ 5934619 w 7791450"/>
              <a:gd name="connsiteY386" fmla="*/ 553610 h 1571625"/>
              <a:gd name="connsiteX387" fmla="*/ 5948764 w 7791450"/>
              <a:gd name="connsiteY387" fmla="*/ 483189 h 1571625"/>
              <a:gd name="connsiteX388" fmla="*/ 5949345 w 7791450"/>
              <a:gd name="connsiteY388" fmla="*/ 439509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7791450" h="1571625">
                <a:moveTo>
                  <a:pt x="1272160" y="1217714"/>
                </a:moveTo>
                <a:cubicBezTo>
                  <a:pt x="1271731" y="1223620"/>
                  <a:pt x="1269445" y="1229239"/>
                  <a:pt x="1265616" y="1233764"/>
                </a:cubicBezTo>
                <a:cubicBezTo>
                  <a:pt x="1260349" y="1238755"/>
                  <a:pt x="1253967" y="1242413"/>
                  <a:pt x="1246995" y="1244460"/>
                </a:cubicBezTo>
                <a:cubicBezTo>
                  <a:pt x="1235841" y="1247918"/>
                  <a:pt x="1224316" y="1250013"/>
                  <a:pt x="1212657" y="1250699"/>
                </a:cubicBezTo>
                <a:cubicBezTo>
                  <a:pt x="1176196" y="1254262"/>
                  <a:pt x="1139477" y="1254262"/>
                  <a:pt x="1103015" y="1250699"/>
                </a:cubicBezTo>
                <a:cubicBezTo>
                  <a:pt x="1091376" y="1249985"/>
                  <a:pt x="1079860" y="1247889"/>
                  <a:pt x="1068716" y="1244460"/>
                </a:cubicBezTo>
                <a:cubicBezTo>
                  <a:pt x="1062172" y="1242498"/>
                  <a:pt x="1056285" y="1238803"/>
                  <a:pt x="1051685" y="1233764"/>
                </a:cubicBezTo>
                <a:cubicBezTo>
                  <a:pt x="1049027" y="1228849"/>
                  <a:pt x="1047894" y="1223267"/>
                  <a:pt x="1048418" y="1217714"/>
                </a:cubicBezTo>
                <a:lnTo>
                  <a:pt x="1083479" y="746155"/>
                </a:lnTo>
                <a:cubicBezTo>
                  <a:pt x="1085556" y="721775"/>
                  <a:pt x="1084689" y="697233"/>
                  <a:pt x="1080898" y="673059"/>
                </a:cubicBezTo>
                <a:cubicBezTo>
                  <a:pt x="1078517" y="653227"/>
                  <a:pt x="1072049" y="634103"/>
                  <a:pt x="1061896" y="616900"/>
                </a:cubicBezTo>
                <a:cubicBezTo>
                  <a:pt x="1053552" y="601419"/>
                  <a:pt x="1040855" y="588716"/>
                  <a:pt x="1025386" y="580353"/>
                </a:cubicBezTo>
                <a:cubicBezTo>
                  <a:pt x="1008575" y="570925"/>
                  <a:pt x="989487" y="566299"/>
                  <a:pt x="970227" y="566981"/>
                </a:cubicBezTo>
                <a:cubicBezTo>
                  <a:pt x="939811" y="568293"/>
                  <a:pt x="910598" y="579217"/>
                  <a:pt x="886784" y="598181"/>
                </a:cubicBezTo>
                <a:cubicBezTo>
                  <a:pt x="851592" y="624895"/>
                  <a:pt x="819433" y="655386"/>
                  <a:pt x="790882" y="689105"/>
                </a:cubicBezTo>
                <a:lnTo>
                  <a:pt x="751576" y="1217714"/>
                </a:lnTo>
                <a:cubicBezTo>
                  <a:pt x="751148" y="1223620"/>
                  <a:pt x="748858" y="1229239"/>
                  <a:pt x="745034" y="1233764"/>
                </a:cubicBezTo>
                <a:cubicBezTo>
                  <a:pt x="739500" y="1238869"/>
                  <a:pt x="732800" y="1242536"/>
                  <a:pt x="725518" y="1244460"/>
                </a:cubicBezTo>
                <a:cubicBezTo>
                  <a:pt x="714368" y="1247918"/>
                  <a:pt x="702837" y="1250013"/>
                  <a:pt x="691181" y="1250699"/>
                </a:cubicBezTo>
                <a:cubicBezTo>
                  <a:pt x="673356" y="1252661"/>
                  <a:pt x="655430" y="1253557"/>
                  <a:pt x="637497" y="1253366"/>
                </a:cubicBezTo>
                <a:cubicBezTo>
                  <a:pt x="619400" y="1253576"/>
                  <a:pt x="601309" y="1252680"/>
                  <a:pt x="583320" y="1250699"/>
                </a:cubicBezTo>
                <a:cubicBezTo>
                  <a:pt x="571679" y="1249985"/>
                  <a:pt x="560164" y="1247889"/>
                  <a:pt x="549018" y="1244460"/>
                </a:cubicBezTo>
                <a:cubicBezTo>
                  <a:pt x="542477" y="1242498"/>
                  <a:pt x="536590" y="1238803"/>
                  <a:pt x="531986" y="1233764"/>
                </a:cubicBezTo>
                <a:cubicBezTo>
                  <a:pt x="528786" y="1229049"/>
                  <a:pt x="527317" y="1223382"/>
                  <a:pt x="527831" y="1217714"/>
                </a:cubicBezTo>
                <a:lnTo>
                  <a:pt x="562895" y="746156"/>
                </a:lnTo>
                <a:cubicBezTo>
                  <a:pt x="564974" y="721775"/>
                  <a:pt x="564105" y="697233"/>
                  <a:pt x="560307" y="673059"/>
                </a:cubicBezTo>
                <a:cubicBezTo>
                  <a:pt x="557936" y="653350"/>
                  <a:pt x="551787" y="634282"/>
                  <a:pt x="542198" y="616900"/>
                </a:cubicBezTo>
                <a:cubicBezTo>
                  <a:pt x="533853" y="601419"/>
                  <a:pt x="521164" y="588716"/>
                  <a:pt x="505694" y="580353"/>
                </a:cubicBezTo>
                <a:cubicBezTo>
                  <a:pt x="488823" y="571065"/>
                  <a:pt x="469779" y="566449"/>
                  <a:pt x="450529" y="566981"/>
                </a:cubicBezTo>
                <a:cubicBezTo>
                  <a:pt x="419821" y="568176"/>
                  <a:pt x="390289" y="579102"/>
                  <a:pt x="366198" y="598181"/>
                </a:cubicBezTo>
                <a:cubicBezTo>
                  <a:pt x="331181" y="624785"/>
                  <a:pt x="299305" y="655290"/>
                  <a:pt x="271187" y="689105"/>
                </a:cubicBezTo>
                <a:lnTo>
                  <a:pt x="231880" y="1217714"/>
                </a:lnTo>
                <a:cubicBezTo>
                  <a:pt x="231454" y="1223620"/>
                  <a:pt x="229163" y="1229239"/>
                  <a:pt x="225339" y="1233764"/>
                </a:cubicBezTo>
                <a:cubicBezTo>
                  <a:pt x="219806" y="1238869"/>
                  <a:pt x="213105" y="1242536"/>
                  <a:pt x="205824" y="1244460"/>
                </a:cubicBezTo>
                <a:cubicBezTo>
                  <a:pt x="194673" y="1247918"/>
                  <a:pt x="183143" y="1250013"/>
                  <a:pt x="171486" y="1250699"/>
                </a:cubicBezTo>
                <a:cubicBezTo>
                  <a:pt x="153364" y="1252671"/>
                  <a:pt x="135140" y="1253566"/>
                  <a:pt x="116911" y="1253366"/>
                </a:cubicBezTo>
                <a:cubicBezTo>
                  <a:pt x="98814" y="1253576"/>
                  <a:pt x="80722" y="1252680"/>
                  <a:pt x="62734" y="1250699"/>
                </a:cubicBezTo>
                <a:cubicBezTo>
                  <a:pt x="51093" y="1249985"/>
                  <a:pt x="39578" y="1247889"/>
                  <a:pt x="28432" y="1244460"/>
                </a:cubicBezTo>
                <a:cubicBezTo>
                  <a:pt x="21891" y="1242498"/>
                  <a:pt x="16004" y="1238803"/>
                  <a:pt x="11399" y="1233764"/>
                </a:cubicBezTo>
                <a:cubicBezTo>
                  <a:pt x="8199" y="1229049"/>
                  <a:pt x="6731" y="1223382"/>
                  <a:pt x="7244" y="1217714"/>
                </a:cubicBezTo>
                <a:lnTo>
                  <a:pt x="66370" y="422572"/>
                </a:lnTo>
                <a:cubicBezTo>
                  <a:pt x="66647" y="417070"/>
                  <a:pt x="68595" y="411784"/>
                  <a:pt x="71954" y="407418"/>
                </a:cubicBezTo>
                <a:cubicBezTo>
                  <a:pt x="76294" y="401942"/>
                  <a:pt x="82187" y="397902"/>
                  <a:pt x="88860" y="395830"/>
                </a:cubicBezTo>
                <a:cubicBezTo>
                  <a:pt x="98516" y="392491"/>
                  <a:pt x="108556" y="390395"/>
                  <a:pt x="118742" y="389590"/>
                </a:cubicBezTo>
                <a:cubicBezTo>
                  <a:pt x="134180" y="387635"/>
                  <a:pt x="149733" y="386742"/>
                  <a:pt x="165293" y="386915"/>
                </a:cubicBezTo>
                <a:cubicBezTo>
                  <a:pt x="181019" y="386716"/>
                  <a:pt x="196739" y="387609"/>
                  <a:pt x="212340" y="389590"/>
                </a:cubicBezTo>
                <a:cubicBezTo>
                  <a:pt x="221971" y="390131"/>
                  <a:pt x="231448" y="392239"/>
                  <a:pt x="240401" y="395830"/>
                </a:cubicBezTo>
                <a:cubicBezTo>
                  <a:pt x="246328" y="397983"/>
                  <a:pt x="251361" y="402064"/>
                  <a:pt x="254693" y="407418"/>
                </a:cubicBezTo>
                <a:cubicBezTo>
                  <a:pt x="257445" y="411964"/>
                  <a:pt x="258615" y="417291"/>
                  <a:pt x="258024" y="422572"/>
                </a:cubicBezTo>
                <a:lnTo>
                  <a:pt x="251196" y="514388"/>
                </a:lnTo>
                <a:cubicBezTo>
                  <a:pt x="291937" y="472004"/>
                  <a:pt x="338785" y="435948"/>
                  <a:pt x="390189" y="407418"/>
                </a:cubicBezTo>
                <a:cubicBezTo>
                  <a:pt x="433237" y="384328"/>
                  <a:pt x="481269" y="372089"/>
                  <a:pt x="530118" y="371762"/>
                </a:cubicBezTo>
                <a:cubicBezTo>
                  <a:pt x="559619" y="371361"/>
                  <a:pt x="589037" y="374959"/>
                  <a:pt x="617572" y="382458"/>
                </a:cubicBezTo>
                <a:cubicBezTo>
                  <a:pt x="641564" y="388260"/>
                  <a:pt x="664355" y="398217"/>
                  <a:pt x="684915" y="411875"/>
                </a:cubicBezTo>
                <a:cubicBezTo>
                  <a:pt x="704240" y="423859"/>
                  <a:pt x="721220" y="439265"/>
                  <a:pt x="735020" y="457337"/>
                </a:cubicBezTo>
                <a:cubicBezTo>
                  <a:pt x="748784" y="475587"/>
                  <a:pt x="759894" y="495695"/>
                  <a:pt x="768018" y="517062"/>
                </a:cubicBezTo>
                <a:cubicBezTo>
                  <a:pt x="791410" y="493522"/>
                  <a:pt x="816272" y="471489"/>
                  <a:pt x="842453" y="451097"/>
                </a:cubicBezTo>
                <a:cubicBezTo>
                  <a:pt x="864725" y="434095"/>
                  <a:pt x="888513" y="419175"/>
                  <a:pt x="913515" y="406527"/>
                </a:cubicBezTo>
                <a:cubicBezTo>
                  <a:pt x="935352" y="395250"/>
                  <a:pt x="958436" y="386574"/>
                  <a:pt x="982295" y="380676"/>
                </a:cubicBezTo>
                <a:cubicBezTo>
                  <a:pt x="1004927" y="374784"/>
                  <a:pt x="1028215" y="371788"/>
                  <a:pt x="1051599" y="371762"/>
                </a:cubicBezTo>
                <a:cubicBezTo>
                  <a:pt x="1104482" y="371762"/>
                  <a:pt x="1148392" y="380676"/>
                  <a:pt x="1183320" y="398504"/>
                </a:cubicBezTo>
                <a:cubicBezTo>
                  <a:pt x="1216744" y="414994"/>
                  <a:pt x="1245061" y="440260"/>
                  <a:pt x="1265245" y="471601"/>
                </a:cubicBezTo>
                <a:cubicBezTo>
                  <a:pt x="1286324" y="503878"/>
                  <a:pt x="1300040" y="540398"/>
                  <a:pt x="1305421" y="578571"/>
                </a:cubicBezTo>
                <a:cubicBezTo>
                  <a:pt x="1311955" y="621631"/>
                  <a:pt x="1313499" y="665303"/>
                  <a:pt x="1310012" y="708717"/>
                </a:cubicBezTo>
                <a:lnTo>
                  <a:pt x="1272160" y="1217714"/>
                </a:lnTo>
                <a:close/>
                <a:moveTo>
                  <a:pt x="2171396" y="1220391"/>
                </a:moveTo>
                <a:cubicBezTo>
                  <a:pt x="2171073" y="1228154"/>
                  <a:pt x="2167262" y="1235364"/>
                  <a:pt x="2161024" y="1240003"/>
                </a:cubicBezTo>
                <a:cubicBezTo>
                  <a:pt x="2152242" y="1245641"/>
                  <a:pt x="2142183" y="1249004"/>
                  <a:pt x="2131772" y="1249804"/>
                </a:cubicBezTo>
                <a:cubicBezTo>
                  <a:pt x="2113103" y="1252604"/>
                  <a:pt x="2094225" y="1253795"/>
                  <a:pt x="2075346" y="1253366"/>
                </a:cubicBezTo>
                <a:cubicBezTo>
                  <a:pt x="2055763" y="1253862"/>
                  <a:pt x="2036160" y="1252671"/>
                  <a:pt x="2016777" y="1249804"/>
                </a:cubicBezTo>
                <a:cubicBezTo>
                  <a:pt x="2007623" y="1249090"/>
                  <a:pt x="1998879" y="1245680"/>
                  <a:pt x="1991659" y="1240003"/>
                </a:cubicBezTo>
                <a:cubicBezTo>
                  <a:pt x="1987049" y="1234573"/>
                  <a:pt x="1984983" y="1227439"/>
                  <a:pt x="1985983" y="1220391"/>
                </a:cubicBezTo>
                <a:lnTo>
                  <a:pt x="1990688" y="1157097"/>
                </a:lnTo>
                <a:cubicBezTo>
                  <a:pt x="1956522" y="1191387"/>
                  <a:pt x="1916393" y="1219172"/>
                  <a:pt x="1872273" y="1239107"/>
                </a:cubicBezTo>
                <a:cubicBezTo>
                  <a:pt x="1827868" y="1259005"/>
                  <a:pt x="1779681" y="1269044"/>
                  <a:pt x="1731027" y="1268521"/>
                </a:cubicBezTo>
                <a:cubicBezTo>
                  <a:pt x="1691870" y="1268978"/>
                  <a:pt x="1652884" y="1263263"/>
                  <a:pt x="1615508" y="1251585"/>
                </a:cubicBezTo>
                <a:cubicBezTo>
                  <a:pt x="1583056" y="1241889"/>
                  <a:pt x="1552995" y="1225487"/>
                  <a:pt x="1527278" y="1203455"/>
                </a:cubicBezTo>
                <a:cubicBezTo>
                  <a:pt x="1503122" y="1181119"/>
                  <a:pt x="1484710" y="1153287"/>
                  <a:pt x="1473585" y="1122331"/>
                </a:cubicBezTo>
                <a:cubicBezTo>
                  <a:pt x="1461212" y="1086269"/>
                  <a:pt x="1456764" y="1047960"/>
                  <a:pt x="1460536" y="1010012"/>
                </a:cubicBezTo>
                <a:cubicBezTo>
                  <a:pt x="1462784" y="967645"/>
                  <a:pt x="1475014" y="926413"/>
                  <a:pt x="1496226" y="889673"/>
                </a:cubicBezTo>
                <a:cubicBezTo>
                  <a:pt x="1517848" y="854592"/>
                  <a:pt x="1547899" y="825479"/>
                  <a:pt x="1583647" y="804988"/>
                </a:cubicBezTo>
                <a:cubicBezTo>
                  <a:pt x="1626566" y="780577"/>
                  <a:pt x="1673344" y="763693"/>
                  <a:pt x="1721959" y="755070"/>
                </a:cubicBezTo>
                <a:cubicBezTo>
                  <a:pt x="1783795" y="743703"/>
                  <a:pt x="1846594" y="738330"/>
                  <a:pt x="1909459" y="739024"/>
                </a:cubicBezTo>
                <a:lnTo>
                  <a:pt x="1987011" y="739024"/>
                </a:lnTo>
                <a:lnTo>
                  <a:pt x="1990593" y="690887"/>
                </a:lnTo>
                <a:cubicBezTo>
                  <a:pt x="1992622" y="669155"/>
                  <a:pt x="1991555" y="647245"/>
                  <a:pt x="1987411" y="625815"/>
                </a:cubicBezTo>
                <a:cubicBezTo>
                  <a:pt x="1984792" y="608377"/>
                  <a:pt x="1977372" y="592016"/>
                  <a:pt x="1965961" y="578570"/>
                </a:cubicBezTo>
                <a:cubicBezTo>
                  <a:pt x="1954226" y="565214"/>
                  <a:pt x="1938824" y="555603"/>
                  <a:pt x="1921660" y="550936"/>
                </a:cubicBezTo>
                <a:cubicBezTo>
                  <a:pt x="1898705" y="544405"/>
                  <a:pt x="1874883" y="541400"/>
                  <a:pt x="1851013" y="542021"/>
                </a:cubicBezTo>
                <a:cubicBezTo>
                  <a:pt x="1816723" y="541626"/>
                  <a:pt x="1782529" y="545824"/>
                  <a:pt x="1749353" y="554501"/>
                </a:cubicBezTo>
                <a:cubicBezTo>
                  <a:pt x="1722226" y="561910"/>
                  <a:pt x="1695632" y="571142"/>
                  <a:pt x="1669743" y="582135"/>
                </a:cubicBezTo>
                <a:cubicBezTo>
                  <a:pt x="1646416" y="592238"/>
                  <a:pt x="1626709" y="601450"/>
                  <a:pt x="1610640" y="609769"/>
                </a:cubicBezTo>
                <a:cubicBezTo>
                  <a:pt x="1599296" y="616793"/>
                  <a:pt x="1586456" y="621067"/>
                  <a:pt x="1573169" y="622248"/>
                </a:cubicBezTo>
                <a:cubicBezTo>
                  <a:pt x="1566816" y="622316"/>
                  <a:pt x="1560653" y="620102"/>
                  <a:pt x="1555805" y="616009"/>
                </a:cubicBezTo>
                <a:cubicBezTo>
                  <a:pt x="1550795" y="610975"/>
                  <a:pt x="1546985" y="604882"/>
                  <a:pt x="1544651" y="598181"/>
                </a:cubicBezTo>
                <a:cubicBezTo>
                  <a:pt x="1541965" y="588878"/>
                  <a:pt x="1540289" y="579315"/>
                  <a:pt x="1539641" y="569655"/>
                </a:cubicBezTo>
                <a:cubicBezTo>
                  <a:pt x="1538698" y="557192"/>
                  <a:pt x="1538736" y="544674"/>
                  <a:pt x="1539746" y="532216"/>
                </a:cubicBezTo>
                <a:cubicBezTo>
                  <a:pt x="1540451" y="517389"/>
                  <a:pt x="1543041" y="502712"/>
                  <a:pt x="1547452" y="488536"/>
                </a:cubicBezTo>
                <a:cubicBezTo>
                  <a:pt x="1551376" y="477610"/>
                  <a:pt x="1557920" y="467814"/>
                  <a:pt x="1566511" y="460011"/>
                </a:cubicBezTo>
                <a:cubicBezTo>
                  <a:pt x="1580151" y="448112"/>
                  <a:pt x="1595620" y="438482"/>
                  <a:pt x="1612307" y="431486"/>
                </a:cubicBezTo>
                <a:cubicBezTo>
                  <a:pt x="1636596" y="419730"/>
                  <a:pt x="1661771" y="409894"/>
                  <a:pt x="1687593" y="402069"/>
                </a:cubicBezTo>
                <a:cubicBezTo>
                  <a:pt x="1717892" y="392761"/>
                  <a:pt x="1748801" y="385611"/>
                  <a:pt x="1780109" y="380675"/>
                </a:cubicBezTo>
                <a:cubicBezTo>
                  <a:pt x="1814180" y="374702"/>
                  <a:pt x="1848699" y="371720"/>
                  <a:pt x="1883284" y="371761"/>
                </a:cubicBezTo>
                <a:cubicBezTo>
                  <a:pt x="1936624" y="370637"/>
                  <a:pt x="1989859" y="376937"/>
                  <a:pt x="2041456" y="390481"/>
                </a:cubicBezTo>
                <a:cubicBezTo>
                  <a:pt x="2080785" y="400012"/>
                  <a:pt x="2117066" y="419331"/>
                  <a:pt x="2146927" y="446641"/>
                </a:cubicBezTo>
                <a:cubicBezTo>
                  <a:pt x="2174378" y="472967"/>
                  <a:pt x="2193561" y="506736"/>
                  <a:pt x="2202095" y="543805"/>
                </a:cubicBezTo>
                <a:cubicBezTo>
                  <a:pt x="2212678" y="590262"/>
                  <a:pt x="2215745" y="638113"/>
                  <a:pt x="2211173" y="685540"/>
                </a:cubicBezTo>
                <a:lnTo>
                  <a:pt x="2171396" y="1220391"/>
                </a:lnTo>
                <a:close/>
                <a:moveTo>
                  <a:pt x="1976543" y="879868"/>
                </a:moveTo>
                <a:lnTo>
                  <a:pt x="1890961" y="879868"/>
                </a:lnTo>
                <a:cubicBezTo>
                  <a:pt x="1859672" y="879421"/>
                  <a:pt x="1828420" y="882109"/>
                  <a:pt x="1797664" y="887890"/>
                </a:cubicBezTo>
                <a:cubicBezTo>
                  <a:pt x="1774994" y="891985"/>
                  <a:pt x="1753249" y="900138"/>
                  <a:pt x="1733475" y="911959"/>
                </a:cubicBezTo>
                <a:cubicBezTo>
                  <a:pt x="1717597" y="921672"/>
                  <a:pt x="1704347" y="935142"/>
                  <a:pt x="1694899" y="951181"/>
                </a:cubicBezTo>
                <a:cubicBezTo>
                  <a:pt x="1686345" y="967150"/>
                  <a:pt x="1681383" y="984799"/>
                  <a:pt x="1680354" y="1002878"/>
                </a:cubicBezTo>
                <a:cubicBezTo>
                  <a:pt x="1677887" y="1036158"/>
                  <a:pt x="1686336" y="1062314"/>
                  <a:pt x="1705728" y="1081326"/>
                </a:cubicBezTo>
                <a:cubicBezTo>
                  <a:pt x="1725702" y="1100347"/>
                  <a:pt x="1754411" y="1109853"/>
                  <a:pt x="1791854" y="1109853"/>
                </a:cubicBezTo>
                <a:cubicBezTo>
                  <a:pt x="1822905" y="1109977"/>
                  <a:pt x="1853414" y="1101652"/>
                  <a:pt x="1880112" y="1085783"/>
                </a:cubicBezTo>
                <a:cubicBezTo>
                  <a:pt x="1912069" y="1066495"/>
                  <a:pt x="1941139" y="1042788"/>
                  <a:pt x="1966466" y="1015365"/>
                </a:cubicBezTo>
                <a:lnTo>
                  <a:pt x="1976543" y="879868"/>
                </a:lnTo>
                <a:close/>
                <a:moveTo>
                  <a:pt x="2854910" y="1139266"/>
                </a:moveTo>
                <a:cubicBezTo>
                  <a:pt x="2853920" y="1159783"/>
                  <a:pt x="2850614" y="1180119"/>
                  <a:pt x="2845052" y="1199883"/>
                </a:cubicBezTo>
                <a:cubicBezTo>
                  <a:pt x="2842537" y="1210704"/>
                  <a:pt x="2837518" y="1220781"/>
                  <a:pt x="2830383" y="1229306"/>
                </a:cubicBezTo>
                <a:cubicBezTo>
                  <a:pt x="2822887" y="1235726"/>
                  <a:pt x="2814372" y="1240851"/>
                  <a:pt x="2805190" y="1244460"/>
                </a:cubicBezTo>
                <a:cubicBezTo>
                  <a:pt x="2793074" y="1249109"/>
                  <a:pt x="2780587" y="1252690"/>
                  <a:pt x="2767842" y="1255157"/>
                </a:cubicBezTo>
                <a:cubicBezTo>
                  <a:pt x="2752707" y="1258929"/>
                  <a:pt x="2737315" y="1261615"/>
                  <a:pt x="2721789" y="1263177"/>
                </a:cubicBezTo>
                <a:cubicBezTo>
                  <a:pt x="2705444" y="1264968"/>
                  <a:pt x="2689004" y="1265863"/>
                  <a:pt x="2672564" y="1265854"/>
                </a:cubicBezTo>
                <a:cubicBezTo>
                  <a:pt x="2633673" y="1266720"/>
                  <a:pt x="2594916" y="1260996"/>
                  <a:pt x="2557940" y="1248909"/>
                </a:cubicBezTo>
                <a:cubicBezTo>
                  <a:pt x="2528012" y="1238917"/>
                  <a:pt x="2501323" y="1221058"/>
                  <a:pt x="2480664" y="1197207"/>
                </a:cubicBezTo>
                <a:cubicBezTo>
                  <a:pt x="2460033" y="1171270"/>
                  <a:pt x="2446078" y="1140657"/>
                  <a:pt x="2440049" y="1108072"/>
                </a:cubicBezTo>
                <a:cubicBezTo>
                  <a:pt x="2432286" y="1066343"/>
                  <a:pt x="2430352" y="1023747"/>
                  <a:pt x="2434305" y="981485"/>
                </a:cubicBezTo>
                <a:lnTo>
                  <a:pt x="2464595" y="574113"/>
                </a:lnTo>
                <a:lnTo>
                  <a:pt x="2369211" y="574113"/>
                </a:lnTo>
                <a:cubicBezTo>
                  <a:pt x="2357924" y="574113"/>
                  <a:pt x="2349819" y="567279"/>
                  <a:pt x="2344885" y="553610"/>
                </a:cubicBezTo>
                <a:cubicBezTo>
                  <a:pt x="2340008" y="539348"/>
                  <a:pt x="2338779" y="515873"/>
                  <a:pt x="2341208" y="483188"/>
                </a:cubicBezTo>
                <a:cubicBezTo>
                  <a:pt x="2342494" y="465955"/>
                  <a:pt x="2344170" y="451395"/>
                  <a:pt x="2346237" y="439509"/>
                </a:cubicBezTo>
                <a:cubicBezTo>
                  <a:pt x="2348114" y="429944"/>
                  <a:pt x="2351200" y="420658"/>
                  <a:pt x="2355429" y="411875"/>
                </a:cubicBezTo>
                <a:cubicBezTo>
                  <a:pt x="2358010" y="405896"/>
                  <a:pt x="2362077" y="400678"/>
                  <a:pt x="2367249" y="396721"/>
                </a:cubicBezTo>
                <a:cubicBezTo>
                  <a:pt x="2372193" y="393758"/>
                  <a:pt x="2377860" y="392216"/>
                  <a:pt x="2383623" y="392264"/>
                </a:cubicBezTo>
                <a:lnTo>
                  <a:pt x="2478120" y="392264"/>
                </a:lnTo>
                <a:lnTo>
                  <a:pt x="2491303" y="214873"/>
                </a:lnTo>
                <a:cubicBezTo>
                  <a:pt x="2491684" y="209107"/>
                  <a:pt x="2493637" y="203557"/>
                  <a:pt x="2496961" y="198827"/>
                </a:cubicBezTo>
                <a:cubicBezTo>
                  <a:pt x="2502019" y="193339"/>
                  <a:pt x="2508486" y="189333"/>
                  <a:pt x="2515649" y="187239"/>
                </a:cubicBezTo>
                <a:cubicBezTo>
                  <a:pt x="2527022" y="183214"/>
                  <a:pt x="2538899" y="180813"/>
                  <a:pt x="2550939" y="180107"/>
                </a:cubicBezTo>
                <a:cubicBezTo>
                  <a:pt x="2569065" y="178162"/>
                  <a:pt x="2587286" y="177270"/>
                  <a:pt x="2605517" y="177433"/>
                </a:cubicBezTo>
                <a:cubicBezTo>
                  <a:pt x="2623615" y="177228"/>
                  <a:pt x="2641703" y="178121"/>
                  <a:pt x="2659695" y="180107"/>
                </a:cubicBezTo>
                <a:cubicBezTo>
                  <a:pt x="2671421" y="180628"/>
                  <a:pt x="2682974" y="183036"/>
                  <a:pt x="2693928" y="187239"/>
                </a:cubicBezTo>
                <a:cubicBezTo>
                  <a:pt x="2700653" y="189240"/>
                  <a:pt x="2706587" y="193292"/>
                  <a:pt x="2710902" y="198827"/>
                </a:cubicBezTo>
                <a:cubicBezTo>
                  <a:pt x="2714102" y="203533"/>
                  <a:pt x="2715569" y="209204"/>
                  <a:pt x="2715055" y="214873"/>
                </a:cubicBezTo>
                <a:lnTo>
                  <a:pt x="2701863" y="392264"/>
                </a:lnTo>
                <a:lnTo>
                  <a:pt x="2874798" y="392264"/>
                </a:lnTo>
                <a:cubicBezTo>
                  <a:pt x="2880094" y="392065"/>
                  <a:pt x="2885314" y="393633"/>
                  <a:pt x="2889619" y="396721"/>
                </a:cubicBezTo>
                <a:cubicBezTo>
                  <a:pt x="2894706" y="400461"/>
                  <a:pt x="2898382" y="405797"/>
                  <a:pt x="2900078" y="411875"/>
                </a:cubicBezTo>
                <a:cubicBezTo>
                  <a:pt x="2902954" y="420801"/>
                  <a:pt x="2904364" y="430133"/>
                  <a:pt x="2904269" y="439509"/>
                </a:cubicBezTo>
                <a:cubicBezTo>
                  <a:pt x="2905136" y="454064"/>
                  <a:pt x="2904945" y="468662"/>
                  <a:pt x="2903697" y="483188"/>
                </a:cubicBezTo>
                <a:cubicBezTo>
                  <a:pt x="2903116" y="507308"/>
                  <a:pt x="2898335" y="531142"/>
                  <a:pt x="2889543" y="553610"/>
                </a:cubicBezTo>
                <a:cubicBezTo>
                  <a:pt x="2882581" y="567279"/>
                  <a:pt x="2873456" y="574113"/>
                  <a:pt x="2862168" y="574113"/>
                </a:cubicBezTo>
                <a:lnTo>
                  <a:pt x="2688337" y="574113"/>
                </a:lnTo>
                <a:lnTo>
                  <a:pt x="2660572" y="947616"/>
                </a:lnTo>
                <a:cubicBezTo>
                  <a:pt x="2657343" y="991000"/>
                  <a:pt x="2661743" y="1023680"/>
                  <a:pt x="2673783" y="1045674"/>
                </a:cubicBezTo>
                <a:cubicBezTo>
                  <a:pt x="2685861" y="1067067"/>
                  <a:pt x="2709425" y="1077763"/>
                  <a:pt x="2744487" y="1077763"/>
                </a:cubicBezTo>
                <a:cubicBezTo>
                  <a:pt x="2755308" y="1077849"/>
                  <a:pt x="2766118" y="1076954"/>
                  <a:pt x="2776777" y="1075087"/>
                </a:cubicBezTo>
                <a:cubicBezTo>
                  <a:pt x="2786464" y="1072715"/>
                  <a:pt x="2794960" y="1070334"/>
                  <a:pt x="2802266" y="1067953"/>
                </a:cubicBezTo>
                <a:cubicBezTo>
                  <a:pt x="2810219" y="1064981"/>
                  <a:pt x="2816629" y="1062609"/>
                  <a:pt x="2821516" y="1060828"/>
                </a:cubicBezTo>
                <a:cubicBezTo>
                  <a:pt x="2826078" y="1058675"/>
                  <a:pt x="2831012" y="1057466"/>
                  <a:pt x="2836051" y="1057256"/>
                </a:cubicBezTo>
                <a:cubicBezTo>
                  <a:pt x="2839556" y="1057237"/>
                  <a:pt x="2842947" y="1058504"/>
                  <a:pt x="2845585" y="1060828"/>
                </a:cubicBezTo>
                <a:cubicBezTo>
                  <a:pt x="2849710" y="1063704"/>
                  <a:pt x="2852310" y="1068286"/>
                  <a:pt x="2852682" y="1073306"/>
                </a:cubicBezTo>
                <a:cubicBezTo>
                  <a:pt x="2854272" y="1081535"/>
                  <a:pt x="2855149" y="1089889"/>
                  <a:pt x="2855282" y="1098261"/>
                </a:cubicBezTo>
                <a:cubicBezTo>
                  <a:pt x="2856253" y="1111920"/>
                  <a:pt x="2856130" y="1125636"/>
                  <a:pt x="2854910" y="1139266"/>
                </a:cubicBezTo>
                <a:close/>
                <a:moveTo>
                  <a:pt x="3844005" y="808554"/>
                </a:moveTo>
                <a:cubicBezTo>
                  <a:pt x="3839833" y="873785"/>
                  <a:pt x="3827260" y="938202"/>
                  <a:pt x="3806582" y="1000211"/>
                </a:cubicBezTo>
                <a:cubicBezTo>
                  <a:pt x="3789751" y="1052503"/>
                  <a:pt x="3763786" y="1101395"/>
                  <a:pt x="3729877" y="1144619"/>
                </a:cubicBezTo>
                <a:cubicBezTo>
                  <a:pt x="3698835" y="1183615"/>
                  <a:pt x="3659306" y="1215009"/>
                  <a:pt x="3614300" y="1236431"/>
                </a:cubicBezTo>
                <a:cubicBezTo>
                  <a:pt x="3566933" y="1258348"/>
                  <a:pt x="3515231" y="1269311"/>
                  <a:pt x="3463043" y="1268521"/>
                </a:cubicBezTo>
                <a:cubicBezTo>
                  <a:pt x="3441622" y="1268721"/>
                  <a:pt x="3420248" y="1266330"/>
                  <a:pt x="3399398" y="1261396"/>
                </a:cubicBezTo>
                <a:cubicBezTo>
                  <a:pt x="3380424" y="1257138"/>
                  <a:pt x="3362050" y="1250547"/>
                  <a:pt x="3344695" y="1241784"/>
                </a:cubicBezTo>
                <a:cubicBezTo>
                  <a:pt x="3326741" y="1231706"/>
                  <a:pt x="3309710" y="1220076"/>
                  <a:pt x="3293794" y="1207018"/>
                </a:cubicBezTo>
                <a:cubicBezTo>
                  <a:pt x="3275591" y="1192054"/>
                  <a:pt x="3258323" y="1175976"/>
                  <a:pt x="3242111" y="1158878"/>
                </a:cubicBezTo>
                <a:lnTo>
                  <a:pt x="3214270" y="1533277"/>
                </a:lnTo>
                <a:cubicBezTo>
                  <a:pt x="3213841" y="1539183"/>
                  <a:pt x="3211545" y="1544803"/>
                  <a:pt x="3207726" y="1549318"/>
                </a:cubicBezTo>
                <a:cubicBezTo>
                  <a:pt x="3202411" y="1554937"/>
                  <a:pt x="3195629" y="1558947"/>
                  <a:pt x="3188142" y="1560909"/>
                </a:cubicBezTo>
                <a:cubicBezTo>
                  <a:pt x="3177055" y="1565072"/>
                  <a:pt x="3165463" y="1567777"/>
                  <a:pt x="3153672" y="1568930"/>
                </a:cubicBezTo>
                <a:cubicBezTo>
                  <a:pt x="3135555" y="1570911"/>
                  <a:pt x="3117324" y="1571797"/>
                  <a:pt x="3099103" y="1571606"/>
                </a:cubicBezTo>
                <a:cubicBezTo>
                  <a:pt x="3081005" y="1571806"/>
                  <a:pt x="3062908" y="1570920"/>
                  <a:pt x="3044924" y="1568930"/>
                </a:cubicBezTo>
                <a:cubicBezTo>
                  <a:pt x="3033237" y="1567739"/>
                  <a:pt x="3021750" y="1565043"/>
                  <a:pt x="3010749" y="1560909"/>
                </a:cubicBezTo>
                <a:cubicBezTo>
                  <a:pt x="3004024" y="1558909"/>
                  <a:pt x="2998100" y="1554852"/>
                  <a:pt x="2993785" y="1549318"/>
                </a:cubicBezTo>
                <a:cubicBezTo>
                  <a:pt x="2990584" y="1544612"/>
                  <a:pt x="2989118" y="1538945"/>
                  <a:pt x="2989632" y="1533277"/>
                </a:cubicBezTo>
                <a:lnTo>
                  <a:pt x="3072223" y="422572"/>
                </a:lnTo>
                <a:cubicBezTo>
                  <a:pt x="3072499" y="417070"/>
                  <a:pt x="3074442" y="411784"/>
                  <a:pt x="3077805" y="407418"/>
                </a:cubicBezTo>
                <a:cubicBezTo>
                  <a:pt x="3081910" y="402084"/>
                  <a:pt x="3087473" y="398057"/>
                  <a:pt x="3093816" y="395829"/>
                </a:cubicBezTo>
                <a:cubicBezTo>
                  <a:pt x="3103475" y="392490"/>
                  <a:pt x="3113514" y="390394"/>
                  <a:pt x="3123696" y="389589"/>
                </a:cubicBezTo>
                <a:cubicBezTo>
                  <a:pt x="3139136" y="387635"/>
                  <a:pt x="3154691" y="386742"/>
                  <a:pt x="3170255" y="386915"/>
                </a:cubicBezTo>
                <a:cubicBezTo>
                  <a:pt x="3185085" y="386724"/>
                  <a:pt x="3199915" y="387617"/>
                  <a:pt x="3214622" y="389589"/>
                </a:cubicBezTo>
                <a:cubicBezTo>
                  <a:pt x="3224528" y="390218"/>
                  <a:pt x="3234291" y="392322"/>
                  <a:pt x="3243578" y="395829"/>
                </a:cubicBezTo>
                <a:cubicBezTo>
                  <a:pt x="3249826" y="397812"/>
                  <a:pt x="3255199" y="401909"/>
                  <a:pt x="3258761" y="407418"/>
                </a:cubicBezTo>
                <a:cubicBezTo>
                  <a:pt x="3261514" y="411963"/>
                  <a:pt x="3262685" y="417291"/>
                  <a:pt x="3262095" y="422572"/>
                </a:cubicBezTo>
                <a:lnTo>
                  <a:pt x="3255132" y="516170"/>
                </a:lnTo>
                <a:cubicBezTo>
                  <a:pt x="3278116" y="494082"/>
                  <a:pt x="3302281" y="473252"/>
                  <a:pt x="3327522" y="453771"/>
                </a:cubicBezTo>
                <a:cubicBezTo>
                  <a:pt x="3349972" y="436290"/>
                  <a:pt x="3374099" y="421062"/>
                  <a:pt x="3399540" y="408309"/>
                </a:cubicBezTo>
                <a:cubicBezTo>
                  <a:pt x="3422781" y="396152"/>
                  <a:pt x="3447423" y="386873"/>
                  <a:pt x="3472911" y="380675"/>
                </a:cubicBezTo>
                <a:cubicBezTo>
                  <a:pt x="3499143" y="374638"/>
                  <a:pt x="3525985" y="371647"/>
                  <a:pt x="3552902" y="371761"/>
                </a:cubicBezTo>
                <a:cubicBezTo>
                  <a:pt x="3611148" y="371761"/>
                  <a:pt x="3659906" y="383349"/>
                  <a:pt x="3699187" y="406526"/>
                </a:cubicBezTo>
                <a:cubicBezTo>
                  <a:pt x="3738097" y="428685"/>
                  <a:pt x="3770206" y="461049"/>
                  <a:pt x="3792065" y="500125"/>
                </a:cubicBezTo>
                <a:cubicBezTo>
                  <a:pt x="3816326" y="543091"/>
                  <a:pt x="3832175" y="590286"/>
                  <a:pt x="3838776" y="639186"/>
                </a:cubicBezTo>
                <a:cubicBezTo>
                  <a:pt x="3846834" y="695270"/>
                  <a:pt x="3848587" y="752080"/>
                  <a:pt x="3844005" y="808554"/>
                </a:cubicBezTo>
                <a:close/>
                <a:moveTo>
                  <a:pt x="3609262" y="824600"/>
                </a:moveTo>
                <a:cubicBezTo>
                  <a:pt x="3611795" y="792250"/>
                  <a:pt x="3611529" y="759740"/>
                  <a:pt x="3608471" y="727436"/>
                </a:cubicBezTo>
                <a:cubicBezTo>
                  <a:pt x="3606690" y="698600"/>
                  <a:pt x="3600061" y="670271"/>
                  <a:pt x="3588850" y="643642"/>
                </a:cubicBezTo>
                <a:cubicBezTo>
                  <a:pt x="3579839" y="620671"/>
                  <a:pt x="3564675" y="600625"/>
                  <a:pt x="3545016" y="585700"/>
                </a:cubicBezTo>
                <a:cubicBezTo>
                  <a:pt x="3524222" y="570104"/>
                  <a:pt x="3498657" y="562225"/>
                  <a:pt x="3472692" y="563415"/>
                </a:cubicBezTo>
                <a:cubicBezTo>
                  <a:pt x="3457386" y="563486"/>
                  <a:pt x="3442174" y="565891"/>
                  <a:pt x="3427591" y="570547"/>
                </a:cubicBezTo>
                <a:cubicBezTo>
                  <a:pt x="3411285" y="575501"/>
                  <a:pt x="3395749" y="582702"/>
                  <a:pt x="3381424" y="591941"/>
                </a:cubicBezTo>
                <a:cubicBezTo>
                  <a:pt x="3363898" y="603563"/>
                  <a:pt x="3347410" y="616687"/>
                  <a:pt x="3332160" y="631163"/>
                </a:cubicBezTo>
                <a:cubicBezTo>
                  <a:pt x="3312463" y="649851"/>
                  <a:pt x="3294003" y="669801"/>
                  <a:pt x="3276906" y="690887"/>
                </a:cubicBezTo>
                <a:lnTo>
                  <a:pt x="3257418" y="952964"/>
                </a:lnTo>
                <a:cubicBezTo>
                  <a:pt x="3281011" y="987324"/>
                  <a:pt x="3308957" y="1018489"/>
                  <a:pt x="3340562" y="1045674"/>
                </a:cubicBezTo>
                <a:cubicBezTo>
                  <a:pt x="3364879" y="1066105"/>
                  <a:pt x="3395549" y="1077449"/>
                  <a:pt x="3427315" y="1077763"/>
                </a:cubicBezTo>
                <a:cubicBezTo>
                  <a:pt x="3454233" y="1078421"/>
                  <a:pt x="3480693" y="1070620"/>
                  <a:pt x="3502953" y="1055475"/>
                </a:cubicBezTo>
                <a:cubicBezTo>
                  <a:pt x="3525204" y="1040263"/>
                  <a:pt x="3543987" y="1020518"/>
                  <a:pt x="3558074" y="997534"/>
                </a:cubicBezTo>
                <a:cubicBezTo>
                  <a:pt x="3573467" y="971988"/>
                  <a:pt x="3585125" y="944370"/>
                  <a:pt x="3592698" y="915524"/>
                </a:cubicBezTo>
                <a:cubicBezTo>
                  <a:pt x="3601375" y="885875"/>
                  <a:pt x="3606919" y="855401"/>
                  <a:pt x="3609271" y="824600"/>
                </a:cubicBezTo>
                <a:close/>
                <a:moveTo>
                  <a:pt x="6282805" y="1217714"/>
                </a:moveTo>
                <a:cubicBezTo>
                  <a:pt x="6282377" y="1223620"/>
                  <a:pt x="6280091" y="1229239"/>
                  <a:pt x="6276262" y="1233764"/>
                </a:cubicBezTo>
                <a:cubicBezTo>
                  <a:pt x="6270728" y="1238869"/>
                  <a:pt x="6264032" y="1242536"/>
                  <a:pt x="6256745" y="1244460"/>
                </a:cubicBezTo>
                <a:cubicBezTo>
                  <a:pt x="6245601" y="1247918"/>
                  <a:pt x="6234066" y="1250013"/>
                  <a:pt x="6222407" y="1250699"/>
                </a:cubicBezTo>
                <a:cubicBezTo>
                  <a:pt x="6204291" y="1252671"/>
                  <a:pt x="6186060" y="1253566"/>
                  <a:pt x="6167839" y="1253366"/>
                </a:cubicBezTo>
                <a:cubicBezTo>
                  <a:pt x="6149741" y="1253576"/>
                  <a:pt x="6131644" y="1252680"/>
                  <a:pt x="6113660" y="1250699"/>
                </a:cubicBezTo>
                <a:cubicBezTo>
                  <a:pt x="6102021" y="1249985"/>
                  <a:pt x="6090506" y="1247889"/>
                  <a:pt x="6079352" y="1244460"/>
                </a:cubicBezTo>
                <a:cubicBezTo>
                  <a:pt x="6072818" y="1242498"/>
                  <a:pt x="6066931" y="1238803"/>
                  <a:pt x="6062321" y="1233764"/>
                </a:cubicBezTo>
                <a:cubicBezTo>
                  <a:pt x="6059120" y="1229049"/>
                  <a:pt x="6057653" y="1223382"/>
                  <a:pt x="6058168" y="1217714"/>
                </a:cubicBezTo>
                <a:lnTo>
                  <a:pt x="6145331" y="45503"/>
                </a:lnTo>
                <a:cubicBezTo>
                  <a:pt x="6145760" y="39597"/>
                  <a:pt x="6148046" y="33979"/>
                  <a:pt x="6151875" y="29458"/>
                </a:cubicBezTo>
                <a:cubicBezTo>
                  <a:pt x="6156933" y="23971"/>
                  <a:pt x="6163400" y="19965"/>
                  <a:pt x="6170563" y="17870"/>
                </a:cubicBezTo>
                <a:cubicBezTo>
                  <a:pt x="6181984" y="13781"/>
                  <a:pt x="6193861" y="11087"/>
                  <a:pt x="6205929" y="9847"/>
                </a:cubicBezTo>
                <a:cubicBezTo>
                  <a:pt x="6224046" y="7870"/>
                  <a:pt x="6242267" y="6977"/>
                  <a:pt x="6260498" y="7172"/>
                </a:cubicBezTo>
                <a:cubicBezTo>
                  <a:pt x="6278596" y="6968"/>
                  <a:pt x="6296693" y="7861"/>
                  <a:pt x="6314676" y="9847"/>
                </a:cubicBezTo>
                <a:cubicBezTo>
                  <a:pt x="6326087" y="10951"/>
                  <a:pt x="6337289" y="13651"/>
                  <a:pt x="6347957" y="17869"/>
                </a:cubicBezTo>
                <a:cubicBezTo>
                  <a:pt x="6354996" y="19724"/>
                  <a:pt x="6361254" y="23785"/>
                  <a:pt x="6365816" y="29458"/>
                </a:cubicBezTo>
                <a:cubicBezTo>
                  <a:pt x="6369016" y="34164"/>
                  <a:pt x="6370483" y="39835"/>
                  <a:pt x="6369969" y="45503"/>
                </a:cubicBezTo>
                <a:close/>
                <a:moveTo>
                  <a:pt x="6732081" y="1217714"/>
                </a:moveTo>
                <a:cubicBezTo>
                  <a:pt x="6731652" y="1223620"/>
                  <a:pt x="6729357" y="1229239"/>
                  <a:pt x="6725537" y="1233764"/>
                </a:cubicBezTo>
                <a:cubicBezTo>
                  <a:pt x="6720003" y="1238869"/>
                  <a:pt x="6713307" y="1242536"/>
                  <a:pt x="6706020" y="1244460"/>
                </a:cubicBezTo>
                <a:cubicBezTo>
                  <a:pt x="6694866" y="1247918"/>
                  <a:pt x="6683341" y="1250013"/>
                  <a:pt x="6671683" y="1250699"/>
                </a:cubicBezTo>
                <a:cubicBezTo>
                  <a:pt x="6653557" y="1252671"/>
                  <a:pt x="6635335" y="1253566"/>
                  <a:pt x="6617104" y="1253366"/>
                </a:cubicBezTo>
                <a:cubicBezTo>
                  <a:pt x="6599007" y="1253576"/>
                  <a:pt x="6580919" y="1252680"/>
                  <a:pt x="6562926" y="1250699"/>
                </a:cubicBezTo>
                <a:cubicBezTo>
                  <a:pt x="6551287" y="1249985"/>
                  <a:pt x="6539771" y="1247889"/>
                  <a:pt x="6528627" y="1244460"/>
                </a:cubicBezTo>
                <a:cubicBezTo>
                  <a:pt x="6522093" y="1242498"/>
                  <a:pt x="6516196" y="1238803"/>
                  <a:pt x="6511596" y="1233764"/>
                </a:cubicBezTo>
                <a:cubicBezTo>
                  <a:pt x="6508396" y="1229049"/>
                  <a:pt x="6506929" y="1223382"/>
                  <a:pt x="6507443" y="1217714"/>
                </a:cubicBezTo>
                <a:lnTo>
                  <a:pt x="6566432" y="424355"/>
                </a:lnTo>
                <a:cubicBezTo>
                  <a:pt x="6566756" y="418701"/>
                  <a:pt x="6569041" y="413338"/>
                  <a:pt x="6572909" y="409201"/>
                </a:cubicBezTo>
                <a:cubicBezTo>
                  <a:pt x="6577976" y="403713"/>
                  <a:pt x="6584434" y="399707"/>
                  <a:pt x="6591596" y="397613"/>
                </a:cubicBezTo>
                <a:cubicBezTo>
                  <a:pt x="6603017" y="393524"/>
                  <a:pt x="6614894" y="390830"/>
                  <a:pt x="6626963" y="389590"/>
                </a:cubicBezTo>
                <a:cubicBezTo>
                  <a:pt x="6645079" y="387612"/>
                  <a:pt x="6663310" y="386720"/>
                  <a:pt x="6681532" y="386915"/>
                </a:cubicBezTo>
                <a:cubicBezTo>
                  <a:pt x="6699629" y="386710"/>
                  <a:pt x="6717727" y="387604"/>
                  <a:pt x="6735710" y="389590"/>
                </a:cubicBezTo>
                <a:cubicBezTo>
                  <a:pt x="6747130" y="390694"/>
                  <a:pt x="6758332" y="393394"/>
                  <a:pt x="6768990" y="397613"/>
                </a:cubicBezTo>
                <a:cubicBezTo>
                  <a:pt x="6776029" y="399466"/>
                  <a:pt x="6782287" y="403528"/>
                  <a:pt x="6786850" y="409201"/>
                </a:cubicBezTo>
                <a:cubicBezTo>
                  <a:pt x="6790155" y="413521"/>
                  <a:pt x="6791660" y="418949"/>
                  <a:pt x="6791069" y="424355"/>
                </a:cubicBezTo>
                <a:close/>
                <a:moveTo>
                  <a:pt x="6828159" y="153365"/>
                </a:moveTo>
                <a:cubicBezTo>
                  <a:pt x="6824797" y="198530"/>
                  <a:pt x="6813272" y="229729"/>
                  <a:pt x="6793564" y="246963"/>
                </a:cubicBezTo>
                <a:cubicBezTo>
                  <a:pt x="6773857" y="264197"/>
                  <a:pt x="6739053" y="272814"/>
                  <a:pt x="6689132" y="272814"/>
                </a:cubicBezTo>
                <a:cubicBezTo>
                  <a:pt x="6638612" y="272814"/>
                  <a:pt x="6605065" y="264494"/>
                  <a:pt x="6588472" y="247854"/>
                </a:cubicBezTo>
                <a:cubicBezTo>
                  <a:pt x="6572480" y="231215"/>
                  <a:pt x="6566089" y="201203"/>
                  <a:pt x="6569318" y="157822"/>
                </a:cubicBezTo>
                <a:cubicBezTo>
                  <a:pt x="6572670" y="112656"/>
                  <a:pt x="6583910" y="81457"/>
                  <a:pt x="6603017" y="64223"/>
                </a:cubicBezTo>
                <a:cubicBezTo>
                  <a:pt x="6622763" y="46395"/>
                  <a:pt x="6657900" y="37481"/>
                  <a:pt x="6708411" y="37480"/>
                </a:cubicBezTo>
                <a:cubicBezTo>
                  <a:pt x="6758332" y="37480"/>
                  <a:pt x="6791564" y="46097"/>
                  <a:pt x="6808109" y="63331"/>
                </a:cubicBezTo>
                <a:cubicBezTo>
                  <a:pt x="6824702" y="79971"/>
                  <a:pt x="6831388" y="109982"/>
                  <a:pt x="6828159" y="153365"/>
                </a:cubicBezTo>
                <a:close/>
                <a:moveTo>
                  <a:pt x="7787565" y="809446"/>
                </a:moveTo>
                <a:cubicBezTo>
                  <a:pt x="7783450" y="874387"/>
                  <a:pt x="7770887" y="938515"/>
                  <a:pt x="7750198" y="1000211"/>
                </a:cubicBezTo>
                <a:cubicBezTo>
                  <a:pt x="7732834" y="1052446"/>
                  <a:pt x="7706584" y="1101300"/>
                  <a:pt x="7672608" y="1144619"/>
                </a:cubicBezTo>
                <a:cubicBezTo>
                  <a:pt x="7609552" y="1224458"/>
                  <a:pt x="7512845" y="1270292"/>
                  <a:pt x="7411118" y="1268521"/>
                </a:cubicBezTo>
                <a:cubicBezTo>
                  <a:pt x="7386134" y="1268721"/>
                  <a:pt x="7361207" y="1266025"/>
                  <a:pt x="7336842" y="1260500"/>
                </a:cubicBezTo>
                <a:cubicBezTo>
                  <a:pt x="7314068" y="1255767"/>
                  <a:pt x="7292141" y="1247651"/>
                  <a:pt x="7271777" y="1236431"/>
                </a:cubicBezTo>
                <a:cubicBezTo>
                  <a:pt x="7250603" y="1224267"/>
                  <a:pt x="7230753" y="1209932"/>
                  <a:pt x="7212560" y="1193645"/>
                </a:cubicBezTo>
                <a:cubicBezTo>
                  <a:pt x="7191728" y="1174366"/>
                  <a:pt x="7172421" y="1153497"/>
                  <a:pt x="7154800" y="1131246"/>
                </a:cubicBezTo>
                <a:lnTo>
                  <a:pt x="7148371" y="1217714"/>
                </a:lnTo>
                <a:cubicBezTo>
                  <a:pt x="7148009" y="1223915"/>
                  <a:pt x="7145704" y="1229849"/>
                  <a:pt x="7141761" y="1234650"/>
                </a:cubicBezTo>
                <a:cubicBezTo>
                  <a:pt x="7137198" y="1239650"/>
                  <a:pt x="7131388" y="1243346"/>
                  <a:pt x="7124920" y="1245346"/>
                </a:cubicBezTo>
                <a:cubicBezTo>
                  <a:pt x="7115300" y="1248813"/>
                  <a:pt x="7105242" y="1250909"/>
                  <a:pt x="7095040" y="1251585"/>
                </a:cubicBezTo>
                <a:cubicBezTo>
                  <a:pt x="7082468" y="1252776"/>
                  <a:pt x="7067275" y="1253366"/>
                  <a:pt x="7049444" y="1253366"/>
                </a:cubicBezTo>
                <a:cubicBezTo>
                  <a:pt x="7031023" y="1253366"/>
                  <a:pt x="7015611" y="1252776"/>
                  <a:pt x="7003220" y="1251585"/>
                </a:cubicBezTo>
                <a:cubicBezTo>
                  <a:pt x="6993332" y="1250823"/>
                  <a:pt x="6983598" y="1248728"/>
                  <a:pt x="6974273" y="1245346"/>
                </a:cubicBezTo>
                <a:cubicBezTo>
                  <a:pt x="6968529" y="1243279"/>
                  <a:pt x="6963538" y="1239555"/>
                  <a:pt x="6959909" y="1234650"/>
                </a:cubicBezTo>
                <a:cubicBezTo>
                  <a:pt x="6957204" y="1229440"/>
                  <a:pt x="6956090" y="1223553"/>
                  <a:pt x="6956709" y="1217714"/>
                </a:cubicBezTo>
                <a:lnTo>
                  <a:pt x="7043882" y="45503"/>
                </a:lnTo>
                <a:cubicBezTo>
                  <a:pt x="7044301" y="39597"/>
                  <a:pt x="7046596" y="33979"/>
                  <a:pt x="7050416" y="29458"/>
                </a:cubicBezTo>
                <a:cubicBezTo>
                  <a:pt x="7055483" y="23970"/>
                  <a:pt x="7061941" y="19964"/>
                  <a:pt x="7069104" y="17869"/>
                </a:cubicBezTo>
                <a:cubicBezTo>
                  <a:pt x="7080534" y="13781"/>
                  <a:pt x="7092402" y="11087"/>
                  <a:pt x="7104470" y="9846"/>
                </a:cubicBezTo>
                <a:cubicBezTo>
                  <a:pt x="7122596" y="7869"/>
                  <a:pt x="7140818" y="6977"/>
                  <a:pt x="7159048" y="7172"/>
                </a:cubicBezTo>
                <a:cubicBezTo>
                  <a:pt x="7177146" y="6968"/>
                  <a:pt x="7195234" y="7861"/>
                  <a:pt x="7213227" y="9847"/>
                </a:cubicBezTo>
                <a:cubicBezTo>
                  <a:pt x="7224637" y="10951"/>
                  <a:pt x="7235839" y="13651"/>
                  <a:pt x="7246497" y="17869"/>
                </a:cubicBezTo>
                <a:cubicBezTo>
                  <a:pt x="7253536" y="19724"/>
                  <a:pt x="7259795" y="23785"/>
                  <a:pt x="7264357" y="29458"/>
                </a:cubicBezTo>
                <a:cubicBezTo>
                  <a:pt x="7267557" y="34164"/>
                  <a:pt x="7269024" y="39835"/>
                  <a:pt x="7268510" y="45503"/>
                </a:cubicBezTo>
                <a:lnTo>
                  <a:pt x="7235839" y="484971"/>
                </a:lnTo>
                <a:cubicBezTo>
                  <a:pt x="7255927" y="466061"/>
                  <a:pt x="7277482" y="448773"/>
                  <a:pt x="7300294" y="433269"/>
                </a:cubicBezTo>
                <a:cubicBezTo>
                  <a:pt x="7320230" y="419735"/>
                  <a:pt x="7341395" y="408096"/>
                  <a:pt x="7363502" y="398504"/>
                </a:cubicBezTo>
                <a:cubicBezTo>
                  <a:pt x="7383914" y="389153"/>
                  <a:pt x="7405375" y="382271"/>
                  <a:pt x="7427425" y="378002"/>
                </a:cubicBezTo>
                <a:cubicBezTo>
                  <a:pt x="7449913" y="373769"/>
                  <a:pt x="7472754" y="371680"/>
                  <a:pt x="7495633" y="371762"/>
                </a:cubicBezTo>
                <a:cubicBezTo>
                  <a:pt x="7554469" y="371762"/>
                  <a:pt x="7603504" y="383647"/>
                  <a:pt x="7642738" y="407418"/>
                </a:cubicBezTo>
                <a:cubicBezTo>
                  <a:pt x="7681533" y="430097"/>
                  <a:pt x="7713575" y="462715"/>
                  <a:pt x="7735549" y="501909"/>
                </a:cubicBezTo>
                <a:cubicBezTo>
                  <a:pt x="7759895" y="545150"/>
                  <a:pt x="7775735" y="592658"/>
                  <a:pt x="7782193" y="641860"/>
                </a:cubicBezTo>
                <a:cubicBezTo>
                  <a:pt x="7790232" y="697346"/>
                  <a:pt x="7792032" y="753559"/>
                  <a:pt x="7787565" y="809446"/>
                </a:cubicBezTo>
                <a:close/>
                <a:moveTo>
                  <a:pt x="7553707" y="825492"/>
                </a:moveTo>
                <a:cubicBezTo>
                  <a:pt x="7556241" y="792844"/>
                  <a:pt x="7555993" y="760042"/>
                  <a:pt x="7552983" y="727436"/>
                </a:cubicBezTo>
                <a:cubicBezTo>
                  <a:pt x="7551202" y="698600"/>
                  <a:pt x="7544563" y="670271"/>
                  <a:pt x="7533362" y="643642"/>
                </a:cubicBezTo>
                <a:cubicBezTo>
                  <a:pt x="7523818" y="620727"/>
                  <a:pt x="7508388" y="600739"/>
                  <a:pt x="7488642" y="585701"/>
                </a:cubicBezTo>
                <a:cubicBezTo>
                  <a:pt x="7467553" y="570016"/>
                  <a:pt x="7441665" y="562139"/>
                  <a:pt x="7415414" y="563415"/>
                </a:cubicBezTo>
                <a:cubicBezTo>
                  <a:pt x="7400488" y="563426"/>
                  <a:pt x="7385629" y="565527"/>
                  <a:pt x="7371275" y="569655"/>
                </a:cubicBezTo>
                <a:cubicBezTo>
                  <a:pt x="7354968" y="574610"/>
                  <a:pt x="7339433" y="581810"/>
                  <a:pt x="7325117" y="591049"/>
                </a:cubicBezTo>
                <a:cubicBezTo>
                  <a:pt x="7307581" y="602673"/>
                  <a:pt x="7291103" y="615795"/>
                  <a:pt x="7275844" y="630271"/>
                </a:cubicBezTo>
                <a:cubicBezTo>
                  <a:pt x="7256146" y="648959"/>
                  <a:pt x="7237697" y="668910"/>
                  <a:pt x="7220589" y="689997"/>
                </a:cubicBezTo>
                <a:lnTo>
                  <a:pt x="7200968" y="953855"/>
                </a:lnTo>
                <a:cubicBezTo>
                  <a:pt x="7224218" y="988486"/>
                  <a:pt x="7252203" y="1019699"/>
                  <a:pt x="7284112" y="1046559"/>
                </a:cubicBezTo>
                <a:cubicBezTo>
                  <a:pt x="7309343" y="1066543"/>
                  <a:pt x="7340528" y="1077525"/>
                  <a:pt x="7372713" y="1077763"/>
                </a:cubicBezTo>
                <a:cubicBezTo>
                  <a:pt x="7399640" y="1078421"/>
                  <a:pt x="7426091" y="1070620"/>
                  <a:pt x="7448361" y="1055475"/>
                </a:cubicBezTo>
                <a:cubicBezTo>
                  <a:pt x="7470192" y="1040063"/>
                  <a:pt x="7488652" y="1020347"/>
                  <a:pt x="7502587" y="997534"/>
                </a:cubicBezTo>
                <a:cubicBezTo>
                  <a:pt x="7518570" y="972512"/>
                  <a:pt x="7530533" y="945142"/>
                  <a:pt x="7538039" y="916416"/>
                </a:cubicBezTo>
                <a:cubicBezTo>
                  <a:pt x="7546135" y="886674"/>
                  <a:pt x="7551383" y="856228"/>
                  <a:pt x="7553707" y="825491"/>
                </a:cubicBezTo>
                <a:close/>
                <a:moveTo>
                  <a:pt x="4213090" y="799347"/>
                </a:moveTo>
                <a:cubicBezTo>
                  <a:pt x="4212975" y="708816"/>
                  <a:pt x="4232006" y="619286"/>
                  <a:pt x="4268935" y="536629"/>
                </a:cubicBezTo>
                <a:lnTo>
                  <a:pt x="4305454" y="45504"/>
                </a:lnTo>
                <a:cubicBezTo>
                  <a:pt x="4305968" y="39835"/>
                  <a:pt x="4304501" y="34165"/>
                  <a:pt x="4301301" y="29458"/>
                </a:cubicBezTo>
                <a:cubicBezTo>
                  <a:pt x="4296738" y="23786"/>
                  <a:pt x="4290480" y="19724"/>
                  <a:pt x="4283441" y="17869"/>
                </a:cubicBezTo>
                <a:cubicBezTo>
                  <a:pt x="4272773" y="13651"/>
                  <a:pt x="4261572" y="10951"/>
                  <a:pt x="4250161" y="9847"/>
                </a:cubicBezTo>
                <a:cubicBezTo>
                  <a:pt x="4232168" y="7861"/>
                  <a:pt x="4214080" y="6968"/>
                  <a:pt x="4195983" y="7172"/>
                </a:cubicBezTo>
                <a:cubicBezTo>
                  <a:pt x="4177752" y="6977"/>
                  <a:pt x="4159531" y="7870"/>
                  <a:pt x="4141404" y="9847"/>
                </a:cubicBezTo>
                <a:cubicBezTo>
                  <a:pt x="4129346" y="11087"/>
                  <a:pt x="4117468" y="13781"/>
                  <a:pt x="4106048" y="17869"/>
                </a:cubicBezTo>
                <a:cubicBezTo>
                  <a:pt x="4098885" y="19964"/>
                  <a:pt x="4092417" y="23970"/>
                  <a:pt x="4087360" y="29458"/>
                </a:cubicBezTo>
                <a:cubicBezTo>
                  <a:pt x="4083531" y="33979"/>
                  <a:pt x="4081245" y="39597"/>
                  <a:pt x="4080816" y="45503"/>
                </a:cubicBezTo>
                <a:lnTo>
                  <a:pt x="3993653" y="1217714"/>
                </a:lnTo>
                <a:cubicBezTo>
                  <a:pt x="3993138" y="1223382"/>
                  <a:pt x="3994605" y="1229049"/>
                  <a:pt x="3997806" y="1233764"/>
                </a:cubicBezTo>
                <a:cubicBezTo>
                  <a:pt x="4002406" y="1238803"/>
                  <a:pt x="4008302" y="1242498"/>
                  <a:pt x="4014836" y="1244460"/>
                </a:cubicBezTo>
                <a:cubicBezTo>
                  <a:pt x="4025981" y="1247889"/>
                  <a:pt x="4037496" y="1249985"/>
                  <a:pt x="4049136" y="1250699"/>
                </a:cubicBezTo>
                <a:cubicBezTo>
                  <a:pt x="4067129" y="1252680"/>
                  <a:pt x="4085216" y="1253576"/>
                  <a:pt x="4103314" y="1253366"/>
                </a:cubicBezTo>
                <a:cubicBezTo>
                  <a:pt x="4121545" y="1253566"/>
                  <a:pt x="4139766" y="1252671"/>
                  <a:pt x="4157892" y="1250699"/>
                </a:cubicBezTo>
                <a:cubicBezTo>
                  <a:pt x="4169551" y="1250013"/>
                  <a:pt x="4181076" y="1247918"/>
                  <a:pt x="4192230" y="1244460"/>
                </a:cubicBezTo>
                <a:cubicBezTo>
                  <a:pt x="4199517" y="1242536"/>
                  <a:pt x="4206213" y="1238869"/>
                  <a:pt x="4211747" y="1233764"/>
                </a:cubicBezTo>
                <a:cubicBezTo>
                  <a:pt x="4215566" y="1229239"/>
                  <a:pt x="4217862" y="1223620"/>
                  <a:pt x="4218290" y="1217714"/>
                </a:cubicBezTo>
                <a:lnTo>
                  <a:pt x="4236559" y="971988"/>
                </a:lnTo>
                <a:cubicBezTo>
                  <a:pt x="4220986" y="915764"/>
                  <a:pt x="4213090" y="857690"/>
                  <a:pt x="4213090" y="799347"/>
                </a:cubicBezTo>
                <a:close/>
                <a:moveTo>
                  <a:pt x="5949335" y="439509"/>
                </a:moveTo>
                <a:cubicBezTo>
                  <a:pt x="5949440" y="430133"/>
                  <a:pt x="5948030" y="420801"/>
                  <a:pt x="5945154" y="411874"/>
                </a:cubicBezTo>
                <a:cubicBezTo>
                  <a:pt x="5943458" y="405796"/>
                  <a:pt x="5939772" y="400461"/>
                  <a:pt x="5934695" y="396721"/>
                </a:cubicBezTo>
                <a:cubicBezTo>
                  <a:pt x="5930380" y="393633"/>
                  <a:pt x="5925170" y="392065"/>
                  <a:pt x="5919875" y="392263"/>
                </a:cubicBezTo>
                <a:lnTo>
                  <a:pt x="5746939" y="392263"/>
                </a:lnTo>
                <a:lnTo>
                  <a:pt x="5760131" y="214872"/>
                </a:lnTo>
                <a:cubicBezTo>
                  <a:pt x="5760645" y="209203"/>
                  <a:pt x="5759169" y="203533"/>
                  <a:pt x="5755968" y="198826"/>
                </a:cubicBezTo>
                <a:cubicBezTo>
                  <a:pt x="5751663" y="193291"/>
                  <a:pt x="5745729" y="189240"/>
                  <a:pt x="5739004" y="187238"/>
                </a:cubicBezTo>
                <a:cubicBezTo>
                  <a:pt x="5728050" y="183036"/>
                  <a:pt x="5716487" y="180628"/>
                  <a:pt x="5704771" y="180107"/>
                </a:cubicBezTo>
                <a:cubicBezTo>
                  <a:pt x="5686778" y="178121"/>
                  <a:pt x="5668691" y="177228"/>
                  <a:pt x="5650593" y="177433"/>
                </a:cubicBezTo>
                <a:cubicBezTo>
                  <a:pt x="5632363" y="177270"/>
                  <a:pt x="5614141" y="178162"/>
                  <a:pt x="5596015" y="180107"/>
                </a:cubicBezTo>
                <a:cubicBezTo>
                  <a:pt x="5583975" y="180813"/>
                  <a:pt x="5572098" y="183213"/>
                  <a:pt x="5560725" y="187238"/>
                </a:cubicBezTo>
                <a:cubicBezTo>
                  <a:pt x="5553552" y="189333"/>
                  <a:pt x="5547094" y="193339"/>
                  <a:pt x="5542037" y="198826"/>
                </a:cubicBezTo>
                <a:cubicBezTo>
                  <a:pt x="5538712" y="203557"/>
                  <a:pt x="5536760" y="209107"/>
                  <a:pt x="5536379" y="214872"/>
                </a:cubicBezTo>
                <a:lnTo>
                  <a:pt x="5523187" y="392264"/>
                </a:lnTo>
                <a:lnTo>
                  <a:pt x="5428699" y="392264"/>
                </a:lnTo>
                <a:cubicBezTo>
                  <a:pt x="5422936" y="392216"/>
                  <a:pt x="5417269" y="393758"/>
                  <a:pt x="5412325" y="396721"/>
                </a:cubicBezTo>
                <a:cubicBezTo>
                  <a:pt x="5407153" y="400678"/>
                  <a:pt x="5403077" y="405896"/>
                  <a:pt x="5400495" y="411875"/>
                </a:cubicBezTo>
                <a:cubicBezTo>
                  <a:pt x="5396304" y="420595"/>
                  <a:pt x="5393237" y="429812"/>
                  <a:pt x="5391361" y="439305"/>
                </a:cubicBezTo>
                <a:cubicBezTo>
                  <a:pt x="5419793" y="481315"/>
                  <a:pt x="5443101" y="526573"/>
                  <a:pt x="5460798" y="574113"/>
                </a:cubicBezTo>
                <a:lnTo>
                  <a:pt x="5509671" y="574113"/>
                </a:lnTo>
                <a:lnTo>
                  <a:pt x="5497850" y="733016"/>
                </a:lnTo>
                <a:cubicBezTo>
                  <a:pt x="5500108" y="755055"/>
                  <a:pt x="5501241" y="777193"/>
                  <a:pt x="5501260" y="799347"/>
                </a:cubicBezTo>
                <a:cubicBezTo>
                  <a:pt x="5501279" y="853742"/>
                  <a:pt x="5494450" y="907923"/>
                  <a:pt x="5480924" y="960615"/>
                </a:cubicBezTo>
                <a:lnTo>
                  <a:pt x="5479372" y="981485"/>
                </a:lnTo>
                <a:cubicBezTo>
                  <a:pt x="5475429" y="1023747"/>
                  <a:pt x="5477362" y="1066343"/>
                  <a:pt x="5485115" y="1108072"/>
                </a:cubicBezTo>
                <a:cubicBezTo>
                  <a:pt x="5491154" y="1140657"/>
                  <a:pt x="5505099" y="1171270"/>
                  <a:pt x="5525730" y="1197216"/>
                </a:cubicBezTo>
                <a:cubicBezTo>
                  <a:pt x="5546399" y="1221058"/>
                  <a:pt x="5573079" y="1238917"/>
                  <a:pt x="5603006" y="1248918"/>
                </a:cubicBezTo>
                <a:cubicBezTo>
                  <a:pt x="5639982" y="1260996"/>
                  <a:pt x="5678739" y="1266720"/>
                  <a:pt x="5717630" y="1265854"/>
                </a:cubicBezTo>
                <a:cubicBezTo>
                  <a:pt x="5734080" y="1265863"/>
                  <a:pt x="5750511" y="1264968"/>
                  <a:pt x="5766855" y="1263177"/>
                </a:cubicBezTo>
                <a:cubicBezTo>
                  <a:pt x="5782381" y="1261615"/>
                  <a:pt x="5797773" y="1258929"/>
                  <a:pt x="5812918" y="1255157"/>
                </a:cubicBezTo>
                <a:cubicBezTo>
                  <a:pt x="5825653" y="1252690"/>
                  <a:pt x="5838150" y="1249109"/>
                  <a:pt x="5850266" y="1244460"/>
                </a:cubicBezTo>
                <a:cubicBezTo>
                  <a:pt x="5859448" y="1240851"/>
                  <a:pt x="5867963" y="1235726"/>
                  <a:pt x="5875459" y="1229306"/>
                </a:cubicBezTo>
                <a:cubicBezTo>
                  <a:pt x="5882584" y="1220781"/>
                  <a:pt x="5887613" y="1210704"/>
                  <a:pt x="5890128" y="1199883"/>
                </a:cubicBezTo>
                <a:cubicBezTo>
                  <a:pt x="5895691" y="1180119"/>
                  <a:pt x="5898996" y="1159783"/>
                  <a:pt x="5899977" y="1139266"/>
                </a:cubicBezTo>
                <a:lnTo>
                  <a:pt x="5899977" y="1139266"/>
                </a:lnTo>
                <a:cubicBezTo>
                  <a:pt x="5901205" y="1125636"/>
                  <a:pt x="5901329" y="1111920"/>
                  <a:pt x="5900358" y="1098261"/>
                </a:cubicBezTo>
                <a:cubicBezTo>
                  <a:pt x="5900215" y="1089889"/>
                  <a:pt x="5899348" y="1081535"/>
                  <a:pt x="5897757" y="1073306"/>
                </a:cubicBezTo>
                <a:cubicBezTo>
                  <a:pt x="5897386" y="1068286"/>
                  <a:pt x="5894776" y="1063704"/>
                  <a:pt x="5890661" y="1060828"/>
                </a:cubicBezTo>
                <a:cubicBezTo>
                  <a:pt x="5888023" y="1058504"/>
                  <a:pt x="5884632" y="1057237"/>
                  <a:pt x="5881117" y="1057256"/>
                </a:cubicBezTo>
                <a:cubicBezTo>
                  <a:pt x="5876088" y="1057466"/>
                  <a:pt x="5871144" y="1058675"/>
                  <a:pt x="5866592" y="1060828"/>
                </a:cubicBezTo>
                <a:cubicBezTo>
                  <a:pt x="5861706" y="1062609"/>
                  <a:pt x="5855286" y="1064981"/>
                  <a:pt x="5847342" y="1067953"/>
                </a:cubicBezTo>
                <a:cubicBezTo>
                  <a:pt x="5840036" y="1070334"/>
                  <a:pt x="5831539" y="1072715"/>
                  <a:pt x="5821853" y="1075087"/>
                </a:cubicBezTo>
                <a:cubicBezTo>
                  <a:pt x="5811194" y="1076954"/>
                  <a:pt x="5800383" y="1077849"/>
                  <a:pt x="5789563" y="1077763"/>
                </a:cubicBezTo>
                <a:cubicBezTo>
                  <a:pt x="5754502" y="1077763"/>
                  <a:pt x="5730927" y="1067067"/>
                  <a:pt x="5718849" y="1045674"/>
                </a:cubicBezTo>
                <a:cubicBezTo>
                  <a:pt x="5706819" y="1023680"/>
                  <a:pt x="5702419" y="991000"/>
                  <a:pt x="5705638" y="947616"/>
                </a:cubicBezTo>
                <a:lnTo>
                  <a:pt x="5733413" y="574113"/>
                </a:lnTo>
                <a:lnTo>
                  <a:pt x="5907235" y="574113"/>
                </a:lnTo>
                <a:cubicBezTo>
                  <a:pt x="5918532" y="574113"/>
                  <a:pt x="5927656" y="567279"/>
                  <a:pt x="5934619" y="553610"/>
                </a:cubicBezTo>
                <a:cubicBezTo>
                  <a:pt x="5943401" y="531141"/>
                  <a:pt x="5948192" y="507308"/>
                  <a:pt x="5948764" y="483189"/>
                </a:cubicBezTo>
                <a:cubicBezTo>
                  <a:pt x="5950021" y="468662"/>
                  <a:pt x="5950212" y="454064"/>
                  <a:pt x="5949345" y="439509"/>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ＭＳ Ｐゴシック"/>
            </a:endParaRPr>
          </a:p>
        </p:txBody>
      </p:sp>
      <p:sp>
        <p:nvSpPr>
          <p:cNvPr id="746" name="Freeform: Shape 169">
            <a:extLst>
              <a:ext uri="{FF2B5EF4-FFF2-40B4-BE49-F238E27FC236}">
                <a16:creationId xmlns:a16="http://schemas.microsoft.com/office/drawing/2014/main" id="{FDBB5AC5-0659-44D5-9E8A-F392674237A9}"/>
              </a:ext>
            </a:extLst>
          </p:cNvPr>
          <p:cNvSpPr/>
          <p:nvPr/>
        </p:nvSpPr>
        <p:spPr>
          <a:xfrm>
            <a:off x="2663939" y="4902974"/>
            <a:ext cx="107944" cy="100619"/>
          </a:xfrm>
          <a:custGeom>
            <a:avLst/>
            <a:gdLst>
              <a:gd name="connsiteX0" fmla="*/ 654420 w 2601951"/>
              <a:gd name="connsiteY0" fmla="*/ 2422715 h 2425390"/>
              <a:gd name="connsiteX1" fmla="*/ 180614 w 2601951"/>
              <a:gd name="connsiteY1" fmla="*/ 654425 h 2425390"/>
              <a:gd name="connsiteX2" fmla="*/ 1948900 w 2601951"/>
              <a:gd name="connsiteY2" fmla="*/ 180613 h 2425390"/>
              <a:gd name="connsiteX3" fmla="*/ 2422715 w 2601951"/>
              <a:gd name="connsiteY3" fmla="*/ 1948899 h 2425390"/>
              <a:gd name="connsiteX4" fmla="*/ 1948900 w 2601951"/>
              <a:gd name="connsiteY4" fmla="*/ 2422715 h 2425390"/>
              <a:gd name="connsiteX5" fmla="*/ 1559156 w 2601951"/>
              <a:gd name="connsiteY5" fmla="*/ 1747648 h 2425390"/>
              <a:gd name="connsiteX6" fmla="*/ 1747648 w 2601951"/>
              <a:gd name="connsiteY6" fmla="*/ 1044173 h 2425390"/>
              <a:gd name="connsiteX7" fmla="*/ 1044174 w 2601951"/>
              <a:gd name="connsiteY7" fmla="*/ 855676 h 2425390"/>
              <a:gd name="connsiteX8" fmla="*/ 855672 w 2601951"/>
              <a:gd name="connsiteY8" fmla="*/ 1559155 h 2425390"/>
              <a:gd name="connsiteX9" fmla="*/ 1044174 w 2601951"/>
              <a:gd name="connsiteY9" fmla="*/ 1747648 h 242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1951" h="2425390">
                <a:moveTo>
                  <a:pt x="654420" y="2422715"/>
                </a:moveTo>
                <a:cubicBezTo>
                  <a:pt x="35286" y="2065253"/>
                  <a:pt x="-176848" y="1273563"/>
                  <a:pt x="180614" y="654425"/>
                </a:cubicBezTo>
                <a:cubicBezTo>
                  <a:pt x="538076" y="35285"/>
                  <a:pt x="1329766" y="-176848"/>
                  <a:pt x="1948900" y="180613"/>
                </a:cubicBezTo>
                <a:cubicBezTo>
                  <a:pt x="2568044" y="538073"/>
                  <a:pt x="2780177" y="1329765"/>
                  <a:pt x="2422715" y="1948899"/>
                </a:cubicBezTo>
                <a:cubicBezTo>
                  <a:pt x="2309103" y="2145690"/>
                  <a:pt x="2145691" y="2309102"/>
                  <a:pt x="1948900" y="2422715"/>
                </a:cubicBezTo>
                <a:lnTo>
                  <a:pt x="1559156" y="1747648"/>
                </a:lnTo>
                <a:cubicBezTo>
                  <a:pt x="1805467" y="1605442"/>
                  <a:pt x="1889854" y="1290485"/>
                  <a:pt x="1747648" y="1044173"/>
                </a:cubicBezTo>
                <a:cubicBezTo>
                  <a:pt x="1605442" y="797861"/>
                  <a:pt x="1290485" y="713468"/>
                  <a:pt x="1044174" y="855676"/>
                </a:cubicBezTo>
                <a:cubicBezTo>
                  <a:pt x="797862" y="997886"/>
                  <a:pt x="713466" y="1312843"/>
                  <a:pt x="855672" y="1559155"/>
                </a:cubicBezTo>
                <a:cubicBezTo>
                  <a:pt x="900871" y="1637446"/>
                  <a:pt x="965883" y="1702448"/>
                  <a:pt x="1044174" y="1747648"/>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47" name="Freeform: Shape 170">
            <a:extLst>
              <a:ext uri="{FF2B5EF4-FFF2-40B4-BE49-F238E27FC236}">
                <a16:creationId xmlns:a16="http://schemas.microsoft.com/office/drawing/2014/main" id="{9DBDDA7C-DE74-43B2-A7C2-75C61F4D216F}"/>
              </a:ext>
            </a:extLst>
          </p:cNvPr>
          <p:cNvSpPr/>
          <p:nvPr/>
        </p:nvSpPr>
        <p:spPr>
          <a:xfrm>
            <a:off x="2725236" y="5016194"/>
            <a:ext cx="107944" cy="100619"/>
          </a:xfrm>
          <a:custGeom>
            <a:avLst/>
            <a:gdLst>
              <a:gd name="connsiteX0" fmla="*/ 1948900 w 2601951"/>
              <a:gd name="connsiteY0" fmla="*/ 6970 h 2425390"/>
              <a:gd name="connsiteX1" fmla="*/ 2422716 w 2601951"/>
              <a:gd name="connsiteY1" fmla="*/ 1775256 h 2425390"/>
              <a:gd name="connsiteX2" fmla="*/ 654420 w 2601951"/>
              <a:gd name="connsiteY2" fmla="*/ 2249071 h 2425390"/>
              <a:gd name="connsiteX3" fmla="*/ 180614 w 2601951"/>
              <a:gd name="connsiteY3" fmla="*/ 480785 h 2425390"/>
              <a:gd name="connsiteX4" fmla="*/ 654420 w 2601951"/>
              <a:gd name="connsiteY4" fmla="*/ 6970 h 2425390"/>
              <a:gd name="connsiteX5" fmla="*/ 1044174 w 2601951"/>
              <a:gd name="connsiteY5" fmla="*/ 682036 h 2425390"/>
              <a:gd name="connsiteX6" fmla="*/ 855672 w 2601951"/>
              <a:gd name="connsiteY6" fmla="*/ 1385511 h 2425390"/>
              <a:gd name="connsiteX7" fmla="*/ 1559156 w 2601951"/>
              <a:gd name="connsiteY7" fmla="*/ 1574004 h 2425390"/>
              <a:gd name="connsiteX8" fmla="*/ 1747648 w 2601951"/>
              <a:gd name="connsiteY8" fmla="*/ 870529 h 2425390"/>
              <a:gd name="connsiteX9" fmla="*/ 1559156 w 2601951"/>
              <a:gd name="connsiteY9" fmla="*/ 682036 h 242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1951" h="2425390">
                <a:moveTo>
                  <a:pt x="1948900" y="6970"/>
                </a:moveTo>
                <a:cubicBezTo>
                  <a:pt x="2568044" y="364431"/>
                  <a:pt x="2780177" y="1156121"/>
                  <a:pt x="2422716" y="1775256"/>
                </a:cubicBezTo>
                <a:cubicBezTo>
                  <a:pt x="2065254" y="2394399"/>
                  <a:pt x="1273564" y="2606533"/>
                  <a:pt x="654420" y="2249071"/>
                </a:cubicBezTo>
                <a:cubicBezTo>
                  <a:pt x="35285" y="1891609"/>
                  <a:pt x="-176848" y="1099919"/>
                  <a:pt x="180614" y="480785"/>
                </a:cubicBezTo>
                <a:cubicBezTo>
                  <a:pt x="294226" y="283994"/>
                  <a:pt x="457638" y="120582"/>
                  <a:pt x="654420" y="6970"/>
                </a:cubicBezTo>
                <a:lnTo>
                  <a:pt x="1044174" y="682036"/>
                </a:lnTo>
                <a:cubicBezTo>
                  <a:pt x="797862" y="824242"/>
                  <a:pt x="713466" y="1139199"/>
                  <a:pt x="855672" y="1385511"/>
                </a:cubicBezTo>
                <a:cubicBezTo>
                  <a:pt x="997887" y="1631823"/>
                  <a:pt x="1312844" y="1716219"/>
                  <a:pt x="1559156" y="1574004"/>
                </a:cubicBezTo>
                <a:cubicBezTo>
                  <a:pt x="1805467" y="1431798"/>
                  <a:pt x="1889854" y="1116841"/>
                  <a:pt x="1747648" y="870529"/>
                </a:cubicBezTo>
                <a:cubicBezTo>
                  <a:pt x="1702449" y="792238"/>
                  <a:pt x="1637437" y="727236"/>
                  <a:pt x="1559156" y="682036"/>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ＭＳ Ｐゴシック"/>
            </a:endParaRPr>
          </a:p>
        </p:txBody>
      </p:sp>
      <p:sp>
        <p:nvSpPr>
          <p:cNvPr id="748" name="Freeform: Shape 171">
            <a:extLst>
              <a:ext uri="{FF2B5EF4-FFF2-40B4-BE49-F238E27FC236}">
                <a16:creationId xmlns:a16="http://schemas.microsoft.com/office/drawing/2014/main" id="{3B798332-1C21-4CCE-829E-1F40F2AE40B5}"/>
              </a:ext>
            </a:extLst>
          </p:cNvPr>
          <p:cNvSpPr/>
          <p:nvPr/>
        </p:nvSpPr>
        <p:spPr>
          <a:xfrm>
            <a:off x="2603808" y="5008999"/>
            <a:ext cx="107944" cy="107944"/>
          </a:xfrm>
          <a:custGeom>
            <a:avLst/>
            <a:gdLst>
              <a:gd name="connsiteX0" fmla="*/ 2595930 w 2601951"/>
              <a:gd name="connsiteY0" fmla="*/ 1301450 h 2601951"/>
              <a:gd name="connsiteX1" fmla="*/ 1301449 w 2601951"/>
              <a:gd name="connsiteY1" fmla="*/ 2595930 h 2601951"/>
              <a:gd name="connsiteX2" fmla="*/ 6970 w 2601951"/>
              <a:gd name="connsiteY2" fmla="*/ 1301450 h 2601951"/>
              <a:gd name="connsiteX3" fmla="*/ 1301449 w 2601951"/>
              <a:gd name="connsiteY3" fmla="*/ 6970 h 2601951"/>
              <a:gd name="connsiteX4" fmla="*/ 1948685 w 2601951"/>
              <a:gd name="connsiteY4" fmla="*/ 180399 h 2601951"/>
              <a:gd name="connsiteX5" fmla="*/ 1558940 w 2601951"/>
              <a:gd name="connsiteY5" fmla="*/ 855466 h 2601951"/>
              <a:gd name="connsiteX6" fmla="*/ 855460 w 2601951"/>
              <a:gd name="connsiteY6" fmla="*/ 1043958 h 2601951"/>
              <a:gd name="connsiteX7" fmla="*/ 1043959 w 2601951"/>
              <a:gd name="connsiteY7" fmla="*/ 1747433 h 2601951"/>
              <a:gd name="connsiteX8" fmla="*/ 1747433 w 2601951"/>
              <a:gd name="connsiteY8" fmla="*/ 1558940 h 2601951"/>
              <a:gd name="connsiteX9" fmla="*/ 1816431 w 2601951"/>
              <a:gd name="connsiteY9" fmla="*/ 1301450 h 26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1951" h="2601951">
                <a:moveTo>
                  <a:pt x="2595930" y="1301450"/>
                </a:moveTo>
                <a:cubicBezTo>
                  <a:pt x="2595930" y="2016373"/>
                  <a:pt x="2016363" y="2595930"/>
                  <a:pt x="1301449" y="2595930"/>
                </a:cubicBezTo>
                <a:cubicBezTo>
                  <a:pt x="586527" y="2595930"/>
                  <a:pt x="6970" y="2016373"/>
                  <a:pt x="6970" y="1301450"/>
                </a:cubicBezTo>
                <a:cubicBezTo>
                  <a:pt x="6969" y="586526"/>
                  <a:pt x="586527" y="6970"/>
                  <a:pt x="1301449" y="6970"/>
                </a:cubicBezTo>
                <a:cubicBezTo>
                  <a:pt x="1528674" y="6970"/>
                  <a:pt x="1751903" y="66786"/>
                  <a:pt x="1948685" y="180399"/>
                </a:cubicBezTo>
                <a:lnTo>
                  <a:pt x="1558940" y="855466"/>
                </a:lnTo>
                <a:cubicBezTo>
                  <a:pt x="1312629" y="713251"/>
                  <a:pt x="997672" y="797647"/>
                  <a:pt x="855460" y="1043958"/>
                </a:cubicBezTo>
                <a:cubicBezTo>
                  <a:pt x="713251" y="1290270"/>
                  <a:pt x="797644" y="1605227"/>
                  <a:pt x="1043959" y="1747433"/>
                </a:cubicBezTo>
                <a:cubicBezTo>
                  <a:pt x="1290270" y="1889648"/>
                  <a:pt x="1605227" y="1805252"/>
                  <a:pt x="1747433" y="1558940"/>
                </a:cubicBezTo>
                <a:cubicBezTo>
                  <a:pt x="1792633" y="1480650"/>
                  <a:pt x="1816431" y="1391849"/>
                  <a:pt x="1816431" y="1301450"/>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49" name="Freeform: Shape 172">
            <a:extLst>
              <a:ext uri="{FF2B5EF4-FFF2-40B4-BE49-F238E27FC236}">
                <a16:creationId xmlns:a16="http://schemas.microsoft.com/office/drawing/2014/main" id="{2230FC68-A219-43B9-AE52-9C260A7058BB}"/>
              </a:ext>
            </a:extLst>
          </p:cNvPr>
          <p:cNvSpPr/>
          <p:nvPr/>
        </p:nvSpPr>
        <p:spPr>
          <a:xfrm>
            <a:off x="2604693" y="5128996"/>
            <a:ext cx="40093" cy="45876"/>
          </a:xfrm>
          <a:custGeom>
            <a:avLst/>
            <a:gdLst>
              <a:gd name="connsiteX0" fmla="*/ 355308 w 966439"/>
              <a:gd name="connsiteY0" fmla="*/ 13816 h 1105829"/>
              <a:gd name="connsiteX1" fmla="*/ 684641 w 966439"/>
              <a:gd name="connsiteY1" fmla="*/ 19670 h 1105829"/>
              <a:gd name="connsiteX2" fmla="*/ 873561 w 966439"/>
              <a:gd name="connsiteY2" fmla="*/ 97915 h 1105829"/>
              <a:gd name="connsiteX3" fmla="*/ 951064 w 966439"/>
              <a:gd name="connsiteY3" fmla="*/ 314435 h 1105829"/>
              <a:gd name="connsiteX4" fmla="*/ 951064 w 966439"/>
              <a:gd name="connsiteY4" fmla="*/ 787060 h 1105829"/>
              <a:gd name="connsiteX5" fmla="*/ 878579 w 966439"/>
              <a:gd name="connsiteY5" fmla="*/ 1008598 h 1105829"/>
              <a:gd name="connsiteX6" fmla="*/ 668843 w 966439"/>
              <a:gd name="connsiteY6" fmla="*/ 1091674 h 1105829"/>
              <a:gd name="connsiteX7" fmla="*/ 338395 w 966439"/>
              <a:gd name="connsiteY7" fmla="*/ 1097529 h 1105829"/>
              <a:gd name="connsiteX8" fmla="*/ 122898 w 966439"/>
              <a:gd name="connsiteY8" fmla="*/ 1034338 h 1105829"/>
              <a:gd name="connsiteX9" fmla="*/ 44932 w 966439"/>
              <a:gd name="connsiteY9" fmla="*/ 917901 h 1105829"/>
              <a:gd name="connsiteX10" fmla="*/ 7018 w 966439"/>
              <a:gd name="connsiteY10" fmla="*/ 630014 h 1105829"/>
              <a:gd name="connsiteX11" fmla="*/ 33874 w 966439"/>
              <a:gd name="connsiteY11" fmla="*/ 247713 h 1105829"/>
              <a:gd name="connsiteX12" fmla="*/ 113234 w 966439"/>
              <a:gd name="connsiteY12" fmla="*/ 85463 h 1105829"/>
              <a:gd name="connsiteX13" fmla="*/ 355308 w 966439"/>
              <a:gd name="connsiteY13" fmla="*/ 13816 h 1105829"/>
              <a:gd name="connsiteX14" fmla="*/ 373429 w 966439"/>
              <a:gd name="connsiteY14" fmla="*/ 188797 h 1105829"/>
              <a:gd name="connsiteX15" fmla="*/ 652860 w 966439"/>
              <a:gd name="connsiteY15" fmla="*/ 197161 h 1105829"/>
              <a:gd name="connsiteX16" fmla="*/ 737144 w 966439"/>
              <a:gd name="connsiteY16" fmla="*/ 262117 h 1105829"/>
              <a:gd name="connsiteX17" fmla="*/ 759633 w 966439"/>
              <a:gd name="connsiteY17" fmla="*/ 611428 h 1105829"/>
              <a:gd name="connsiteX18" fmla="*/ 730361 w 966439"/>
              <a:gd name="connsiteY18" fmla="*/ 859357 h 1105829"/>
              <a:gd name="connsiteX19" fmla="*/ 590227 w 966439"/>
              <a:gd name="connsiteY19" fmla="*/ 923384 h 1105829"/>
              <a:gd name="connsiteX20" fmla="*/ 289702 w 966439"/>
              <a:gd name="connsiteY20" fmla="*/ 904427 h 1105829"/>
              <a:gd name="connsiteX21" fmla="*/ 224002 w 966439"/>
              <a:gd name="connsiteY21" fmla="*/ 804438 h 1105829"/>
              <a:gd name="connsiteX22" fmla="*/ 213781 w 966439"/>
              <a:gd name="connsiteY22" fmla="*/ 443789 h 1105829"/>
              <a:gd name="connsiteX23" fmla="*/ 242123 w 966439"/>
              <a:gd name="connsiteY23" fmla="*/ 242509 h 1105829"/>
              <a:gd name="connsiteX24" fmla="*/ 373429 w 966439"/>
              <a:gd name="connsiteY24" fmla="*/ 188797 h 110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6439" h="1105829">
                <a:moveTo>
                  <a:pt x="355308" y="13816"/>
                </a:moveTo>
                <a:cubicBezTo>
                  <a:pt x="464943" y="3027"/>
                  <a:pt x="575458" y="4997"/>
                  <a:pt x="684641" y="19670"/>
                </a:cubicBezTo>
                <a:cubicBezTo>
                  <a:pt x="751827" y="31565"/>
                  <a:pt x="823102" y="48943"/>
                  <a:pt x="873561" y="97915"/>
                </a:cubicBezTo>
                <a:cubicBezTo>
                  <a:pt x="926438" y="156923"/>
                  <a:pt x="939448" y="238885"/>
                  <a:pt x="951064" y="314435"/>
                </a:cubicBezTo>
                <a:cubicBezTo>
                  <a:pt x="968999" y="471462"/>
                  <a:pt x="968999" y="630032"/>
                  <a:pt x="951064" y="787060"/>
                </a:cubicBezTo>
                <a:cubicBezTo>
                  <a:pt x="939820" y="863632"/>
                  <a:pt x="928761" y="946337"/>
                  <a:pt x="878579" y="1008598"/>
                </a:cubicBezTo>
                <a:cubicBezTo>
                  <a:pt x="823845" y="1064168"/>
                  <a:pt x="742999" y="1079966"/>
                  <a:pt x="668843" y="1091674"/>
                </a:cubicBezTo>
                <a:cubicBezTo>
                  <a:pt x="559257" y="1105929"/>
                  <a:pt x="448419" y="1107899"/>
                  <a:pt x="338395" y="1097529"/>
                </a:cubicBezTo>
                <a:cubicBezTo>
                  <a:pt x="263961" y="1089909"/>
                  <a:pt x="186274" y="1076806"/>
                  <a:pt x="122898" y="1034338"/>
                </a:cubicBezTo>
                <a:cubicBezTo>
                  <a:pt x="81917" y="1008319"/>
                  <a:pt x="59894" y="962413"/>
                  <a:pt x="44932" y="917901"/>
                </a:cubicBezTo>
                <a:cubicBezTo>
                  <a:pt x="14917" y="825160"/>
                  <a:pt x="11107" y="726658"/>
                  <a:pt x="7018" y="630014"/>
                </a:cubicBezTo>
                <a:cubicBezTo>
                  <a:pt x="6554" y="502332"/>
                  <a:pt x="8970" y="373350"/>
                  <a:pt x="33874" y="247713"/>
                </a:cubicBezTo>
                <a:cubicBezTo>
                  <a:pt x="47348" y="189076"/>
                  <a:pt x="63704" y="124585"/>
                  <a:pt x="113234" y="85463"/>
                </a:cubicBezTo>
                <a:cubicBezTo>
                  <a:pt x="183022" y="34817"/>
                  <a:pt x="271767" y="22551"/>
                  <a:pt x="355308" y="13816"/>
                </a:cubicBezTo>
                <a:close/>
                <a:moveTo>
                  <a:pt x="373429" y="188797"/>
                </a:moveTo>
                <a:cubicBezTo>
                  <a:pt x="466263" y="181363"/>
                  <a:pt x="561048" y="179133"/>
                  <a:pt x="652860" y="197161"/>
                </a:cubicBezTo>
                <a:cubicBezTo>
                  <a:pt x="688451" y="204316"/>
                  <a:pt x="730454" y="221600"/>
                  <a:pt x="737144" y="262117"/>
                </a:cubicBezTo>
                <a:cubicBezTo>
                  <a:pt x="765023" y="376138"/>
                  <a:pt x="758518" y="494898"/>
                  <a:pt x="759633" y="611428"/>
                </a:cubicBezTo>
                <a:cubicBezTo>
                  <a:pt x="756194" y="694319"/>
                  <a:pt x="758146" y="779998"/>
                  <a:pt x="730361" y="859357"/>
                </a:cubicBezTo>
                <a:cubicBezTo>
                  <a:pt x="706107" y="911489"/>
                  <a:pt x="640036" y="915764"/>
                  <a:pt x="590227" y="923384"/>
                </a:cubicBezTo>
                <a:cubicBezTo>
                  <a:pt x="490331" y="929052"/>
                  <a:pt x="386624" y="934071"/>
                  <a:pt x="289702" y="904427"/>
                </a:cubicBezTo>
                <a:cubicBezTo>
                  <a:pt x="245004" y="892625"/>
                  <a:pt x="230879" y="844675"/>
                  <a:pt x="224002" y="804438"/>
                </a:cubicBezTo>
                <a:cubicBezTo>
                  <a:pt x="205417" y="685212"/>
                  <a:pt x="211457" y="563943"/>
                  <a:pt x="213781" y="443789"/>
                </a:cubicBezTo>
                <a:cubicBezTo>
                  <a:pt x="218706" y="376417"/>
                  <a:pt x="217869" y="306535"/>
                  <a:pt x="242123" y="242509"/>
                </a:cubicBezTo>
                <a:cubicBezTo>
                  <a:pt x="269908" y="199577"/>
                  <a:pt x="327337" y="195767"/>
                  <a:pt x="373429" y="188797"/>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0" name="Freeform: Shape 173">
            <a:extLst>
              <a:ext uri="{FF2B5EF4-FFF2-40B4-BE49-F238E27FC236}">
                <a16:creationId xmlns:a16="http://schemas.microsoft.com/office/drawing/2014/main" id="{E73B36C6-EA11-47BA-BCB3-4FA8693ED975}"/>
              </a:ext>
            </a:extLst>
          </p:cNvPr>
          <p:cNvSpPr/>
          <p:nvPr/>
        </p:nvSpPr>
        <p:spPr>
          <a:xfrm>
            <a:off x="2650186" y="5142497"/>
            <a:ext cx="30070" cy="45491"/>
          </a:xfrm>
          <a:custGeom>
            <a:avLst/>
            <a:gdLst>
              <a:gd name="connsiteX0" fmla="*/ 255735 w 724829"/>
              <a:gd name="connsiteY0" fmla="*/ 51519 h 1096536"/>
              <a:gd name="connsiteX1" fmla="*/ 481640 w 724829"/>
              <a:gd name="connsiteY1" fmla="*/ 9331 h 1096536"/>
              <a:gd name="connsiteX2" fmla="*/ 671211 w 724829"/>
              <a:gd name="connsiteY2" fmla="*/ 105788 h 1096536"/>
              <a:gd name="connsiteX3" fmla="*/ 722785 w 724829"/>
              <a:gd name="connsiteY3" fmla="*/ 378807 h 1096536"/>
              <a:gd name="connsiteX4" fmla="*/ 679760 w 724829"/>
              <a:gd name="connsiteY4" fmla="*/ 661212 h 1096536"/>
              <a:gd name="connsiteX5" fmla="*/ 550777 w 724829"/>
              <a:gd name="connsiteY5" fmla="*/ 763803 h 1096536"/>
              <a:gd name="connsiteX6" fmla="*/ 292348 w 724829"/>
              <a:gd name="connsiteY6" fmla="*/ 753117 h 1096536"/>
              <a:gd name="connsiteX7" fmla="*/ 192823 w 724829"/>
              <a:gd name="connsiteY7" fmla="*/ 660283 h 1096536"/>
              <a:gd name="connsiteX8" fmla="*/ 192823 w 724829"/>
              <a:gd name="connsiteY8" fmla="*/ 1094344 h 1096536"/>
              <a:gd name="connsiteX9" fmla="*/ 6970 w 724829"/>
              <a:gd name="connsiteY9" fmla="*/ 1094344 h 1096536"/>
              <a:gd name="connsiteX10" fmla="*/ 7062 w 724829"/>
              <a:gd name="connsiteY10" fmla="*/ 16485 h 1096536"/>
              <a:gd name="connsiteX11" fmla="*/ 187340 w 724829"/>
              <a:gd name="connsiteY11" fmla="*/ 16485 h 1096536"/>
              <a:gd name="connsiteX12" fmla="*/ 182229 w 724829"/>
              <a:gd name="connsiteY12" fmla="*/ 127440 h 1096536"/>
              <a:gd name="connsiteX13" fmla="*/ 255735 w 724829"/>
              <a:gd name="connsiteY13" fmla="*/ 51519 h 1096536"/>
              <a:gd name="connsiteX14" fmla="*/ 316230 w 724829"/>
              <a:gd name="connsiteY14" fmla="*/ 148535 h 1096536"/>
              <a:gd name="connsiteX15" fmla="*/ 471975 w 724829"/>
              <a:gd name="connsiteY15" fmla="*/ 164890 h 1096536"/>
              <a:gd name="connsiteX16" fmla="*/ 524572 w 724829"/>
              <a:gd name="connsiteY16" fmla="*/ 242391 h 1096536"/>
              <a:gd name="connsiteX17" fmla="*/ 532935 w 724829"/>
              <a:gd name="connsiteY17" fmla="*/ 490598 h 1096536"/>
              <a:gd name="connsiteX18" fmla="*/ 464355 w 724829"/>
              <a:gd name="connsiteY18" fmla="*/ 624227 h 1096536"/>
              <a:gd name="connsiteX19" fmla="*/ 266050 w 724829"/>
              <a:gd name="connsiteY19" fmla="*/ 621997 h 1096536"/>
              <a:gd name="connsiteX20" fmla="*/ 195239 w 724829"/>
              <a:gd name="connsiteY20" fmla="*/ 472199 h 1096536"/>
              <a:gd name="connsiteX21" fmla="*/ 211316 w 724829"/>
              <a:gd name="connsiteY21" fmla="*/ 220182 h 1096536"/>
              <a:gd name="connsiteX22" fmla="*/ 316230 w 724829"/>
              <a:gd name="connsiteY22" fmla="*/ 148535 h 109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4829" h="1096536">
                <a:moveTo>
                  <a:pt x="255735" y="51519"/>
                </a:moveTo>
                <a:cubicBezTo>
                  <a:pt x="322270" y="9237"/>
                  <a:pt x="404882" y="2361"/>
                  <a:pt x="481640" y="9331"/>
                </a:cubicBezTo>
                <a:cubicBezTo>
                  <a:pt x="553286" y="15463"/>
                  <a:pt x="632832" y="39810"/>
                  <a:pt x="671211" y="105788"/>
                </a:cubicBezTo>
                <a:cubicBezTo>
                  <a:pt x="717023" y="188586"/>
                  <a:pt x="719625" y="286438"/>
                  <a:pt x="722785" y="378807"/>
                </a:cubicBezTo>
                <a:cubicBezTo>
                  <a:pt x="720740" y="473779"/>
                  <a:pt x="718975" y="572931"/>
                  <a:pt x="679760" y="661212"/>
                </a:cubicBezTo>
                <a:cubicBezTo>
                  <a:pt x="657364" y="714831"/>
                  <a:pt x="605883" y="749957"/>
                  <a:pt x="550777" y="763803"/>
                </a:cubicBezTo>
                <a:cubicBezTo>
                  <a:pt x="466400" y="784526"/>
                  <a:pt x="373659" y="786756"/>
                  <a:pt x="292348" y="753117"/>
                </a:cubicBezTo>
                <a:cubicBezTo>
                  <a:pt x="248393" y="735925"/>
                  <a:pt x="218006" y="698569"/>
                  <a:pt x="192823" y="660283"/>
                </a:cubicBezTo>
                <a:lnTo>
                  <a:pt x="192823" y="1094344"/>
                </a:lnTo>
                <a:lnTo>
                  <a:pt x="6970" y="1094344"/>
                </a:lnTo>
                <a:cubicBezTo>
                  <a:pt x="7062" y="735089"/>
                  <a:pt x="7090" y="375806"/>
                  <a:pt x="7062" y="16485"/>
                </a:cubicBezTo>
                <a:cubicBezTo>
                  <a:pt x="67186" y="16207"/>
                  <a:pt x="127273" y="16207"/>
                  <a:pt x="187340" y="16485"/>
                </a:cubicBezTo>
                <a:cubicBezTo>
                  <a:pt x="185296" y="53471"/>
                  <a:pt x="183252" y="90362"/>
                  <a:pt x="182229" y="127440"/>
                </a:cubicBezTo>
                <a:cubicBezTo>
                  <a:pt x="204532" y="100213"/>
                  <a:pt x="225255" y="70290"/>
                  <a:pt x="255735" y="51519"/>
                </a:cubicBezTo>
                <a:close/>
                <a:moveTo>
                  <a:pt x="316230" y="148535"/>
                </a:moveTo>
                <a:cubicBezTo>
                  <a:pt x="368269" y="144539"/>
                  <a:pt x="423282" y="143424"/>
                  <a:pt x="471975" y="164890"/>
                </a:cubicBezTo>
                <a:cubicBezTo>
                  <a:pt x="502827" y="178178"/>
                  <a:pt x="519089" y="210796"/>
                  <a:pt x="524572" y="242391"/>
                </a:cubicBezTo>
                <a:cubicBezTo>
                  <a:pt x="540741" y="323888"/>
                  <a:pt x="538697" y="408079"/>
                  <a:pt x="532935" y="490598"/>
                </a:cubicBezTo>
                <a:cubicBezTo>
                  <a:pt x="527174" y="540407"/>
                  <a:pt x="519182" y="604898"/>
                  <a:pt x="464355" y="624227"/>
                </a:cubicBezTo>
                <a:cubicBezTo>
                  <a:pt x="399911" y="645990"/>
                  <a:pt x="329983" y="645210"/>
                  <a:pt x="266050" y="621997"/>
                </a:cubicBezTo>
                <a:cubicBezTo>
                  <a:pt x="207784" y="597464"/>
                  <a:pt x="201001" y="526933"/>
                  <a:pt x="195239" y="472199"/>
                </a:cubicBezTo>
                <a:cubicBezTo>
                  <a:pt x="191801" y="388193"/>
                  <a:pt x="187619" y="301771"/>
                  <a:pt x="211316" y="220182"/>
                </a:cubicBezTo>
                <a:cubicBezTo>
                  <a:pt x="223861" y="173904"/>
                  <a:pt x="271997" y="151973"/>
                  <a:pt x="316230" y="148535"/>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1" name="Freeform: Shape 174">
            <a:extLst>
              <a:ext uri="{FF2B5EF4-FFF2-40B4-BE49-F238E27FC236}">
                <a16:creationId xmlns:a16="http://schemas.microsoft.com/office/drawing/2014/main" id="{C52F7773-D951-408C-8ECB-BC11BF48BAE0}"/>
              </a:ext>
            </a:extLst>
          </p:cNvPr>
          <p:cNvSpPr/>
          <p:nvPr/>
        </p:nvSpPr>
        <p:spPr>
          <a:xfrm>
            <a:off x="2684486" y="5142510"/>
            <a:ext cx="28914" cy="32383"/>
          </a:xfrm>
          <a:custGeom>
            <a:avLst/>
            <a:gdLst>
              <a:gd name="connsiteX0" fmla="*/ 118355 w 696951"/>
              <a:gd name="connsiteY0" fmla="*/ 52615 h 780585"/>
              <a:gd name="connsiteX1" fmla="*/ 416929 w 696951"/>
              <a:gd name="connsiteY1" fmla="*/ 8753 h 780585"/>
              <a:gd name="connsiteX2" fmla="*/ 647667 w 696951"/>
              <a:gd name="connsiteY2" fmla="*/ 109486 h 780585"/>
              <a:gd name="connsiteX3" fmla="*/ 698312 w 696951"/>
              <a:gd name="connsiteY3" fmla="*/ 424972 h 780585"/>
              <a:gd name="connsiteX4" fmla="*/ 189909 w 696951"/>
              <a:gd name="connsiteY4" fmla="*/ 424972 h 780585"/>
              <a:gd name="connsiteX5" fmla="*/ 216300 w 696951"/>
              <a:gd name="connsiteY5" fmla="*/ 588338 h 780585"/>
              <a:gd name="connsiteX6" fmla="*/ 331901 w 696951"/>
              <a:gd name="connsiteY6" fmla="*/ 638239 h 780585"/>
              <a:gd name="connsiteX7" fmla="*/ 488204 w 696951"/>
              <a:gd name="connsiteY7" fmla="*/ 618632 h 780585"/>
              <a:gd name="connsiteX8" fmla="*/ 519428 w 696951"/>
              <a:gd name="connsiteY8" fmla="*/ 527192 h 780585"/>
              <a:gd name="connsiteX9" fmla="*/ 697847 w 696951"/>
              <a:gd name="connsiteY9" fmla="*/ 527192 h 780585"/>
              <a:gd name="connsiteX10" fmla="*/ 637817 w 696951"/>
              <a:gd name="connsiteY10" fmla="*/ 702452 h 780585"/>
              <a:gd name="connsiteX11" fmla="*/ 360244 w 696951"/>
              <a:gd name="connsiteY11" fmla="*/ 778373 h 780585"/>
              <a:gd name="connsiteX12" fmla="*/ 110921 w 696951"/>
              <a:gd name="connsiteY12" fmla="*/ 729958 h 780585"/>
              <a:gd name="connsiteX13" fmla="*/ 19388 w 696951"/>
              <a:gd name="connsiteY13" fmla="*/ 554141 h 780585"/>
              <a:gd name="connsiteX14" fmla="*/ 13906 w 696951"/>
              <a:gd name="connsiteY14" fmla="*/ 260306 h 780585"/>
              <a:gd name="connsiteX15" fmla="*/ 118355 w 696951"/>
              <a:gd name="connsiteY15" fmla="*/ 52615 h 780585"/>
              <a:gd name="connsiteX16" fmla="*/ 226987 w 696951"/>
              <a:gd name="connsiteY16" fmla="*/ 170910 h 780585"/>
              <a:gd name="connsiteX17" fmla="*/ 397508 w 696951"/>
              <a:gd name="connsiteY17" fmla="*/ 147121 h 780585"/>
              <a:gd name="connsiteX18" fmla="*/ 498798 w 696951"/>
              <a:gd name="connsiteY18" fmla="*/ 184199 h 780585"/>
              <a:gd name="connsiteX19" fmla="*/ 518219 w 696951"/>
              <a:gd name="connsiteY19" fmla="*/ 313274 h 780585"/>
              <a:gd name="connsiteX20" fmla="*/ 190281 w 696951"/>
              <a:gd name="connsiteY20" fmla="*/ 313181 h 780585"/>
              <a:gd name="connsiteX21" fmla="*/ 226987 w 696951"/>
              <a:gd name="connsiteY21" fmla="*/ 170910 h 78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6951" h="780585">
                <a:moveTo>
                  <a:pt x="118355" y="52615"/>
                </a:moveTo>
                <a:cubicBezTo>
                  <a:pt x="209703" y="5686"/>
                  <a:pt x="316661" y="4014"/>
                  <a:pt x="416929" y="8753"/>
                </a:cubicBezTo>
                <a:cubicBezTo>
                  <a:pt x="500378" y="15722"/>
                  <a:pt x="601668" y="29661"/>
                  <a:pt x="647667" y="109486"/>
                </a:cubicBezTo>
                <a:cubicBezTo>
                  <a:pt x="699520" y="205851"/>
                  <a:pt x="691063" y="319221"/>
                  <a:pt x="698312" y="424972"/>
                </a:cubicBezTo>
                <a:lnTo>
                  <a:pt x="189909" y="424972"/>
                </a:lnTo>
                <a:cubicBezTo>
                  <a:pt x="195856" y="479520"/>
                  <a:pt x="188794" y="538343"/>
                  <a:pt x="216300" y="588338"/>
                </a:cubicBezTo>
                <a:cubicBezTo>
                  <a:pt x="239811" y="627831"/>
                  <a:pt x="289713" y="635916"/>
                  <a:pt x="331901" y="638239"/>
                </a:cubicBezTo>
                <a:cubicBezTo>
                  <a:pt x="384033" y="638611"/>
                  <a:pt x="440161" y="642886"/>
                  <a:pt x="488204" y="618632"/>
                </a:cubicBezTo>
                <a:cubicBezTo>
                  <a:pt x="515711" y="597073"/>
                  <a:pt x="515896" y="558787"/>
                  <a:pt x="519428" y="527192"/>
                </a:cubicBezTo>
                <a:cubicBezTo>
                  <a:pt x="578901" y="527099"/>
                  <a:pt x="638374" y="527099"/>
                  <a:pt x="697847" y="527192"/>
                </a:cubicBezTo>
                <a:cubicBezTo>
                  <a:pt x="695617" y="589267"/>
                  <a:pt x="687625" y="658776"/>
                  <a:pt x="637817" y="702452"/>
                </a:cubicBezTo>
                <a:cubicBezTo>
                  <a:pt x="563010" y="769545"/>
                  <a:pt x="455959" y="776514"/>
                  <a:pt x="360244" y="778373"/>
                </a:cubicBezTo>
                <a:cubicBezTo>
                  <a:pt x="275774" y="775864"/>
                  <a:pt x="186564" y="771590"/>
                  <a:pt x="110921" y="729958"/>
                </a:cubicBezTo>
                <a:cubicBezTo>
                  <a:pt x="49682" y="693810"/>
                  <a:pt x="30168" y="619561"/>
                  <a:pt x="19388" y="554141"/>
                </a:cubicBezTo>
                <a:cubicBezTo>
                  <a:pt x="4929" y="456837"/>
                  <a:pt x="3089" y="358074"/>
                  <a:pt x="13906" y="260306"/>
                </a:cubicBezTo>
                <a:cubicBezTo>
                  <a:pt x="23384" y="183270"/>
                  <a:pt x="44107" y="92666"/>
                  <a:pt x="118355" y="52615"/>
                </a:cubicBezTo>
                <a:close/>
                <a:moveTo>
                  <a:pt x="226987" y="170910"/>
                </a:moveTo>
                <a:cubicBezTo>
                  <a:pt x="277725" y="140059"/>
                  <a:pt x="340544" y="146285"/>
                  <a:pt x="397508" y="147121"/>
                </a:cubicBezTo>
                <a:cubicBezTo>
                  <a:pt x="432820" y="150931"/>
                  <a:pt x="475845" y="152976"/>
                  <a:pt x="498798" y="184199"/>
                </a:cubicBezTo>
                <a:cubicBezTo>
                  <a:pt x="522216" y="222764"/>
                  <a:pt x="518034" y="269970"/>
                  <a:pt x="518219" y="313274"/>
                </a:cubicBezTo>
                <a:cubicBezTo>
                  <a:pt x="408845" y="313460"/>
                  <a:pt x="299563" y="313739"/>
                  <a:pt x="190281" y="313181"/>
                </a:cubicBezTo>
                <a:cubicBezTo>
                  <a:pt x="191953" y="265045"/>
                  <a:pt x="188143" y="206315"/>
                  <a:pt x="226987" y="170910"/>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2" name="Freeform: Shape 175">
            <a:extLst>
              <a:ext uri="{FF2B5EF4-FFF2-40B4-BE49-F238E27FC236}">
                <a16:creationId xmlns:a16="http://schemas.microsoft.com/office/drawing/2014/main" id="{E9D2A622-0A22-4FC2-8864-A7A3C4EB9D31}"/>
              </a:ext>
            </a:extLst>
          </p:cNvPr>
          <p:cNvSpPr/>
          <p:nvPr/>
        </p:nvSpPr>
        <p:spPr>
          <a:xfrm>
            <a:off x="2719579" y="5142497"/>
            <a:ext cx="28528" cy="31998"/>
          </a:xfrm>
          <a:custGeom>
            <a:avLst/>
            <a:gdLst>
              <a:gd name="connsiteX0" fmla="*/ 248184 w 687658"/>
              <a:gd name="connsiteY0" fmla="*/ 52447 h 771292"/>
              <a:gd name="connsiteX1" fmla="*/ 471209 w 687658"/>
              <a:gd name="connsiteY1" fmla="*/ 10351 h 771292"/>
              <a:gd name="connsiteX2" fmla="*/ 641822 w 687658"/>
              <a:gd name="connsiteY2" fmla="*/ 97238 h 771292"/>
              <a:gd name="connsiteX3" fmla="*/ 685405 w 687658"/>
              <a:gd name="connsiteY3" fmla="*/ 257909 h 771292"/>
              <a:gd name="connsiteX4" fmla="*/ 685312 w 687658"/>
              <a:gd name="connsiteY4" fmla="*/ 769099 h 771292"/>
              <a:gd name="connsiteX5" fmla="*/ 508844 w 687658"/>
              <a:gd name="connsiteY5" fmla="*/ 769099 h 771292"/>
              <a:gd name="connsiteX6" fmla="*/ 508565 w 687658"/>
              <a:gd name="connsiteY6" fmla="*/ 285601 h 771292"/>
              <a:gd name="connsiteX7" fmla="*/ 481709 w 687658"/>
              <a:gd name="connsiteY7" fmla="*/ 182544 h 771292"/>
              <a:gd name="connsiteX8" fmla="*/ 369640 w 687658"/>
              <a:gd name="connsiteY8" fmla="*/ 146303 h 771292"/>
              <a:gd name="connsiteX9" fmla="*/ 233409 w 687658"/>
              <a:gd name="connsiteY9" fmla="*/ 187191 h 771292"/>
              <a:gd name="connsiteX10" fmla="*/ 183600 w 687658"/>
              <a:gd name="connsiteY10" fmla="*/ 313014 h 771292"/>
              <a:gd name="connsiteX11" fmla="*/ 183414 w 687658"/>
              <a:gd name="connsiteY11" fmla="*/ 769006 h 771292"/>
              <a:gd name="connsiteX12" fmla="*/ 7039 w 687658"/>
              <a:gd name="connsiteY12" fmla="*/ 769099 h 771292"/>
              <a:gd name="connsiteX13" fmla="*/ 7039 w 687658"/>
              <a:gd name="connsiteY13" fmla="*/ 16391 h 771292"/>
              <a:gd name="connsiteX14" fmla="*/ 180534 w 687658"/>
              <a:gd name="connsiteY14" fmla="*/ 16391 h 771292"/>
              <a:gd name="connsiteX15" fmla="*/ 174586 w 687658"/>
              <a:gd name="connsiteY15" fmla="*/ 148254 h 771292"/>
              <a:gd name="connsiteX16" fmla="*/ 248184 w 687658"/>
              <a:gd name="connsiteY16" fmla="*/ 52447 h 771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7658" h="771292">
                <a:moveTo>
                  <a:pt x="248184" y="52447"/>
                </a:moveTo>
                <a:cubicBezTo>
                  <a:pt x="312490" y="7842"/>
                  <a:pt x="395566" y="1616"/>
                  <a:pt x="471209" y="10351"/>
                </a:cubicBezTo>
                <a:cubicBezTo>
                  <a:pt x="535607" y="17135"/>
                  <a:pt x="603815" y="41668"/>
                  <a:pt x="641822" y="97238"/>
                </a:cubicBezTo>
                <a:cubicBezTo>
                  <a:pt x="675555" y="143330"/>
                  <a:pt x="684940" y="202059"/>
                  <a:pt x="685405" y="257909"/>
                </a:cubicBezTo>
                <a:cubicBezTo>
                  <a:pt x="685126" y="428336"/>
                  <a:pt x="685498" y="598671"/>
                  <a:pt x="685312" y="769099"/>
                </a:cubicBezTo>
                <a:cubicBezTo>
                  <a:pt x="626397" y="769192"/>
                  <a:pt x="567574" y="769192"/>
                  <a:pt x="508844" y="769099"/>
                </a:cubicBezTo>
                <a:cubicBezTo>
                  <a:pt x="508565" y="607871"/>
                  <a:pt x="509030" y="446735"/>
                  <a:pt x="508565" y="285601"/>
                </a:cubicBezTo>
                <a:cubicBezTo>
                  <a:pt x="506800" y="250382"/>
                  <a:pt x="508194" y="209680"/>
                  <a:pt x="481709" y="182544"/>
                </a:cubicBezTo>
                <a:cubicBezTo>
                  <a:pt x="453460" y="151972"/>
                  <a:pt x="409134" y="146024"/>
                  <a:pt x="369640" y="146303"/>
                </a:cubicBezTo>
                <a:cubicBezTo>
                  <a:pt x="321875" y="146024"/>
                  <a:pt x="270208" y="154202"/>
                  <a:pt x="233409" y="187191"/>
                </a:cubicBezTo>
                <a:cubicBezTo>
                  <a:pt x="197446" y="217857"/>
                  <a:pt x="183786" y="267294"/>
                  <a:pt x="183600" y="313014"/>
                </a:cubicBezTo>
                <a:cubicBezTo>
                  <a:pt x="183321" y="465042"/>
                  <a:pt x="183693" y="617070"/>
                  <a:pt x="183414" y="769006"/>
                </a:cubicBezTo>
                <a:cubicBezTo>
                  <a:pt x="124592" y="769192"/>
                  <a:pt x="65797" y="769219"/>
                  <a:pt x="7039" y="769099"/>
                </a:cubicBezTo>
                <a:cubicBezTo>
                  <a:pt x="6946" y="518196"/>
                  <a:pt x="6946" y="267294"/>
                  <a:pt x="7039" y="16391"/>
                </a:cubicBezTo>
                <a:cubicBezTo>
                  <a:pt x="64840" y="16206"/>
                  <a:pt x="122668" y="16206"/>
                  <a:pt x="180534" y="16391"/>
                </a:cubicBezTo>
                <a:cubicBezTo>
                  <a:pt x="180255" y="60439"/>
                  <a:pt x="175887" y="104207"/>
                  <a:pt x="174586" y="148254"/>
                </a:cubicBezTo>
                <a:cubicBezTo>
                  <a:pt x="193544" y="112664"/>
                  <a:pt x="213430" y="75121"/>
                  <a:pt x="248184" y="52447"/>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3" name="Freeform: Shape 176">
            <a:extLst>
              <a:ext uri="{FF2B5EF4-FFF2-40B4-BE49-F238E27FC236}">
                <a16:creationId xmlns:a16="http://schemas.microsoft.com/office/drawing/2014/main" id="{86B76A6B-63E2-4BC0-B146-7DC335671EB0}"/>
              </a:ext>
            </a:extLst>
          </p:cNvPr>
          <p:cNvSpPr/>
          <p:nvPr/>
        </p:nvSpPr>
        <p:spPr>
          <a:xfrm>
            <a:off x="2753495" y="5129006"/>
            <a:ext cx="38166" cy="45876"/>
          </a:xfrm>
          <a:custGeom>
            <a:avLst/>
            <a:gdLst>
              <a:gd name="connsiteX0" fmla="*/ 187351 w 919975"/>
              <a:gd name="connsiteY0" fmla="*/ 47950 h 1105829"/>
              <a:gd name="connsiteX1" fmla="*/ 490385 w 919975"/>
              <a:gd name="connsiteY1" fmla="*/ 6970 h 1105829"/>
              <a:gd name="connsiteX2" fmla="*/ 784406 w 919975"/>
              <a:gd name="connsiteY2" fmla="*/ 48136 h 1105829"/>
              <a:gd name="connsiteX3" fmla="*/ 879470 w 919975"/>
              <a:gd name="connsiteY3" fmla="*/ 157604 h 1105829"/>
              <a:gd name="connsiteX4" fmla="*/ 906512 w 919975"/>
              <a:gd name="connsiteY4" fmla="*/ 378769 h 1105829"/>
              <a:gd name="connsiteX5" fmla="*/ 702816 w 919975"/>
              <a:gd name="connsiteY5" fmla="*/ 378677 h 1105829"/>
              <a:gd name="connsiteX6" fmla="*/ 673358 w 919975"/>
              <a:gd name="connsiteY6" fmla="*/ 223489 h 1105829"/>
              <a:gd name="connsiteX7" fmla="*/ 546142 w 919975"/>
              <a:gd name="connsiteY7" fmla="*/ 185017 h 1105829"/>
              <a:gd name="connsiteX8" fmla="*/ 281393 w 919975"/>
              <a:gd name="connsiteY8" fmla="*/ 208156 h 1105829"/>
              <a:gd name="connsiteX9" fmla="*/ 228982 w 919975"/>
              <a:gd name="connsiteY9" fmla="*/ 277665 h 1105829"/>
              <a:gd name="connsiteX10" fmla="*/ 211605 w 919975"/>
              <a:gd name="connsiteY10" fmla="*/ 518160 h 1105829"/>
              <a:gd name="connsiteX11" fmla="*/ 233907 w 919975"/>
              <a:gd name="connsiteY11" fmla="*/ 840244 h 1105829"/>
              <a:gd name="connsiteX12" fmla="*/ 311223 w 919975"/>
              <a:gd name="connsiteY12" fmla="*/ 911240 h 1105829"/>
              <a:gd name="connsiteX13" fmla="*/ 564169 w 919975"/>
              <a:gd name="connsiteY13" fmla="*/ 923785 h 1105829"/>
              <a:gd name="connsiteX14" fmla="*/ 689249 w 919975"/>
              <a:gd name="connsiteY14" fmla="*/ 874813 h 1105829"/>
              <a:gd name="connsiteX15" fmla="*/ 712202 w 919975"/>
              <a:gd name="connsiteY15" fmla="*/ 713399 h 1105829"/>
              <a:gd name="connsiteX16" fmla="*/ 917849 w 919975"/>
              <a:gd name="connsiteY16" fmla="*/ 713399 h 1105829"/>
              <a:gd name="connsiteX17" fmla="*/ 884488 w 919975"/>
              <a:gd name="connsiteY17" fmla="*/ 967833 h 1105829"/>
              <a:gd name="connsiteX18" fmla="*/ 792770 w 919975"/>
              <a:gd name="connsiteY18" fmla="*/ 1062154 h 1105829"/>
              <a:gd name="connsiteX19" fmla="*/ 527835 w 919975"/>
              <a:gd name="connsiteY19" fmla="*/ 1103320 h 1105829"/>
              <a:gd name="connsiteX20" fmla="*/ 219132 w 919975"/>
              <a:gd name="connsiteY20" fmla="*/ 1078509 h 1105829"/>
              <a:gd name="connsiteX21" fmla="*/ 67847 w 919975"/>
              <a:gd name="connsiteY21" fmla="*/ 977125 h 1105829"/>
              <a:gd name="connsiteX22" fmla="*/ 17388 w 919975"/>
              <a:gd name="connsiteY22" fmla="*/ 729104 h 1105829"/>
              <a:gd name="connsiteX23" fmla="*/ 7723 w 919975"/>
              <a:gd name="connsiteY23" fmla="*/ 396983 h 1105829"/>
              <a:gd name="connsiteX24" fmla="*/ 69613 w 919975"/>
              <a:gd name="connsiteY24" fmla="*/ 134651 h 1105829"/>
              <a:gd name="connsiteX25" fmla="*/ 187351 w 919975"/>
              <a:gd name="connsiteY25" fmla="*/ 47950 h 110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9975" h="1105829">
                <a:moveTo>
                  <a:pt x="187351" y="47950"/>
                </a:moveTo>
                <a:cubicBezTo>
                  <a:pt x="284738" y="15240"/>
                  <a:pt x="388538" y="10593"/>
                  <a:pt x="490385" y="6970"/>
                </a:cubicBezTo>
                <a:cubicBezTo>
                  <a:pt x="589074" y="7434"/>
                  <a:pt x="692223" y="8363"/>
                  <a:pt x="784406" y="48136"/>
                </a:cubicBezTo>
                <a:cubicBezTo>
                  <a:pt x="831241" y="67650"/>
                  <a:pt x="863673" y="110397"/>
                  <a:pt x="879470" y="157604"/>
                </a:cubicBezTo>
                <a:cubicBezTo>
                  <a:pt x="905211" y="228135"/>
                  <a:pt x="905954" y="304521"/>
                  <a:pt x="906512" y="378769"/>
                </a:cubicBezTo>
                <a:cubicBezTo>
                  <a:pt x="838582" y="378769"/>
                  <a:pt x="770653" y="378955"/>
                  <a:pt x="702816" y="378677"/>
                </a:cubicBezTo>
                <a:cubicBezTo>
                  <a:pt x="701701" y="326451"/>
                  <a:pt x="705697" y="267908"/>
                  <a:pt x="673358" y="223489"/>
                </a:cubicBezTo>
                <a:cubicBezTo>
                  <a:pt x="640648" y="190035"/>
                  <a:pt x="589539" y="190128"/>
                  <a:pt x="546142" y="185017"/>
                </a:cubicBezTo>
                <a:cubicBezTo>
                  <a:pt x="457861" y="183344"/>
                  <a:pt x="365957" y="177676"/>
                  <a:pt x="281393" y="208156"/>
                </a:cubicBezTo>
                <a:cubicBezTo>
                  <a:pt x="250913" y="217821"/>
                  <a:pt x="235115" y="248300"/>
                  <a:pt x="228982" y="277665"/>
                </a:cubicBezTo>
                <a:cubicBezTo>
                  <a:pt x="211605" y="356467"/>
                  <a:pt x="211512" y="437778"/>
                  <a:pt x="211605" y="518160"/>
                </a:cubicBezTo>
                <a:cubicBezTo>
                  <a:pt x="212627" y="625583"/>
                  <a:pt x="210954" y="734587"/>
                  <a:pt x="233907" y="840244"/>
                </a:cubicBezTo>
                <a:cubicBezTo>
                  <a:pt x="239948" y="878902"/>
                  <a:pt x="275539" y="902691"/>
                  <a:pt x="311223" y="911240"/>
                </a:cubicBezTo>
                <a:cubicBezTo>
                  <a:pt x="393742" y="931777"/>
                  <a:pt x="479885" y="928803"/>
                  <a:pt x="564169" y="923785"/>
                </a:cubicBezTo>
                <a:cubicBezTo>
                  <a:pt x="608124" y="918024"/>
                  <a:pt x="661650" y="915143"/>
                  <a:pt x="689249" y="874813"/>
                </a:cubicBezTo>
                <a:cubicBezTo>
                  <a:pt x="718707" y="826677"/>
                  <a:pt x="713782" y="767482"/>
                  <a:pt x="712202" y="713399"/>
                </a:cubicBezTo>
                <a:cubicBezTo>
                  <a:pt x="780782" y="713120"/>
                  <a:pt x="849325" y="713120"/>
                  <a:pt x="917849" y="713399"/>
                </a:cubicBezTo>
                <a:cubicBezTo>
                  <a:pt x="917013" y="798799"/>
                  <a:pt x="915526" y="886986"/>
                  <a:pt x="884488" y="967833"/>
                </a:cubicBezTo>
                <a:cubicBezTo>
                  <a:pt x="868709" y="1010877"/>
                  <a:pt x="835358" y="1045176"/>
                  <a:pt x="792770" y="1062154"/>
                </a:cubicBezTo>
                <a:cubicBezTo>
                  <a:pt x="708857" y="1095793"/>
                  <a:pt x="616859" y="1097930"/>
                  <a:pt x="527835" y="1103320"/>
                </a:cubicBezTo>
                <a:cubicBezTo>
                  <a:pt x="424593" y="1105086"/>
                  <a:pt x="320051" y="1102577"/>
                  <a:pt x="219132" y="1078509"/>
                </a:cubicBezTo>
                <a:cubicBezTo>
                  <a:pt x="159938" y="1063083"/>
                  <a:pt x="95261" y="1035948"/>
                  <a:pt x="67847" y="977125"/>
                </a:cubicBezTo>
                <a:cubicBezTo>
                  <a:pt x="32814" y="899346"/>
                  <a:pt x="26402" y="812831"/>
                  <a:pt x="17388" y="729104"/>
                </a:cubicBezTo>
                <a:cubicBezTo>
                  <a:pt x="9861" y="618521"/>
                  <a:pt x="5029" y="507752"/>
                  <a:pt x="7723" y="396983"/>
                </a:cubicBezTo>
                <a:cubicBezTo>
                  <a:pt x="13020" y="307309"/>
                  <a:pt x="21198" y="212802"/>
                  <a:pt x="69613" y="134651"/>
                </a:cubicBezTo>
                <a:cubicBezTo>
                  <a:pt x="95353" y="91161"/>
                  <a:pt x="140516" y="63933"/>
                  <a:pt x="187351" y="47950"/>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4" name="Freeform: Shape 177">
            <a:extLst>
              <a:ext uri="{FF2B5EF4-FFF2-40B4-BE49-F238E27FC236}">
                <a16:creationId xmlns:a16="http://schemas.microsoft.com/office/drawing/2014/main" id="{A061D48C-D8B8-4499-B9C4-37732FDBAC29}"/>
              </a:ext>
            </a:extLst>
          </p:cNvPr>
          <p:cNvSpPr/>
          <p:nvPr/>
        </p:nvSpPr>
        <p:spPr>
          <a:xfrm>
            <a:off x="2792672" y="5129382"/>
            <a:ext cx="41636" cy="45105"/>
          </a:xfrm>
          <a:custGeom>
            <a:avLst/>
            <a:gdLst>
              <a:gd name="connsiteX0" fmla="*/ 6970 w 1003609"/>
              <a:gd name="connsiteY0" fmla="*/ 7569 h 1087243"/>
              <a:gd name="connsiteX1" fmla="*/ 219307 w 1003609"/>
              <a:gd name="connsiteY1" fmla="*/ 8591 h 1087243"/>
              <a:gd name="connsiteX2" fmla="*/ 433318 w 1003609"/>
              <a:gd name="connsiteY2" fmla="*/ 661495 h 1087243"/>
              <a:gd name="connsiteX3" fmla="*/ 507473 w 1003609"/>
              <a:gd name="connsiteY3" fmla="*/ 915092 h 1087243"/>
              <a:gd name="connsiteX4" fmla="*/ 589528 w 1003609"/>
              <a:gd name="connsiteY4" fmla="*/ 640958 h 1087243"/>
              <a:gd name="connsiteX5" fmla="*/ 795082 w 1003609"/>
              <a:gd name="connsiteY5" fmla="*/ 8498 h 1087243"/>
              <a:gd name="connsiteX6" fmla="*/ 1005004 w 1003609"/>
              <a:gd name="connsiteY6" fmla="*/ 7197 h 1087243"/>
              <a:gd name="connsiteX7" fmla="*/ 1005004 w 1003609"/>
              <a:gd name="connsiteY7" fmla="*/ 30336 h 1087243"/>
              <a:gd name="connsiteX8" fmla="*/ 664891 w 1003609"/>
              <a:gd name="connsiteY8" fmla="*/ 1083941 h 1087243"/>
              <a:gd name="connsiteX9" fmla="*/ 349126 w 1003609"/>
              <a:gd name="connsiteY9" fmla="*/ 1083755 h 1087243"/>
              <a:gd name="connsiteX10" fmla="*/ 6970 w 1003609"/>
              <a:gd name="connsiteY10" fmla="*/ 7569 h 108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609" h="1087243">
                <a:moveTo>
                  <a:pt x="6970" y="7569"/>
                </a:moveTo>
                <a:cubicBezTo>
                  <a:pt x="77780" y="7662"/>
                  <a:pt x="148590" y="5617"/>
                  <a:pt x="219307" y="8591"/>
                </a:cubicBezTo>
                <a:cubicBezTo>
                  <a:pt x="288166" y="227062"/>
                  <a:pt x="363809" y="443303"/>
                  <a:pt x="433318" y="661495"/>
                </a:cubicBezTo>
                <a:cubicBezTo>
                  <a:pt x="460359" y="745315"/>
                  <a:pt x="479502" y="831551"/>
                  <a:pt x="507473" y="915092"/>
                </a:cubicBezTo>
                <a:cubicBezTo>
                  <a:pt x="538790" y="824954"/>
                  <a:pt x="558862" y="731283"/>
                  <a:pt x="589528" y="640958"/>
                </a:cubicBezTo>
                <a:cubicBezTo>
                  <a:pt x="657457" y="429922"/>
                  <a:pt x="727246" y="219535"/>
                  <a:pt x="795082" y="8498"/>
                </a:cubicBezTo>
                <a:cubicBezTo>
                  <a:pt x="864963" y="5524"/>
                  <a:pt x="935030" y="8126"/>
                  <a:pt x="1005004" y="7197"/>
                </a:cubicBezTo>
                <a:lnTo>
                  <a:pt x="1005004" y="30336"/>
                </a:lnTo>
                <a:cubicBezTo>
                  <a:pt x="889961" y="380949"/>
                  <a:pt x="777612" y="732491"/>
                  <a:pt x="664891" y="1083941"/>
                </a:cubicBezTo>
                <a:cubicBezTo>
                  <a:pt x="559698" y="1086078"/>
                  <a:pt x="454319" y="1086356"/>
                  <a:pt x="349126" y="1083755"/>
                </a:cubicBezTo>
                <a:cubicBezTo>
                  <a:pt x="237056" y="724407"/>
                  <a:pt x="119597" y="366731"/>
                  <a:pt x="6970" y="7569"/>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5" name="Freeform: Shape 191">
            <a:extLst>
              <a:ext uri="{FF2B5EF4-FFF2-40B4-BE49-F238E27FC236}">
                <a16:creationId xmlns:a16="http://schemas.microsoft.com/office/drawing/2014/main" id="{DB0C54A1-FC68-4DBB-860E-A3CFE97D71F8}"/>
              </a:ext>
            </a:extLst>
          </p:cNvPr>
          <p:cNvSpPr/>
          <p:nvPr/>
        </p:nvSpPr>
        <p:spPr>
          <a:xfrm>
            <a:off x="2393270" y="5721545"/>
            <a:ext cx="194289" cy="180210"/>
          </a:xfrm>
          <a:custGeom>
            <a:avLst/>
            <a:gdLst>
              <a:gd name="connsiteX0" fmla="*/ 2377945 w 2628900"/>
              <a:gd name="connsiteY0" fmla="*/ 725806 h 2438400"/>
              <a:gd name="connsiteX1" fmla="*/ 2483816 w 2628900"/>
              <a:gd name="connsiteY1" fmla="*/ 627097 h 2438400"/>
              <a:gd name="connsiteX2" fmla="*/ 2529135 w 2628900"/>
              <a:gd name="connsiteY2" fmla="*/ 575694 h 2438400"/>
              <a:gd name="connsiteX3" fmla="*/ 2530621 w 2628900"/>
              <a:gd name="connsiteY3" fmla="*/ 645809 h 2438400"/>
              <a:gd name="connsiteX4" fmla="*/ 2508885 w 2628900"/>
              <a:gd name="connsiteY4" fmla="*/ 708514 h 2438400"/>
              <a:gd name="connsiteX5" fmla="*/ 2601554 w 2628900"/>
              <a:gd name="connsiteY5" fmla="*/ 748840 h 2438400"/>
              <a:gd name="connsiteX6" fmla="*/ 2625376 w 2628900"/>
              <a:gd name="connsiteY6" fmla="*/ 783182 h 2438400"/>
              <a:gd name="connsiteX7" fmla="*/ 2582523 w 2628900"/>
              <a:gd name="connsiteY7" fmla="*/ 794881 h 2438400"/>
              <a:gd name="connsiteX8" fmla="*/ 2515981 w 2628900"/>
              <a:gd name="connsiteY8" fmla="*/ 770285 h 2438400"/>
              <a:gd name="connsiteX9" fmla="*/ 2406006 w 2628900"/>
              <a:gd name="connsiteY9" fmla="*/ 784434 h 2438400"/>
              <a:gd name="connsiteX10" fmla="*/ 2304993 w 2628900"/>
              <a:gd name="connsiteY10" fmla="*/ 1843316 h 2438400"/>
              <a:gd name="connsiteX11" fmla="*/ 1693669 w 2628900"/>
              <a:gd name="connsiteY11" fmla="*/ 2349532 h 2438400"/>
              <a:gd name="connsiteX12" fmla="*/ 251135 w 2628900"/>
              <a:gd name="connsiteY12" fmla="*/ 1935861 h 2438400"/>
              <a:gd name="connsiteX13" fmla="*/ 278931 w 2628900"/>
              <a:gd name="connsiteY13" fmla="*/ 1912525 h 2438400"/>
              <a:gd name="connsiteX14" fmla="*/ 609655 w 2628900"/>
              <a:gd name="connsiteY14" fmla="*/ 1663284 h 2438400"/>
              <a:gd name="connsiteX15" fmla="*/ 799091 w 2628900"/>
              <a:gd name="connsiteY15" fmla="*/ 1689526 h 2438400"/>
              <a:gd name="connsiteX16" fmla="*/ 945667 w 2628900"/>
              <a:gd name="connsiteY16" fmla="*/ 1894761 h 2438400"/>
              <a:gd name="connsiteX17" fmla="*/ 1585713 w 2628900"/>
              <a:gd name="connsiteY17" fmla="*/ 2010995 h 2438400"/>
              <a:gd name="connsiteX18" fmla="*/ 1740522 w 2628900"/>
              <a:gd name="connsiteY18" fmla="*/ 1827610 h 2438400"/>
              <a:gd name="connsiteX19" fmla="*/ 1543746 w 2628900"/>
              <a:gd name="connsiteY19" fmla="*/ 1257015 h 2438400"/>
              <a:gd name="connsiteX20" fmla="*/ 1186291 w 2628900"/>
              <a:gd name="connsiteY20" fmla="*/ 1147972 h 2438400"/>
              <a:gd name="connsiteX21" fmla="*/ 1016165 w 2628900"/>
              <a:gd name="connsiteY21" fmla="*/ 1088898 h 2438400"/>
              <a:gd name="connsiteX22" fmla="*/ 967245 w 2628900"/>
              <a:gd name="connsiteY22" fmla="*/ 1053218 h 2438400"/>
              <a:gd name="connsiteX23" fmla="*/ 1001516 w 2628900"/>
              <a:gd name="connsiteY23" fmla="*/ 599492 h 2438400"/>
              <a:gd name="connsiteX24" fmla="*/ 1460449 w 2628900"/>
              <a:gd name="connsiteY24" fmla="*/ 634132 h 2438400"/>
              <a:gd name="connsiteX25" fmla="*/ 1675791 w 2628900"/>
              <a:gd name="connsiteY25" fmla="*/ 918522 h 2438400"/>
              <a:gd name="connsiteX26" fmla="*/ 1748981 w 2628900"/>
              <a:gd name="connsiteY26" fmla="*/ 992943 h 2438400"/>
              <a:gd name="connsiteX27" fmla="*/ 1998174 w 2628900"/>
              <a:gd name="connsiteY27" fmla="*/ 1038997 h 2438400"/>
              <a:gd name="connsiteX28" fmla="*/ 2091481 w 2628900"/>
              <a:gd name="connsiteY28" fmla="*/ 1004269 h 2438400"/>
              <a:gd name="connsiteX29" fmla="*/ 2143944 w 2628900"/>
              <a:gd name="connsiteY29" fmla="*/ 1015099 h 2438400"/>
              <a:gd name="connsiteX30" fmla="*/ 2222488 w 2628900"/>
              <a:gd name="connsiteY30" fmla="*/ 1019518 h 2438400"/>
              <a:gd name="connsiteX31" fmla="*/ 2369458 w 2628900"/>
              <a:gd name="connsiteY31" fmla="*/ 877693 h 2438400"/>
              <a:gd name="connsiteX32" fmla="*/ 2369735 w 2628900"/>
              <a:gd name="connsiteY32" fmla="*/ 790212 h 2438400"/>
              <a:gd name="connsiteX33" fmla="*/ 2294744 w 2628900"/>
              <a:gd name="connsiteY33" fmla="*/ 729332 h 2438400"/>
              <a:gd name="connsiteX34" fmla="*/ 2110245 w 2628900"/>
              <a:gd name="connsiteY34" fmla="*/ 747413 h 2438400"/>
              <a:gd name="connsiteX35" fmla="*/ 2055991 w 2628900"/>
              <a:gd name="connsiteY35" fmla="*/ 810713 h 2438400"/>
              <a:gd name="connsiteX36" fmla="*/ 2034416 w 2628900"/>
              <a:gd name="connsiteY36" fmla="*/ 850782 h 2438400"/>
              <a:gd name="connsiteX37" fmla="*/ 1788900 w 2628900"/>
              <a:gd name="connsiteY37" fmla="*/ 806256 h 2438400"/>
              <a:gd name="connsiteX38" fmla="*/ 1588399 w 2628900"/>
              <a:gd name="connsiteY38" fmla="*/ 534552 h 2438400"/>
              <a:gd name="connsiteX39" fmla="*/ 1102490 w 2628900"/>
              <a:gd name="connsiteY39" fmla="*/ 369870 h 2438400"/>
              <a:gd name="connsiteX40" fmla="*/ 736656 w 2628900"/>
              <a:gd name="connsiteY40" fmla="*/ 736529 h 2438400"/>
              <a:gd name="connsiteX41" fmla="*/ 1044321 w 2628900"/>
              <a:gd name="connsiteY41" fmla="*/ 1266254 h 2438400"/>
              <a:gd name="connsiteX42" fmla="*/ 1370676 w 2628900"/>
              <a:gd name="connsiteY42" fmla="*/ 1349778 h 2438400"/>
              <a:gd name="connsiteX43" fmla="*/ 1450362 w 2628900"/>
              <a:gd name="connsiteY43" fmla="*/ 1380516 h 2438400"/>
              <a:gd name="connsiteX44" fmla="*/ 1617745 w 2628900"/>
              <a:gd name="connsiteY44" fmla="*/ 1652121 h 2438400"/>
              <a:gd name="connsiteX45" fmla="*/ 1433084 w 2628900"/>
              <a:gd name="connsiteY45" fmla="*/ 1906029 h 2438400"/>
              <a:gd name="connsiteX46" fmla="*/ 1118016 w 2628900"/>
              <a:gd name="connsiteY46" fmla="*/ 1841135 h 2438400"/>
              <a:gd name="connsiteX47" fmla="*/ 940756 w 2628900"/>
              <a:gd name="connsiteY47" fmla="*/ 1617574 h 2438400"/>
              <a:gd name="connsiteX48" fmla="*/ 900276 w 2628900"/>
              <a:gd name="connsiteY48" fmla="*/ 1564634 h 2438400"/>
              <a:gd name="connsiteX49" fmla="*/ 544841 w 2628900"/>
              <a:gd name="connsiteY49" fmla="*/ 1519838 h 2438400"/>
              <a:gd name="connsiteX50" fmla="*/ 215081 w 2628900"/>
              <a:gd name="connsiteY50" fmla="*/ 1762382 h 2438400"/>
              <a:gd name="connsiteX51" fmla="*/ 160391 w 2628900"/>
              <a:gd name="connsiteY51" fmla="*/ 1800235 h 2438400"/>
              <a:gd name="connsiteX52" fmla="*/ 537023 w 2628900"/>
              <a:gd name="connsiteY52" fmla="*/ 226488 h 2438400"/>
              <a:gd name="connsiteX53" fmla="*/ 2377945 w 2628900"/>
              <a:gd name="connsiteY53" fmla="*/ 725806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628900" h="2438400">
                <a:moveTo>
                  <a:pt x="2377945" y="725806"/>
                </a:moveTo>
                <a:cubicBezTo>
                  <a:pt x="2450164" y="728779"/>
                  <a:pt x="2464184" y="676332"/>
                  <a:pt x="2483816" y="627097"/>
                </a:cubicBezTo>
                <a:cubicBezTo>
                  <a:pt x="2492578" y="605120"/>
                  <a:pt x="2489788" y="565462"/>
                  <a:pt x="2529135" y="575694"/>
                </a:cubicBezTo>
                <a:cubicBezTo>
                  <a:pt x="2535574" y="577368"/>
                  <a:pt x="2533803" y="621818"/>
                  <a:pt x="2530621" y="645809"/>
                </a:cubicBezTo>
                <a:cubicBezTo>
                  <a:pt x="2528011" y="665512"/>
                  <a:pt x="2517677" y="684192"/>
                  <a:pt x="2508885" y="708514"/>
                </a:cubicBezTo>
                <a:cubicBezTo>
                  <a:pt x="2541775" y="722413"/>
                  <a:pt x="2572931" y="733290"/>
                  <a:pt x="2601554" y="748840"/>
                </a:cubicBezTo>
                <a:cubicBezTo>
                  <a:pt x="2612489" y="754781"/>
                  <a:pt x="2617604" y="771419"/>
                  <a:pt x="2625376" y="783182"/>
                </a:cubicBezTo>
                <a:cubicBezTo>
                  <a:pt x="2611022" y="787482"/>
                  <a:pt x="2595696" y="797228"/>
                  <a:pt x="2582523" y="794881"/>
                </a:cubicBezTo>
                <a:cubicBezTo>
                  <a:pt x="2559139" y="790395"/>
                  <a:pt x="2536660" y="782085"/>
                  <a:pt x="2515981" y="770285"/>
                </a:cubicBezTo>
                <a:cubicBezTo>
                  <a:pt x="2476681" y="748248"/>
                  <a:pt x="2443677" y="760677"/>
                  <a:pt x="2406006" y="784434"/>
                </a:cubicBezTo>
                <a:cubicBezTo>
                  <a:pt x="2530574" y="1152201"/>
                  <a:pt x="2512552" y="1507998"/>
                  <a:pt x="2304993" y="1843316"/>
                </a:cubicBezTo>
                <a:cubicBezTo>
                  <a:pt x="2158470" y="2080022"/>
                  <a:pt x="1956778" y="2255358"/>
                  <a:pt x="1693669" y="2349532"/>
                </a:cubicBezTo>
                <a:cubicBezTo>
                  <a:pt x="1118188" y="2555520"/>
                  <a:pt x="558625" y="2364181"/>
                  <a:pt x="251135" y="1935861"/>
                </a:cubicBezTo>
                <a:cubicBezTo>
                  <a:pt x="260250" y="1928175"/>
                  <a:pt x="269223" y="1919869"/>
                  <a:pt x="278931" y="1912525"/>
                </a:cubicBezTo>
                <a:cubicBezTo>
                  <a:pt x="389065" y="1829305"/>
                  <a:pt x="498926" y="1745714"/>
                  <a:pt x="609655" y="1663284"/>
                </a:cubicBezTo>
                <a:cubicBezTo>
                  <a:pt x="689981" y="1603486"/>
                  <a:pt x="739544" y="1610002"/>
                  <a:pt x="799091" y="1689526"/>
                </a:cubicBezTo>
                <a:cubicBezTo>
                  <a:pt x="849468" y="1756801"/>
                  <a:pt x="897431" y="1825905"/>
                  <a:pt x="945667" y="1894761"/>
                </a:cubicBezTo>
                <a:cubicBezTo>
                  <a:pt x="1090317" y="2103597"/>
                  <a:pt x="1376867" y="2155641"/>
                  <a:pt x="1585713" y="2010995"/>
                </a:cubicBezTo>
                <a:cubicBezTo>
                  <a:pt x="1652626" y="1964646"/>
                  <a:pt x="1706052" y="1901362"/>
                  <a:pt x="1740522" y="1827610"/>
                </a:cubicBezTo>
                <a:cubicBezTo>
                  <a:pt x="1846507" y="1604048"/>
                  <a:pt x="1768364" y="1359475"/>
                  <a:pt x="1543746" y="1257015"/>
                </a:cubicBezTo>
                <a:cubicBezTo>
                  <a:pt x="1431408" y="1205770"/>
                  <a:pt x="1305554" y="1184424"/>
                  <a:pt x="1186291" y="1147972"/>
                </a:cubicBezTo>
                <a:cubicBezTo>
                  <a:pt x="1128903" y="1130437"/>
                  <a:pt x="1072115" y="1110577"/>
                  <a:pt x="1016165" y="1088898"/>
                </a:cubicBezTo>
                <a:cubicBezTo>
                  <a:pt x="997211" y="1081135"/>
                  <a:pt x="980427" y="1068886"/>
                  <a:pt x="967245" y="1053218"/>
                </a:cubicBezTo>
                <a:cubicBezTo>
                  <a:pt x="851991" y="918274"/>
                  <a:pt x="867300" y="715597"/>
                  <a:pt x="1001516" y="599492"/>
                </a:cubicBezTo>
                <a:cubicBezTo>
                  <a:pt x="1140428" y="480756"/>
                  <a:pt x="1345016" y="493908"/>
                  <a:pt x="1460449" y="634132"/>
                </a:cubicBezTo>
                <a:cubicBezTo>
                  <a:pt x="1535954" y="725854"/>
                  <a:pt x="1603124" y="824391"/>
                  <a:pt x="1675791" y="918522"/>
                </a:cubicBezTo>
                <a:cubicBezTo>
                  <a:pt x="1697031" y="946250"/>
                  <a:pt x="1721615" y="971245"/>
                  <a:pt x="1748981" y="992943"/>
                </a:cubicBezTo>
                <a:cubicBezTo>
                  <a:pt x="1823352" y="1051151"/>
                  <a:pt x="1905762" y="1074420"/>
                  <a:pt x="1998174" y="1038997"/>
                </a:cubicBezTo>
                <a:cubicBezTo>
                  <a:pt x="2029216" y="1027091"/>
                  <a:pt x="2059439" y="1011841"/>
                  <a:pt x="2091481" y="1004269"/>
                </a:cubicBezTo>
                <a:cubicBezTo>
                  <a:pt x="2107721" y="1000430"/>
                  <a:pt x="2133734" y="1004164"/>
                  <a:pt x="2143944" y="1015099"/>
                </a:cubicBezTo>
                <a:cubicBezTo>
                  <a:pt x="2171176" y="1044255"/>
                  <a:pt x="2197008" y="1042797"/>
                  <a:pt x="2222488" y="1019518"/>
                </a:cubicBezTo>
                <a:cubicBezTo>
                  <a:pt x="2272741" y="973608"/>
                  <a:pt x="2321538" y="926038"/>
                  <a:pt x="2369458" y="877693"/>
                </a:cubicBezTo>
                <a:cubicBezTo>
                  <a:pt x="2396862" y="850046"/>
                  <a:pt x="2387251" y="818552"/>
                  <a:pt x="2369735" y="790212"/>
                </a:cubicBezTo>
                <a:cubicBezTo>
                  <a:pt x="2352142" y="761769"/>
                  <a:pt x="2341340" y="724108"/>
                  <a:pt x="2294744" y="729332"/>
                </a:cubicBezTo>
                <a:cubicBezTo>
                  <a:pt x="2233336" y="736216"/>
                  <a:pt x="2171662" y="740682"/>
                  <a:pt x="2110245" y="747413"/>
                </a:cubicBezTo>
                <a:cubicBezTo>
                  <a:pt x="2073602" y="751427"/>
                  <a:pt x="2046627" y="763476"/>
                  <a:pt x="2055991" y="810713"/>
                </a:cubicBezTo>
                <a:cubicBezTo>
                  <a:pt x="2058334" y="822494"/>
                  <a:pt x="2045961" y="843232"/>
                  <a:pt x="2034416" y="850782"/>
                </a:cubicBezTo>
                <a:cubicBezTo>
                  <a:pt x="1933213" y="916975"/>
                  <a:pt x="1862395" y="904232"/>
                  <a:pt x="1788900" y="806256"/>
                </a:cubicBezTo>
                <a:cubicBezTo>
                  <a:pt x="1721349" y="716195"/>
                  <a:pt x="1660732" y="620482"/>
                  <a:pt x="1588399" y="534552"/>
                </a:cubicBezTo>
                <a:cubicBezTo>
                  <a:pt x="1461240" y="383493"/>
                  <a:pt x="1294943" y="323543"/>
                  <a:pt x="1102490" y="369870"/>
                </a:cubicBezTo>
                <a:cubicBezTo>
                  <a:pt x="909599" y="416302"/>
                  <a:pt x="784814" y="541305"/>
                  <a:pt x="736656" y="736529"/>
                </a:cubicBezTo>
                <a:cubicBezTo>
                  <a:pt x="690883" y="922081"/>
                  <a:pt x="779651" y="1206970"/>
                  <a:pt x="1044321" y="1266254"/>
                </a:cubicBezTo>
                <a:cubicBezTo>
                  <a:pt x="1153859" y="1290790"/>
                  <a:pt x="1262187" y="1320813"/>
                  <a:pt x="1370676" y="1349778"/>
                </a:cubicBezTo>
                <a:cubicBezTo>
                  <a:pt x="1398127" y="1357570"/>
                  <a:pt x="1424797" y="1367866"/>
                  <a:pt x="1450362" y="1380516"/>
                </a:cubicBezTo>
                <a:cubicBezTo>
                  <a:pt x="1564377" y="1434856"/>
                  <a:pt x="1627946" y="1521257"/>
                  <a:pt x="1617745" y="1652121"/>
                </a:cubicBezTo>
                <a:cubicBezTo>
                  <a:pt x="1608211" y="1774279"/>
                  <a:pt x="1547375" y="1862909"/>
                  <a:pt x="1433084" y="1906029"/>
                </a:cubicBezTo>
                <a:cubicBezTo>
                  <a:pt x="1317050" y="1949796"/>
                  <a:pt x="1205056" y="1935014"/>
                  <a:pt x="1118016" y="1841135"/>
                </a:cubicBezTo>
                <a:cubicBezTo>
                  <a:pt x="1053551" y="1771603"/>
                  <a:pt x="999401" y="1692498"/>
                  <a:pt x="940756" y="1617574"/>
                </a:cubicBezTo>
                <a:cubicBezTo>
                  <a:pt x="927065" y="1600086"/>
                  <a:pt x="914181" y="1581950"/>
                  <a:pt x="900276" y="1564634"/>
                </a:cubicBezTo>
                <a:cubicBezTo>
                  <a:pt x="801751" y="1441914"/>
                  <a:pt x="671248" y="1425912"/>
                  <a:pt x="544841" y="1519838"/>
                </a:cubicBezTo>
                <a:cubicBezTo>
                  <a:pt x="435315" y="1601210"/>
                  <a:pt x="325117" y="1681687"/>
                  <a:pt x="215081" y="1762382"/>
                </a:cubicBezTo>
                <a:cubicBezTo>
                  <a:pt x="197231" y="1775470"/>
                  <a:pt x="178686" y="1787605"/>
                  <a:pt x="160391" y="1800235"/>
                </a:cubicBezTo>
                <a:cubicBezTo>
                  <a:pt x="-123708" y="1327480"/>
                  <a:pt x="-20950" y="615278"/>
                  <a:pt x="537023" y="226488"/>
                </a:cubicBezTo>
                <a:cubicBezTo>
                  <a:pt x="1148668" y="-199699"/>
                  <a:pt x="2046647" y="10170"/>
                  <a:pt x="2377945" y="725806"/>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6" name="Freeform: Shape 192">
            <a:extLst>
              <a:ext uri="{FF2B5EF4-FFF2-40B4-BE49-F238E27FC236}">
                <a16:creationId xmlns:a16="http://schemas.microsoft.com/office/drawing/2014/main" id="{34241AAF-08A4-4B25-90C4-FDA310D9DF4D}"/>
              </a:ext>
            </a:extLst>
          </p:cNvPr>
          <p:cNvSpPr/>
          <p:nvPr/>
        </p:nvSpPr>
        <p:spPr>
          <a:xfrm>
            <a:off x="2606160" y="5767006"/>
            <a:ext cx="56316" cy="69691"/>
          </a:xfrm>
          <a:custGeom>
            <a:avLst/>
            <a:gdLst>
              <a:gd name="connsiteX0" fmla="*/ 758057 w 762000"/>
              <a:gd name="connsiteY0" fmla="*/ 243342 h 942975"/>
              <a:gd name="connsiteX1" fmla="*/ 573395 w 762000"/>
              <a:gd name="connsiteY1" fmla="*/ 286981 h 942975"/>
              <a:gd name="connsiteX2" fmla="*/ 456447 w 762000"/>
              <a:gd name="connsiteY2" fmla="*/ 177965 h 942975"/>
              <a:gd name="connsiteX3" fmla="*/ 338671 w 762000"/>
              <a:gd name="connsiteY3" fmla="*/ 197149 h 942975"/>
              <a:gd name="connsiteX4" fmla="*/ 348462 w 762000"/>
              <a:gd name="connsiteY4" fmla="*/ 338801 h 942975"/>
              <a:gd name="connsiteX5" fmla="*/ 489004 w 762000"/>
              <a:gd name="connsiteY5" fmla="*/ 381500 h 942975"/>
              <a:gd name="connsiteX6" fmla="*/ 729063 w 762000"/>
              <a:gd name="connsiteY6" fmla="*/ 662516 h 942975"/>
              <a:gd name="connsiteX7" fmla="*/ 451361 w 762000"/>
              <a:gd name="connsiteY7" fmla="*/ 938369 h 942975"/>
              <a:gd name="connsiteX8" fmla="*/ 202940 w 762000"/>
              <a:gd name="connsiteY8" fmla="*/ 916281 h 942975"/>
              <a:gd name="connsiteX9" fmla="*/ 7144 w 762000"/>
              <a:gd name="connsiteY9" fmla="*/ 674470 h 942975"/>
              <a:gd name="connsiteX10" fmla="*/ 97984 w 762000"/>
              <a:gd name="connsiteY10" fmla="*/ 659201 h 942975"/>
              <a:gd name="connsiteX11" fmla="*/ 190986 w 762000"/>
              <a:gd name="connsiteY11" fmla="*/ 648000 h 942975"/>
              <a:gd name="connsiteX12" fmla="*/ 435997 w 762000"/>
              <a:gd name="connsiteY12" fmla="*/ 772301 h 942975"/>
              <a:gd name="connsiteX13" fmla="*/ 520551 w 762000"/>
              <a:gd name="connsiteY13" fmla="*/ 676175 h 942975"/>
              <a:gd name="connsiteX14" fmla="*/ 445398 w 762000"/>
              <a:gd name="connsiteY14" fmla="*/ 587144 h 942975"/>
              <a:gd name="connsiteX15" fmla="*/ 286664 w 762000"/>
              <a:gd name="connsiteY15" fmla="*/ 538348 h 942975"/>
              <a:gd name="connsiteX16" fmla="*/ 97241 w 762000"/>
              <a:gd name="connsiteY16" fmla="*/ 311036 h 942975"/>
              <a:gd name="connsiteX17" fmla="*/ 271100 w 762000"/>
              <a:gd name="connsiteY17" fmla="*/ 36004 h 942975"/>
              <a:gd name="connsiteX18" fmla="*/ 718423 w 762000"/>
              <a:gd name="connsiteY18" fmla="*/ 158751 h 942975"/>
              <a:gd name="connsiteX19" fmla="*/ 758057 w 762000"/>
              <a:gd name="connsiteY19" fmla="*/ 243342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000" h="942975">
                <a:moveTo>
                  <a:pt x="758057" y="243342"/>
                </a:moveTo>
                <a:lnTo>
                  <a:pt x="573395" y="286981"/>
                </a:lnTo>
                <a:cubicBezTo>
                  <a:pt x="552802" y="230976"/>
                  <a:pt x="520303" y="182014"/>
                  <a:pt x="456447" y="177965"/>
                </a:cubicBezTo>
                <a:cubicBezTo>
                  <a:pt x="417347" y="175485"/>
                  <a:pt x="372265" y="179416"/>
                  <a:pt x="338671" y="197149"/>
                </a:cubicBezTo>
                <a:cubicBezTo>
                  <a:pt x="277063" y="229668"/>
                  <a:pt x="284131" y="312252"/>
                  <a:pt x="348462" y="338801"/>
                </a:cubicBezTo>
                <a:cubicBezTo>
                  <a:pt x="393506" y="357392"/>
                  <a:pt x="441922" y="367965"/>
                  <a:pt x="489004" y="381500"/>
                </a:cubicBezTo>
                <a:cubicBezTo>
                  <a:pt x="667150" y="432716"/>
                  <a:pt x="737092" y="514440"/>
                  <a:pt x="729063" y="662516"/>
                </a:cubicBezTo>
                <a:cubicBezTo>
                  <a:pt x="721071" y="810058"/>
                  <a:pt x="619287" y="913604"/>
                  <a:pt x="451361" y="938369"/>
                </a:cubicBezTo>
                <a:cubicBezTo>
                  <a:pt x="367760" y="950695"/>
                  <a:pt x="283864" y="946875"/>
                  <a:pt x="202940" y="916281"/>
                </a:cubicBezTo>
                <a:cubicBezTo>
                  <a:pt x="89678" y="873466"/>
                  <a:pt x="29737" y="801638"/>
                  <a:pt x="7144" y="674470"/>
                </a:cubicBezTo>
                <a:cubicBezTo>
                  <a:pt x="37347" y="669336"/>
                  <a:pt x="67561" y="663573"/>
                  <a:pt x="97984" y="659201"/>
                </a:cubicBezTo>
                <a:cubicBezTo>
                  <a:pt x="129168" y="654724"/>
                  <a:pt x="160553" y="651610"/>
                  <a:pt x="190986" y="648000"/>
                </a:cubicBezTo>
                <a:cubicBezTo>
                  <a:pt x="254032" y="765033"/>
                  <a:pt x="328355" y="802286"/>
                  <a:pt x="435997" y="772301"/>
                </a:cubicBezTo>
                <a:cubicBezTo>
                  <a:pt x="487337" y="757994"/>
                  <a:pt x="517950" y="721990"/>
                  <a:pt x="520551" y="676175"/>
                </a:cubicBezTo>
                <a:cubicBezTo>
                  <a:pt x="523627" y="621996"/>
                  <a:pt x="489270" y="600727"/>
                  <a:pt x="445398" y="587144"/>
                </a:cubicBezTo>
                <a:cubicBezTo>
                  <a:pt x="392516" y="570761"/>
                  <a:pt x="338985" y="556331"/>
                  <a:pt x="286664" y="538348"/>
                </a:cubicBezTo>
                <a:cubicBezTo>
                  <a:pt x="161068" y="495181"/>
                  <a:pt x="101965" y="423229"/>
                  <a:pt x="97241" y="311036"/>
                </a:cubicBezTo>
                <a:cubicBezTo>
                  <a:pt x="90259" y="191571"/>
                  <a:pt x="160191" y="80945"/>
                  <a:pt x="271100" y="36004"/>
                </a:cubicBezTo>
                <a:cubicBezTo>
                  <a:pt x="396649" y="-16295"/>
                  <a:pt x="622887" y="-9638"/>
                  <a:pt x="718423" y="158751"/>
                </a:cubicBezTo>
                <a:cubicBezTo>
                  <a:pt x="733054" y="184526"/>
                  <a:pt x="743760" y="212524"/>
                  <a:pt x="758057" y="243342"/>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7" name="Freeform: Shape 193">
            <a:extLst>
              <a:ext uri="{FF2B5EF4-FFF2-40B4-BE49-F238E27FC236}">
                <a16:creationId xmlns:a16="http://schemas.microsoft.com/office/drawing/2014/main" id="{2D0EA2F9-2393-44AC-BB1F-D7F9227B6A90}"/>
              </a:ext>
            </a:extLst>
          </p:cNvPr>
          <p:cNvSpPr/>
          <p:nvPr/>
        </p:nvSpPr>
        <p:spPr>
          <a:xfrm>
            <a:off x="2750522" y="5769034"/>
            <a:ext cx="59131" cy="66171"/>
          </a:xfrm>
          <a:custGeom>
            <a:avLst/>
            <a:gdLst>
              <a:gd name="connsiteX0" fmla="*/ 213246 w 800100"/>
              <a:gd name="connsiteY0" fmla="*/ 894181 h 895350"/>
              <a:gd name="connsiteX1" fmla="*/ 7144 w 800100"/>
              <a:gd name="connsiteY1" fmla="*/ 894181 h 895350"/>
              <a:gd name="connsiteX2" fmla="*/ 154886 w 800100"/>
              <a:gd name="connsiteY2" fmla="*/ 8920 h 895350"/>
              <a:gd name="connsiteX3" fmla="*/ 596979 w 800100"/>
              <a:gd name="connsiteY3" fmla="*/ 10402 h 895350"/>
              <a:gd name="connsiteX4" fmla="*/ 801243 w 800100"/>
              <a:gd name="connsiteY4" fmla="*/ 272992 h 895350"/>
              <a:gd name="connsiteX5" fmla="*/ 484337 w 800100"/>
              <a:gd name="connsiteY5" fmla="*/ 563044 h 895350"/>
              <a:gd name="connsiteX6" fmla="*/ 303543 w 800100"/>
              <a:gd name="connsiteY6" fmla="*/ 562492 h 895350"/>
              <a:gd name="connsiteX7" fmla="*/ 261966 w 800100"/>
              <a:gd name="connsiteY7" fmla="*/ 599496 h 895350"/>
              <a:gd name="connsiteX8" fmla="*/ 213246 w 800100"/>
              <a:gd name="connsiteY8" fmla="*/ 894181 h 895350"/>
              <a:gd name="connsiteX9" fmla="*/ 294408 w 800100"/>
              <a:gd name="connsiteY9" fmla="*/ 414511 h 895350"/>
              <a:gd name="connsiteX10" fmla="*/ 509664 w 800100"/>
              <a:gd name="connsiteY10" fmla="*/ 400090 h 895350"/>
              <a:gd name="connsiteX11" fmla="*/ 604171 w 800100"/>
              <a:gd name="connsiteY11" fmla="*/ 274100 h 895350"/>
              <a:gd name="connsiteX12" fmla="*/ 500910 w 800100"/>
              <a:gd name="connsiteY12" fmla="*/ 169583 h 895350"/>
              <a:gd name="connsiteX13" fmla="*/ 334594 w 800100"/>
              <a:gd name="connsiteY13" fmla="*/ 168403 h 895350"/>
              <a:gd name="connsiteX14" fmla="*/ 294408 w 800100"/>
              <a:gd name="connsiteY14" fmla="*/ 414511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0100" h="895350">
                <a:moveTo>
                  <a:pt x="213246" y="894181"/>
                </a:moveTo>
                <a:lnTo>
                  <a:pt x="7144" y="894181"/>
                </a:lnTo>
                <a:cubicBezTo>
                  <a:pt x="57017" y="595372"/>
                  <a:pt x="106413" y="299395"/>
                  <a:pt x="154886" y="8920"/>
                </a:cubicBezTo>
                <a:cubicBezTo>
                  <a:pt x="305886" y="8920"/>
                  <a:pt x="451675" y="4069"/>
                  <a:pt x="596979" y="10402"/>
                </a:cubicBezTo>
                <a:cubicBezTo>
                  <a:pt x="720871" y="15801"/>
                  <a:pt x="811749" y="128917"/>
                  <a:pt x="801243" y="272992"/>
                </a:cubicBezTo>
                <a:cubicBezTo>
                  <a:pt x="787136" y="466308"/>
                  <a:pt x="678018" y="562968"/>
                  <a:pt x="484337" y="563044"/>
                </a:cubicBezTo>
                <a:cubicBezTo>
                  <a:pt x="424063" y="563063"/>
                  <a:pt x="363760" y="564330"/>
                  <a:pt x="303543" y="562492"/>
                </a:cubicBezTo>
                <a:cubicBezTo>
                  <a:pt x="275215" y="561634"/>
                  <a:pt x="266033" y="571655"/>
                  <a:pt x="261966" y="599496"/>
                </a:cubicBezTo>
                <a:cubicBezTo>
                  <a:pt x="247765" y="696537"/>
                  <a:pt x="230238" y="793092"/>
                  <a:pt x="213246" y="894181"/>
                </a:cubicBezTo>
                <a:close/>
                <a:moveTo>
                  <a:pt x="294408" y="414511"/>
                </a:moveTo>
                <a:cubicBezTo>
                  <a:pt x="368855" y="410035"/>
                  <a:pt x="440084" y="410539"/>
                  <a:pt x="509664" y="400090"/>
                </a:cubicBezTo>
                <a:cubicBezTo>
                  <a:pt x="566804" y="391508"/>
                  <a:pt x="607390" y="329691"/>
                  <a:pt x="604171" y="274100"/>
                </a:cubicBezTo>
                <a:cubicBezTo>
                  <a:pt x="600961" y="218646"/>
                  <a:pt x="563737" y="176204"/>
                  <a:pt x="500910" y="169583"/>
                </a:cubicBezTo>
                <a:cubicBezTo>
                  <a:pt x="446970" y="163895"/>
                  <a:pt x="391944" y="168403"/>
                  <a:pt x="334594" y="168403"/>
                </a:cubicBezTo>
                <a:cubicBezTo>
                  <a:pt x="321583" y="248065"/>
                  <a:pt x="308677" y="327119"/>
                  <a:pt x="294408" y="414511"/>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8" name="Freeform: Shape 194">
            <a:extLst>
              <a:ext uri="{FF2B5EF4-FFF2-40B4-BE49-F238E27FC236}">
                <a16:creationId xmlns:a16="http://schemas.microsoft.com/office/drawing/2014/main" id="{736426CC-E573-4956-AD5F-CCC579FD9B9E}"/>
              </a:ext>
            </a:extLst>
          </p:cNvPr>
          <p:cNvSpPr/>
          <p:nvPr/>
        </p:nvSpPr>
        <p:spPr>
          <a:xfrm>
            <a:off x="2808005" y="5785410"/>
            <a:ext cx="50684" cy="67579"/>
          </a:xfrm>
          <a:custGeom>
            <a:avLst/>
            <a:gdLst>
              <a:gd name="connsiteX0" fmla="*/ 7144 w 685800"/>
              <a:gd name="connsiteY0" fmla="*/ 909898 h 914400"/>
              <a:gd name="connsiteX1" fmla="*/ 14202 w 685800"/>
              <a:gd name="connsiteY1" fmla="*/ 762451 h 914400"/>
              <a:gd name="connsiteX2" fmla="*/ 102213 w 685800"/>
              <a:gd name="connsiteY2" fmla="*/ 768195 h 914400"/>
              <a:gd name="connsiteX3" fmla="*/ 217856 w 685800"/>
              <a:gd name="connsiteY3" fmla="*/ 623957 h 914400"/>
              <a:gd name="connsiteX4" fmla="*/ 76143 w 685800"/>
              <a:gd name="connsiteY4" fmla="*/ 10678 h 914400"/>
              <a:gd name="connsiteX5" fmla="*/ 277406 w 685800"/>
              <a:gd name="connsiteY5" fmla="*/ 10678 h 914400"/>
              <a:gd name="connsiteX6" fmla="*/ 354863 w 685800"/>
              <a:gd name="connsiteY6" fmla="*/ 393853 h 914400"/>
              <a:gd name="connsiteX7" fmla="*/ 365589 w 685800"/>
              <a:gd name="connsiteY7" fmla="*/ 396691 h 914400"/>
              <a:gd name="connsiteX8" fmla="*/ 399459 w 685800"/>
              <a:gd name="connsiteY8" fmla="*/ 323282 h 914400"/>
              <a:gd name="connsiteX9" fmla="*/ 520627 w 685800"/>
              <a:gd name="connsiteY9" fmla="*/ 44410 h 914400"/>
              <a:gd name="connsiteX10" fmla="*/ 576310 w 685800"/>
              <a:gd name="connsiteY10" fmla="*/ 7453 h 914400"/>
              <a:gd name="connsiteX11" fmla="*/ 687648 w 685800"/>
              <a:gd name="connsiteY11" fmla="*/ 8093 h 914400"/>
              <a:gd name="connsiteX12" fmla="*/ 652986 w 685800"/>
              <a:gd name="connsiteY12" fmla="*/ 88646 h 914400"/>
              <a:gd name="connsiteX13" fmla="*/ 353578 w 685800"/>
              <a:gd name="connsiteY13" fmla="*/ 719446 h 914400"/>
              <a:gd name="connsiteX14" fmla="*/ 7144 w 685800"/>
              <a:gd name="connsiteY14" fmla="*/ 909898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 h="914400">
                <a:moveTo>
                  <a:pt x="7144" y="909898"/>
                </a:moveTo>
                <a:cubicBezTo>
                  <a:pt x="9525" y="860196"/>
                  <a:pt x="11763" y="813314"/>
                  <a:pt x="14202" y="762451"/>
                </a:cubicBezTo>
                <a:cubicBezTo>
                  <a:pt x="46597" y="764680"/>
                  <a:pt x="74409" y="768309"/>
                  <a:pt x="102213" y="768195"/>
                </a:cubicBezTo>
                <a:cubicBezTo>
                  <a:pt x="194720" y="767785"/>
                  <a:pt x="238363" y="712864"/>
                  <a:pt x="217856" y="623957"/>
                </a:cubicBezTo>
                <a:cubicBezTo>
                  <a:pt x="170945" y="420580"/>
                  <a:pt x="123892" y="217249"/>
                  <a:pt x="76143" y="10678"/>
                </a:cubicBezTo>
                <a:lnTo>
                  <a:pt x="277406" y="10678"/>
                </a:lnTo>
                <a:cubicBezTo>
                  <a:pt x="303123" y="137916"/>
                  <a:pt x="328946" y="265636"/>
                  <a:pt x="354863" y="393853"/>
                </a:cubicBezTo>
                <a:lnTo>
                  <a:pt x="365589" y="396691"/>
                </a:lnTo>
                <a:cubicBezTo>
                  <a:pt x="376904" y="372231"/>
                  <a:pt x="388620" y="347952"/>
                  <a:pt x="399459" y="323282"/>
                </a:cubicBezTo>
                <a:cubicBezTo>
                  <a:pt x="440236" y="230489"/>
                  <a:pt x="481870" y="138040"/>
                  <a:pt x="520627" y="44410"/>
                </a:cubicBezTo>
                <a:cubicBezTo>
                  <a:pt x="532029" y="16883"/>
                  <a:pt x="545964" y="5023"/>
                  <a:pt x="576310" y="7453"/>
                </a:cubicBezTo>
                <a:cubicBezTo>
                  <a:pt x="610914" y="10223"/>
                  <a:pt x="645900" y="8093"/>
                  <a:pt x="687648" y="8093"/>
                </a:cubicBezTo>
                <a:cubicBezTo>
                  <a:pt x="674913" y="37818"/>
                  <a:pt x="664807" y="63639"/>
                  <a:pt x="652986" y="88646"/>
                </a:cubicBezTo>
                <a:cubicBezTo>
                  <a:pt x="553508" y="299069"/>
                  <a:pt x="455123" y="510019"/>
                  <a:pt x="353578" y="719446"/>
                </a:cubicBezTo>
                <a:cubicBezTo>
                  <a:pt x="270139" y="891524"/>
                  <a:pt x="206807" y="925433"/>
                  <a:pt x="7144" y="909898"/>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59" name="Freeform: Shape 195">
            <a:extLst>
              <a:ext uri="{FF2B5EF4-FFF2-40B4-BE49-F238E27FC236}">
                <a16:creationId xmlns:a16="http://schemas.microsoft.com/office/drawing/2014/main" id="{845DEE50-2EB7-4E88-A0C1-E674EA7CBDF1}"/>
              </a:ext>
            </a:extLst>
          </p:cNvPr>
          <p:cNvSpPr/>
          <p:nvPr/>
        </p:nvSpPr>
        <p:spPr>
          <a:xfrm>
            <a:off x="2669275" y="5783961"/>
            <a:ext cx="47164" cy="52796"/>
          </a:xfrm>
          <a:custGeom>
            <a:avLst/>
            <a:gdLst>
              <a:gd name="connsiteX0" fmla="*/ 632645 w 638175"/>
              <a:gd name="connsiteY0" fmla="*/ 265087 h 714375"/>
              <a:gd name="connsiteX1" fmla="*/ 460785 w 638175"/>
              <a:gd name="connsiteY1" fmla="*/ 276794 h 714375"/>
              <a:gd name="connsiteX2" fmla="*/ 452146 w 638175"/>
              <a:gd name="connsiteY2" fmla="*/ 234246 h 714375"/>
              <a:gd name="connsiteX3" fmla="*/ 374231 w 638175"/>
              <a:gd name="connsiteY3" fmla="*/ 154893 h 714375"/>
              <a:gd name="connsiteX4" fmla="*/ 273105 w 638175"/>
              <a:gd name="connsiteY4" fmla="*/ 201946 h 714375"/>
              <a:gd name="connsiteX5" fmla="*/ 224632 w 638175"/>
              <a:gd name="connsiteY5" fmla="*/ 499069 h 714375"/>
              <a:gd name="connsiteX6" fmla="*/ 387100 w 638175"/>
              <a:gd name="connsiteY6" fmla="*/ 541703 h 714375"/>
              <a:gd name="connsiteX7" fmla="*/ 451965 w 638175"/>
              <a:gd name="connsiteY7" fmla="*/ 447663 h 714375"/>
              <a:gd name="connsiteX8" fmla="*/ 523764 w 638175"/>
              <a:gd name="connsiteY8" fmla="*/ 456264 h 714375"/>
              <a:gd name="connsiteX9" fmla="*/ 598774 w 638175"/>
              <a:gd name="connsiteY9" fmla="*/ 466627 h 714375"/>
              <a:gd name="connsiteX10" fmla="*/ 330531 w 638175"/>
              <a:gd name="connsiteY10" fmla="*/ 713829 h 714375"/>
              <a:gd name="connsiteX11" fmla="*/ 12024 w 638175"/>
              <a:gd name="connsiteY11" fmla="*/ 333248 h 714375"/>
              <a:gd name="connsiteX12" fmla="*/ 287821 w 638175"/>
              <a:gd name="connsiteY12" fmla="*/ 14113 h 714375"/>
              <a:gd name="connsiteX13" fmla="*/ 619681 w 638175"/>
              <a:gd name="connsiteY13" fmla="*/ 184992 h 714375"/>
              <a:gd name="connsiteX14" fmla="*/ 632645 w 638175"/>
              <a:gd name="connsiteY14" fmla="*/ 265087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8175" h="714375">
                <a:moveTo>
                  <a:pt x="632645" y="265087"/>
                </a:moveTo>
                <a:lnTo>
                  <a:pt x="460785" y="276794"/>
                </a:lnTo>
                <a:cubicBezTo>
                  <a:pt x="457508" y="260744"/>
                  <a:pt x="454680" y="247523"/>
                  <a:pt x="452146" y="234246"/>
                </a:cubicBezTo>
                <a:cubicBezTo>
                  <a:pt x="443792" y="190440"/>
                  <a:pt x="417123" y="162960"/>
                  <a:pt x="374231" y="154893"/>
                </a:cubicBezTo>
                <a:cubicBezTo>
                  <a:pt x="330816" y="146720"/>
                  <a:pt x="296174" y="165456"/>
                  <a:pt x="273105" y="201946"/>
                </a:cubicBezTo>
                <a:cubicBezTo>
                  <a:pt x="215012" y="293843"/>
                  <a:pt x="204372" y="395770"/>
                  <a:pt x="224632" y="499069"/>
                </a:cubicBezTo>
                <a:cubicBezTo>
                  <a:pt x="238967" y="572135"/>
                  <a:pt x="331369" y="595243"/>
                  <a:pt x="387100" y="541703"/>
                </a:cubicBezTo>
                <a:cubicBezTo>
                  <a:pt x="412350" y="517443"/>
                  <a:pt x="428019" y="483210"/>
                  <a:pt x="451965" y="447663"/>
                </a:cubicBezTo>
                <a:cubicBezTo>
                  <a:pt x="471081" y="449939"/>
                  <a:pt x="497447" y="452882"/>
                  <a:pt x="523764" y="456264"/>
                </a:cubicBezTo>
                <a:cubicBezTo>
                  <a:pt x="548815" y="459483"/>
                  <a:pt x="573809" y="463160"/>
                  <a:pt x="598774" y="466627"/>
                </a:cubicBezTo>
                <a:cubicBezTo>
                  <a:pt x="585172" y="591576"/>
                  <a:pt x="458632" y="704876"/>
                  <a:pt x="330531" y="713829"/>
                </a:cubicBezTo>
                <a:cubicBezTo>
                  <a:pt x="84824" y="730984"/>
                  <a:pt x="-17265" y="547742"/>
                  <a:pt x="12024" y="333248"/>
                </a:cubicBezTo>
                <a:cubicBezTo>
                  <a:pt x="35132" y="164075"/>
                  <a:pt x="143488" y="37391"/>
                  <a:pt x="287821" y="14113"/>
                </a:cubicBezTo>
                <a:cubicBezTo>
                  <a:pt x="442802" y="-10881"/>
                  <a:pt x="568970" y="28039"/>
                  <a:pt x="619681" y="184992"/>
                </a:cubicBezTo>
                <a:cubicBezTo>
                  <a:pt x="627244" y="208385"/>
                  <a:pt x="627834" y="234026"/>
                  <a:pt x="632645" y="265087"/>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0" name="Freeform: Shape 196">
            <a:extLst>
              <a:ext uri="{FF2B5EF4-FFF2-40B4-BE49-F238E27FC236}">
                <a16:creationId xmlns:a16="http://schemas.microsoft.com/office/drawing/2014/main" id="{1D527A53-DB9F-4287-8FA6-2CAC72021647}"/>
              </a:ext>
            </a:extLst>
          </p:cNvPr>
          <p:cNvSpPr/>
          <p:nvPr/>
        </p:nvSpPr>
        <p:spPr>
          <a:xfrm>
            <a:off x="2720926" y="5785590"/>
            <a:ext cx="23934" cy="49980"/>
          </a:xfrm>
          <a:custGeom>
            <a:avLst/>
            <a:gdLst>
              <a:gd name="connsiteX0" fmla="*/ 7144 w 323850"/>
              <a:gd name="connsiteY0" fmla="*/ 669210 h 676275"/>
              <a:gd name="connsiteX1" fmla="*/ 117443 w 323850"/>
              <a:gd name="connsiteY1" fmla="*/ 7144 h 676275"/>
              <a:gd name="connsiteX2" fmla="*/ 318525 w 323850"/>
              <a:gd name="connsiteY2" fmla="*/ 7144 h 676275"/>
              <a:gd name="connsiteX3" fmla="*/ 208969 w 323850"/>
              <a:gd name="connsiteY3" fmla="*/ 669210 h 676275"/>
            </a:gdLst>
            <a:ahLst/>
            <a:cxnLst>
              <a:cxn ang="0">
                <a:pos x="connsiteX0" y="connsiteY0"/>
              </a:cxn>
              <a:cxn ang="0">
                <a:pos x="connsiteX1" y="connsiteY1"/>
              </a:cxn>
              <a:cxn ang="0">
                <a:pos x="connsiteX2" y="connsiteY2"/>
              </a:cxn>
              <a:cxn ang="0">
                <a:pos x="connsiteX3" y="connsiteY3"/>
              </a:cxn>
            </a:cxnLst>
            <a:rect l="l" t="t" r="r" b="b"/>
            <a:pathLst>
              <a:path w="323850" h="676275">
                <a:moveTo>
                  <a:pt x="7144" y="669210"/>
                </a:moveTo>
                <a:cubicBezTo>
                  <a:pt x="44139" y="447154"/>
                  <a:pt x="80734" y="227460"/>
                  <a:pt x="117443" y="7144"/>
                </a:cubicBezTo>
                <a:lnTo>
                  <a:pt x="318525" y="7144"/>
                </a:lnTo>
                <a:cubicBezTo>
                  <a:pt x="281883" y="228555"/>
                  <a:pt x="245650" y="447554"/>
                  <a:pt x="208969" y="669210"/>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1" name="Freeform: Shape 197">
            <a:extLst>
              <a:ext uri="{FF2B5EF4-FFF2-40B4-BE49-F238E27FC236}">
                <a16:creationId xmlns:a16="http://schemas.microsoft.com/office/drawing/2014/main" id="{98E19972-F8CB-4070-A984-D9D6E933CDF4}"/>
              </a:ext>
            </a:extLst>
          </p:cNvPr>
          <p:cNvSpPr/>
          <p:nvPr/>
        </p:nvSpPr>
        <p:spPr>
          <a:xfrm>
            <a:off x="2729847" y="5767332"/>
            <a:ext cx="17599" cy="14079"/>
          </a:xfrm>
          <a:custGeom>
            <a:avLst/>
            <a:gdLst>
              <a:gd name="connsiteX0" fmla="*/ 238592 w 238125"/>
              <a:gd name="connsiteY0" fmla="*/ 7144 h 190500"/>
              <a:gd name="connsiteX1" fmla="*/ 206950 w 238125"/>
              <a:gd name="connsiteY1" fmla="*/ 192766 h 190500"/>
              <a:gd name="connsiteX2" fmla="*/ 7144 w 238125"/>
              <a:gd name="connsiteY2" fmla="*/ 192766 h 190500"/>
              <a:gd name="connsiteX3" fmla="*/ 38119 w 238125"/>
              <a:gd name="connsiteY3" fmla="*/ 7144 h 190500"/>
            </a:gdLst>
            <a:ahLst/>
            <a:cxnLst>
              <a:cxn ang="0">
                <a:pos x="connsiteX0" y="connsiteY0"/>
              </a:cxn>
              <a:cxn ang="0">
                <a:pos x="connsiteX1" y="connsiteY1"/>
              </a:cxn>
              <a:cxn ang="0">
                <a:pos x="connsiteX2" y="connsiteY2"/>
              </a:cxn>
              <a:cxn ang="0">
                <a:pos x="connsiteX3" y="connsiteY3"/>
              </a:cxn>
            </a:cxnLst>
            <a:rect l="l" t="t" r="r" b="b"/>
            <a:pathLst>
              <a:path w="238125" h="190500">
                <a:moveTo>
                  <a:pt x="238592" y="7144"/>
                </a:moveTo>
                <a:cubicBezTo>
                  <a:pt x="227886" y="69950"/>
                  <a:pt x="217637" y="130079"/>
                  <a:pt x="206950" y="192766"/>
                </a:cubicBezTo>
                <a:lnTo>
                  <a:pt x="7144" y="192766"/>
                </a:lnTo>
                <a:cubicBezTo>
                  <a:pt x="17593" y="130148"/>
                  <a:pt x="27775" y="69143"/>
                  <a:pt x="38119" y="7144"/>
                </a:cubicBezTo>
                <a:close/>
              </a:path>
            </a:pathLst>
          </a:custGeom>
          <a:solidFill>
            <a:srgbClr val="FFFFFF">
              <a:alpha val="8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2" name="Freeform: Shape 487">
            <a:extLst>
              <a:ext uri="{FF2B5EF4-FFF2-40B4-BE49-F238E27FC236}">
                <a16:creationId xmlns:a16="http://schemas.microsoft.com/office/drawing/2014/main" id="{24390ED2-024B-4674-A0C9-A52AF2ADC4C7}"/>
              </a:ext>
            </a:extLst>
          </p:cNvPr>
          <p:cNvSpPr/>
          <p:nvPr/>
        </p:nvSpPr>
        <p:spPr>
          <a:xfrm>
            <a:off x="1832833" y="5440609"/>
            <a:ext cx="32621" cy="50049"/>
          </a:xfrm>
          <a:custGeom>
            <a:avLst/>
            <a:gdLst>
              <a:gd name="connsiteX0" fmla="*/ 534829 w 695325"/>
              <a:gd name="connsiteY0" fmla="*/ 832986 h 1066800"/>
              <a:gd name="connsiteX1" fmla="*/ 484346 w 695325"/>
              <a:gd name="connsiteY1" fmla="*/ 706303 h 1066800"/>
              <a:gd name="connsiteX2" fmla="*/ 362426 w 695325"/>
              <a:gd name="connsiteY2" fmla="*/ 610101 h 1066800"/>
              <a:gd name="connsiteX3" fmla="*/ 219551 w 695325"/>
              <a:gd name="connsiteY3" fmla="*/ 529138 h 1066800"/>
              <a:gd name="connsiteX4" fmla="*/ 99536 w 695325"/>
              <a:gd name="connsiteY4" fmla="*/ 420553 h 1066800"/>
              <a:gd name="connsiteX5" fmla="*/ 49054 w 695325"/>
              <a:gd name="connsiteY5" fmla="*/ 268153 h 1066800"/>
              <a:gd name="connsiteX6" fmla="*/ 127159 w 695325"/>
              <a:gd name="connsiteY6" fmla="*/ 80511 h 1066800"/>
              <a:gd name="connsiteX7" fmla="*/ 312896 w 695325"/>
              <a:gd name="connsiteY7" fmla="*/ 7168 h 1066800"/>
              <a:gd name="connsiteX8" fmla="*/ 451961 w 695325"/>
              <a:gd name="connsiteY8" fmla="*/ 32886 h 1066800"/>
              <a:gd name="connsiteX9" fmla="*/ 541496 w 695325"/>
              <a:gd name="connsiteY9" fmla="*/ 58603 h 1066800"/>
              <a:gd name="connsiteX10" fmla="*/ 590074 w 695325"/>
              <a:gd name="connsiteY10" fmla="*/ 7168 h 1066800"/>
              <a:gd name="connsiteX11" fmla="*/ 622459 w 695325"/>
              <a:gd name="connsiteY11" fmla="*/ 7168 h 1066800"/>
              <a:gd name="connsiteX12" fmla="*/ 655796 w 695325"/>
              <a:gd name="connsiteY12" fmla="*/ 331971 h 1066800"/>
              <a:gd name="connsiteX13" fmla="*/ 617696 w 695325"/>
              <a:gd name="connsiteY13" fmla="*/ 331971 h 1066800"/>
              <a:gd name="connsiteX14" fmla="*/ 505301 w 695325"/>
              <a:gd name="connsiteY14" fmla="*/ 133851 h 1066800"/>
              <a:gd name="connsiteX15" fmla="*/ 339566 w 695325"/>
              <a:gd name="connsiteY15" fmla="*/ 70033 h 1066800"/>
              <a:gd name="connsiteX16" fmla="*/ 225266 w 695325"/>
              <a:gd name="connsiteY16" fmla="*/ 110038 h 1066800"/>
              <a:gd name="connsiteX17" fmla="*/ 181451 w 695325"/>
              <a:gd name="connsiteY17" fmla="*/ 211956 h 1066800"/>
              <a:gd name="connsiteX18" fmla="*/ 232886 w 695325"/>
              <a:gd name="connsiteY18" fmla="*/ 328161 h 1066800"/>
              <a:gd name="connsiteX19" fmla="*/ 405289 w 695325"/>
              <a:gd name="connsiteY19" fmla="*/ 450081 h 1066800"/>
              <a:gd name="connsiteX20" fmla="*/ 623411 w 695325"/>
              <a:gd name="connsiteY20" fmla="*/ 610101 h 1066800"/>
              <a:gd name="connsiteX21" fmla="*/ 603409 w 695325"/>
              <a:gd name="connsiteY21" fmla="*/ 977766 h 1066800"/>
              <a:gd name="connsiteX22" fmla="*/ 600551 w 695325"/>
              <a:gd name="connsiteY22" fmla="*/ 980624 h 1066800"/>
              <a:gd name="connsiteX23" fmla="*/ 379571 w 695325"/>
              <a:gd name="connsiteY23" fmla="*/ 1059681 h 1066800"/>
              <a:gd name="connsiteX24" fmla="*/ 224314 w 695325"/>
              <a:gd name="connsiteY24" fmla="*/ 1033963 h 1066800"/>
              <a:gd name="connsiteX25" fmla="*/ 128111 w 695325"/>
              <a:gd name="connsiteY25" fmla="*/ 1008246 h 1066800"/>
              <a:gd name="connsiteX26" fmla="*/ 99536 w 695325"/>
              <a:gd name="connsiteY26" fmla="*/ 1023486 h 1066800"/>
              <a:gd name="connsiteX27" fmla="*/ 86201 w 695325"/>
              <a:gd name="connsiteY27" fmla="*/ 1058728 h 1066800"/>
              <a:gd name="connsiteX28" fmla="*/ 52864 w 695325"/>
              <a:gd name="connsiteY28" fmla="*/ 1058728 h 1066800"/>
              <a:gd name="connsiteX29" fmla="*/ 7144 w 695325"/>
              <a:gd name="connsiteY29" fmla="*/ 735831 h 1066800"/>
              <a:gd name="connsiteX30" fmla="*/ 42386 w 695325"/>
              <a:gd name="connsiteY30" fmla="*/ 735831 h 1066800"/>
              <a:gd name="connsiteX31" fmla="*/ 173831 w 695325"/>
              <a:gd name="connsiteY31" fmla="*/ 939666 h 1066800"/>
              <a:gd name="connsiteX32" fmla="*/ 350996 w 695325"/>
              <a:gd name="connsiteY32" fmla="*/ 1005388 h 1066800"/>
              <a:gd name="connsiteX33" fmla="*/ 486251 w 695325"/>
              <a:gd name="connsiteY33" fmla="*/ 957763 h 1066800"/>
              <a:gd name="connsiteX34" fmla="*/ 534829 w 695325"/>
              <a:gd name="connsiteY34" fmla="*/ 832986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5325" h="1066800">
                <a:moveTo>
                  <a:pt x="534829" y="832986"/>
                </a:moveTo>
                <a:cubicBezTo>
                  <a:pt x="534829" y="786313"/>
                  <a:pt x="516731" y="740593"/>
                  <a:pt x="484346" y="706303"/>
                </a:cubicBezTo>
                <a:cubicBezTo>
                  <a:pt x="449104" y="668203"/>
                  <a:pt x="408146" y="634866"/>
                  <a:pt x="362426" y="610101"/>
                </a:cubicBezTo>
                <a:cubicBezTo>
                  <a:pt x="314801" y="583431"/>
                  <a:pt x="267176" y="556761"/>
                  <a:pt x="219551" y="529138"/>
                </a:cubicBezTo>
                <a:cubicBezTo>
                  <a:pt x="172879" y="500563"/>
                  <a:pt x="131921" y="464368"/>
                  <a:pt x="99536" y="420553"/>
                </a:cubicBezTo>
                <a:cubicBezTo>
                  <a:pt x="66199" y="376738"/>
                  <a:pt x="48101" y="323398"/>
                  <a:pt x="49054" y="268153"/>
                </a:cubicBezTo>
                <a:cubicBezTo>
                  <a:pt x="49054" y="191001"/>
                  <a:pt x="74771" y="128136"/>
                  <a:pt x="127159" y="80511"/>
                </a:cubicBezTo>
                <a:cubicBezTo>
                  <a:pt x="177641" y="32886"/>
                  <a:pt x="243364" y="6216"/>
                  <a:pt x="312896" y="7168"/>
                </a:cubicBezTo>
                <a:cubicBezTo>
                  <a:pt x="360521" y="8121"/>
                  <a:pt x="407194" y="16693"/>
                  <a:pt x="451961" y="32886"/>
                </a:cubicBezTo>
                <a:cubicBezTo>
                  <a:pt x="501491" y="50031"/>
                  <a:pt x="531971" y="58603"/>
                  <a:pt x="541496" y="58603"/>
                </a:cubicBezTo>
                <a:cubicBezTo>
                  <a:pt x="568166" y="58603"/>
                  <a:pt x="584359" y="41458"/>
                  <a:pt x="590074" y="7168"/>
                </a:cubicBezTo>
                <a:lnTo>
                  <a:pt x="622459" y="7168"/>
                </a:lnTo>
                <a:lnTo>
                  <a:pt x="655796" y="331971"/>
                </a:lnTo>
                <a:lnTo>
                  <a:pt x="617696" y="331971"/>
                </a:lnTo>
                <a:cubicBezTo>
                  <a:pt x="592931" y="242436"/>
                  <a:pt x="555784" y="176713"/>
                  <a:pt x="505301" y="133851"/>
                </a:cubicBezTo>
                <a:cubicBezTo>
                  <a:pt x="459581" y="92893"/>
                  <a:pt x="400526" y="70033"/>
                  <a:pt x="339566" y="70033"/>
                </a:cubicBezTo>
                <a:cubicBezTo>
                  <a:pt x="292894" y="70033"/>
                  <a:pt x="254794" y="83368"/>
                  <a:pt x="225266" y="110038"/>
                </a:cubicBezTo>
                <a:cubicBezTo>
                  <a:pt x="195739" y="135756"/>
                  <a:pt x="180499" y="172903"/>
                  <a:pt x="181451" y="211956"/>
                </a:cubicBezTo>
                <a:cubicBezTo>
                  <a:pt x="181451" y="252913"/>
                  <a:pt x="198596" y="291013"/>
                  <a:pt x="232886" y="328161"/>
                </a:cubicBezTo>
                <a:cubicBezTo>
                  <a:pt x="267176" y="364356"/>
                  <a:pt x="325279" y="405313"/>
                  <a:pt x="405289" y="450081"/>
                </a:cubicBezTo>
                <a:cubicBezTo>
                  <a:pt x="506254" y="504374"/>
                  <a:pt x="578644" y="557713"/>
                  <a:pt x="623411" y="610101"/>
                </a:cubicBezTo>
                <a:cubicBezTo>
                  <a:pt x="719614" y="716781"/>
                  <a:pt x="711041" y="881563"/>
                  <a:pt x="603409" y="977766"/>
                </a:cubicBezTo>
                <a:cubicBezTo>
                  <a:pt x="602456" y="978718"/>
                  <a:pt x="601504" y="979671"/>
                  <a:pt x="600551" y="980624"/>
                </a:cubicBezTo>
                <a:cubicBezTo>
                  <a:pt x="540544" y="1033011"/>
                  <a:pt x="467201" y="1059681"/>
                  <a:pt x="379571" y="1059681"/>
                </a:cubicBezTo>
                <a:cubicBezTo>
                  <a:pt x="327184" y="1059681"/>
                  <a:pt x="274796" y="1051108"/>
                  <a:pt x="224314" y="1033963"/>
                </a:cubicBezTo>
                <a:cubicBezTo>
                  <a:pt x="172879" y="1016818"/>
                  <a:pt x="140494" y="1008246"/>
                  <a:pt x="128111" y="1008246"/>
                </a:cubicBezTo>
                <a:cubicBezTo>
                  <a:pt x="116681" y="1008246"/>
                  <a:pt x="106204" y="1013961"/>
                  <a:pt x="99536" y="1023486"/>
                </a:cubicBezTo>
                <a:cubicBezTo>
                  <a:pt x="90964" y="1033011"/>
                  <a:pt x="86201" y="1045393"/>
                  <a:pt x="86201" y="1058728"/>
                </a:cubicBezTo>
                <a:lnTo>
                  <a:pt x="52864" y="1058728"/>
                </a:lnTo>
                <a:lnTo>
                  <a:pt x="7144" y="735831"/>
                </a:lnTo>
                <a:lnTo>
                  <a:pt x="42386" y="735831"/>
                </a:lnTo>
                <a:cubicBezTo>
                  <a:pt x="79534" y="828224"/>
                  <a:pt x="123349" y="896803"/>
                  <a:pt x="173831" y="939666"/>
                </a:cubicBezTo>
                <a:cubicBezTo>
                  <a:pt x="222409" y="983481"/>
                  <a:pt x="286226" y="1006341"/>
                  <a:pt x="350996" y="1005388"/>
                </a:cubicBezTo>
                <a:cubicBezTo>
                  <a:pt x="407194" y="1005388"/>
                  <a:pt x="451961" y="989196"/>
                  <a:pt x="486251" y="957763"/>
                </a:cubicBezTo>
                <a:cubicBezTo>
                  <a:pt x="518636" y="924426"/>
                  <a:pt x="536734" y="879658"/>
                  <a:pt x="534829" y="832986"/>
                </a:cubicBezTo>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3" name="Freeform: Shape 488">
            <a:extLst>
              <a:ext uri="{FF2B5EF4-FFF2-40B4-BE49-F238E27FC236}">
                <a16:creationId xmlns:a16="http://schemas.microsoft.com/office/drawing/2014/main" id="{3CF4C946-ECEC-45AC-8DA1-D4CC2F096FFA}"/>
              </a:ext>
            </a:extLst>
          </p:cNvPr>
          <p:cNvSpPr/>
          <p:nvPr/>
        </p:nvSpPr>
        <p:spPr>
          <a:xfrm>
            <a:off x="1868448" y="5456877"/>
            <a:ext cx="33515" cy="48261"/>
          </a:xfrm>
          <a:custGeom>
            <a:avLst/>
            <a:gdLst>
              <a:gd name="connsiteX0" fmla="*/ 215741 w 714375"/>
              <a:gd name="connsiteY0" fmla="*/ 896779 h 1028700"/>
              <a:gd name="connsiteX1" fmla="*/ 305276 w 714375"/>
              <a:gd name="connsiteY1" fmla="*/ 802481 h 1028700"/>
              <a:gd name="connsiteX2" fmla="*/ 352901 w 714375"/>
              <a:gd name="connsiteY2" fmla="*/ 663416 h 1028700"/>
              <a:gd name="connsiteX3" fmla="*/ 286226 w 714375"/>
              <a:gd name="connsiteY3" fmla="*/ 509111 h 1028700"/>
              <a:gd name="connsiteX4" fmla="*/ 263366 w 714375"/>
              <a:gd name="connsiteY4" fmla="*/ 463391 h 1028700"/>
              <a:gd name="connsiteX5" fmla="*/ 85249 w 714375"/>
              <a:gd name="connsiteY5" fmla="*/ 76676 h 1028700"/>
              <a:gd name="connsiteX6" fmla="*/ 7144 w 714375"/>
              <a:gd name="connsiteY6" fmla="*/ 28099 h 1028700"/>
              <a:gd name="connsiteX7" fmla="*/ 7144 w 714375"/>
              <a:gd name="connsiteY7" fmla="*/ 7144 h 1028700"/>
              <a:gd name="connsiteX8" fmla="*/ 321469 w 714375"/>
              <a:gd name="connsiteY8" fmla="*/ 7144 h 1028700"/>
              <a:gd name="connsiteX9" fmla="*/ 321469 w 714375"/>
              <a:gd name="connsiteY9" fmla="*/ 30004 h 1028700"/>
              <a:gd name="connsiteX10" fmla="*/ 252889 w 714375"/>
              <a:gd name="connsiteY10" fmla="*/ 40481 h 1028700"/>
              <a:gd name="connsiteX11" fmla="*/ 232886 w 714375"/>
              <a:gd name="connsiteY11" fmla="*/ 70961 h 1028700"/>
              <a:gd name="connsiteX12" fmla="*/ 248126 w 714375"/>
              <a:gd name="connsiteY12" fmla="*/ 129064 h 1028700"/>
              <a:gd name="connsiteX13" fmla="*/ 423386 w 714375"/>
              <a:gd name="connsiteY13" fmla="*/ 514826 h 1028700"/>
              <a:gd name="connsiteX14" fmla="*/ 571024 w 714375"/>
              <a:gd name="connsiteY14" fmla="*/ 93821 h 1028700"/>
              <a:gd name="connsiteX15" fmla="*/ 576739 w 714375"/>
              <a:gd name="connsiteY15" fmla="*/ 68104 h 1028700"/>
              <a:gd name="connsiteX16" fmla="*/ 503396 w 714375"/>
              <a:gd name="connsiteY16" fmla="*/ 30004 h 1028700"/>
              <a:gd name="connsiteX17" fmla="*/ 503396 w 714375"/>
              <a:gd name="connsiteY17" fmla="*/ 7144 h 1028700"/>
              <a:gd name="connsiteX18" fmla="*/ 709136 w 714375"/>
              <a:gd name="connsiteY18" fmla="*/ 7144 h 1028700"/>
              <a:gd name="connsiteX19" fmla="*/ 709136 w 714375"/>
              <a:gd name="connsiteY19" fmla="*/ 30004 h 1028700"/>
              <a:gd name="connsiteX20" fmla="*/ 665321 w 714375"/>
              <a:gd name="connsiteY20" fmla="*/ 48101 h 1028700"/>
              <a:gd name="connsiteX21" fmla="*/ 636746 w 714375"/>
              <a:gd name="connsiteY21" fmla="*/ 98584 h 1028700"/>
              <a:gd name="connsiteX22" fmla="*/ 402431 w 714375"/>
              <a:gd name="connsiteY22" fmla="*/ 720566 h 1028700"/>
              <a:gd name="connsiteX23" fmla="*/ 280511 w 714375"/>
              <a:gd name="connsiteY23" fmla="*/ 954881 h 1028700"/>
              <a:gd name="connsiteX24" fmla="*/ 145256 w 714375"/>
              <a:gd name="connsiteY24" fmla="*/ 1025366 h 1028700"/>
              <a:gd name="connsiteX25" fmla="*/ 64294 w 714375"/>
              <a:gd name="connsiteY25" fmla="*/ 999649 h 1028700"/>
              <a:gd name="connsiteX26" fmla="*/ 31909 w 714375"/>
              <a:gd name="connsiteY26" fmla="*/ 936784 h 1028700"/>
              <a:gd name="connsiteX27" fmla="*/ 51911 w 714375"/>
              <a:gd name="connsiteY27" fmla="*/ 889159 h 1028700"/>
              <a:gd name="connsiteX28" fmla="*/ 97631 w 714375"/>
              <a:gd name="connsiteY28" fmla="*/ 869156 h 1028700"/>
              <a:gd name="connsiteX29" fmla="*/ 169069 w 714375"/>
              <a:gd name="connsiteY29" fmla="*/ 882491 h 1028700"/>
              <a:gd name="connsiteX30" fmla="*/ 215741 w 714375"/>
              <a:gd name="connsiteY30" fmla="*/ 896779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4375" h="1028700">
                <a:moveTo>
                  <a:pt x="215741" y="896779"/>
                </a:moveTo>
                <a:cubicBezTo>
                  <a:pt x="244316" y="896779"/>
                  <a:pt x="273844" y="865346"/>
                  <a:pt x="305276" y="802481"/>
                </a:cubicBezTo>
                <a:cubicBezTo>
                  <a:pt x="336709" y="739616"/>
                  <a:pt x="352901" y="692943"/>
                  <a:pt x="352901" y="663416"/>
                </a:cubicBezTo>
                <a:cubicBezTo>
                  <a:pt x="352901" y="641509"/>
                  <a:pt x="330994" y="590074"/>
                  <a:pt x="286226" y="509111"/>
                </a:cubicBezTo>
                <a:lnTo>
                  <a:pt x="263366" y="463391"/>
                </a:lnTo>
                <a:lnTo>
                  <a:pt x="85249" y="76676"/>
                </a:lnTo>
                <a:cubicBezTo>
                  <a:pt x="72866" y="50006"/>
                  <a:pt x="47149" y="33814"/>
                  <a:pt x="7144" y="28099"/>
                </a:cubicBezTo>
                <a:lnTo>
                  <a:pt x="7144" y="7144"/>
                </a:lnTo>
                <a:lnTo>
                  <a:pt x="321469" y="7144"/>
                </a:lnTo>
                <a:lnTo>
                  <a:pt x="321469" y="30004"/>
                </a:lnTo>
                <a:cubicBezTo>
                  <a:pt x="298609" y="30004"/>
                  <a:pt x="274796" y="32861"/>
                  <a:pt x="252889" y="40481"/>
                </a:cubicBezTo>
                <a:cubicBezTo>
                  <a:pt x="240506" y="45244"/>
                  <a:pt x="231934" y="57626"/>
                  <a:pt x="232886" y="70961"/>
                </a:cubicBezTo>
                <a:cubicBezTo>
                  <a:pt x="233839" y="90964"/>
                  <a:pt x="239554" y="110966"/>
                  <a:pt x="248126" y="129064"/>
                </a:cubicBezTo>
                <a:lnTo>
                  <a:pt x="423386" y="514826"/>
                </a:lnTo>
                <a:lnTo>
                  <a:pt x="571024" y="93821"/>
                </a:lnTo>
                <a:cubicBezTo>
                  <a:pt x="574834" y="85249"/>
                  <a:pt x="576739" y="76676"/>
                  <a:pt x="576739" y="68104"/>
                </a:cubicBezTo>
                <a:cubicBezTo>
                  <a:pt x="576739" y="42386"/>
                  <a:pt x="551974" y="30004"/>
                  <a:pt x="503396" y="30004"/>
                </a:cubicBezTo>
                <a:lnTo>
                  <a:pt x="503396" y="7144"/>
                </a:lnTo>
                <a:lnTo>
                  <a:pt x="709136" y="7144"/>
                </a:lnTo>
                <a:lnTo>
                  <a:pt x="709136" y="30004"/>
                </a:lnTo>
                <a:cubicBezTo>
                  <a:pt x="692944" y="30956"/>
                  <a:pt x="677704" y="37624"/>
                  <a:pt x="665321" y="48101"/>
                </a:cubicBezTo>
                <a:cubicBezTo>
                  <a:pt x="651986" y="62389"/>
                  <a:pt x="642461" y="79534"/>
                  <a:pt x="636746" y="98584"/>
                </a:cubicBezTo>
                <a:lnTo>
                  <a:pt x="402431" y="720566"/>
                </a:lnTo>
                <a:cubicBezTo>
                  <a:pt x="361474" y="830104"/>
                  <a:pt x="321469" y="908209"/>
                  <a:pt x="280511" y="954881"/>
                </a:cubicBezTo>
                <a:cubicBezTo>
                  <a:pt x="240506" y="1001554"/>
                  <a:pt x="195739" y="1025366"/>
                  <a:pt x="145256" y="1025366"/>
                </a:cubicBezTo>
                <a:cubicBezTo>
                  <a:pt x="115729" y="1026318"/>
                  <a:pt x="87154" y="1017746"/>
                  <a:pt x="64294" y="999649"/>
                </a:cubicBezTo>
                <a:cubicBezTo>
                  <a:pt x="44291" y="985361"/>
                  <a:pt x="31909" y="961549"/>
                  <a:pt x="31909" y="936784"/>
                </a:cubicBezTo>
                <a:cubicBezTo>
                  <a:pt x="31909" y="918686"/>
                  <a:pt x="38576" y="901541"/>
                  <a:pt x="51911" y="889159"/>
                </a:cubicBezTo>
                <a:cubicBezTo>
                  <a:pt x="63341" y="876776"/>
                  <a:pt x="80486" y="869156"/>
                  <a:pt x="97631" y="869156"/>
                </a:cubicBezTo>
                <a:cubicBezTo>
                  <a:pt x="122396" y="870109"/>
                  <a:pt x="146209" y="873918"/>
                  <a:pt x="169069" y="882491"/>
                </a:cubicBezTo>
                <a:cubicBezTo>
                  <a:pt x="184309" y="889159"/>
                  <a:pt x="199549" y="893921"/>
                  <a:pt x="215741" y="896779"/>
                </a:cubicBezTo>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4" name="Freeform: Shape 489">
            <a:extLst>
              <a:ext uri="{FF2B5EF4-FFF2-40B4-BE49-F238E27FC236}">
                <a16:creationId xmlns:a16="http://schemas.microsoft.com/office/drawing/2014/main" id="{5338DEDF-CFF7-4A84-B98A-0DCF9473FA15}"/>
              </a:ext>
            </a:extLst>
          </p:cNvPr>
          <p:cNvSpPr/>
          <p:nvPr/>
        </p:nvSpPr>
        <p:spPr>
          <a:xfrm>
            <a:off x="1902321" y="5456117"/>
            <a:ext cx="54518" cy="33515"/>
          </a:xfrm>
          <a:custGeom>
            <a:avLst/>
            <a:gdLst>
              <a:gd name="connsiteX0" fmla="*/ 10001 w 1162050"/>
              <a:gd name="connsiteY0" fmla="*/ 101441 h 714375"/>
              <a:gd name="connsiteX1" fmla="*/ 10001 w 1162050"/>
              <a:gd name="connsiteY1" fmla="*/ 75724 h 714375"/>
              <a:gd name="connsiteX2" fmla="*/ 223361 w 1162050"/>
              <a:gd name="connsiteY2" fmla="*/ 7144 h 714375"/>
              <a:gd name="connsiteX3" fmla="*/ 233839 w 1162050"/>
              <a:gd name="connsiteY3" fmla="*/ 10001 h 714375"/>
              <a:gd name="connsiteX4" fmla="*/ 233839 w 1162050"/>
              <a:gd name="connsiteY4" fmla="*/ 124301 h 714375"/>
              <a:gd name="connsiteX5" fmla="*/ 373856 w 1162050"/>
              <a:gd name="connsiteY5" fmla="*/ 30004 h 714375"/>
              <a:gd name="connsiteX6" fmla="*/ 470059 w 1162050"/>
              <a:gd name="connsiteY6" fmla="*/ 7144 h 714375"/>
              <a:gd name="connsiteX7" fmla="*/ 631984 w 1162050"/>
              <a:gd name="connsiteY7" fmla="*/ 134779 h 714375"/>
              <a:gd name="connsiteX8" fmla="*/ 880586 w 1162050"/>
              <a:gd name="connsiteY8" fmla="*/ 7144 h 714375"/>
              <a:gd name="connsiteX9" fmla="*/ 1057751 w 1162050"/>
              <a:gd name="connsiteY9" fmla="*/ 278607 h 714375"/>
              <a:gd name="connsiteX10" fmla="*/ 1057751 w 1162050"/>
              <a:gd name="connsiteY10" fmla="*/ 592932 h 714375"/>
              <a:gd name="connsiteX11" fmla="*/ 1123474 w 1162050"/>
              <a:gd name="connsiteY11" fmla="*/ 682466 h 714375"/>
              <a:gd name="connsiteX12" fmla="*/ 1163479 w 1162050"/>
              <a:gd name="connsiteY12" fmla="*/ 685324 h 714375"/>
              <a:gd name="connsiteX13" fmla="*/ 1163479 w 1162050"/>
              <a:gd name="connsiteY13" fmla="*/ 708184 h 714375"/>
              <a:gd name="connsiteX14" fmla="*/ 830104 w 1162050"/>
              <a:gd name="connsiteY14" fmla="*/ 708184 h 714375"/>
              <a:gd name="connsiteX15" fmla="*/ 830104 w 1162050"/>
              <a:gd name="connsiteY15" fmla="*/ 685324 h 714375"/>
              <a:gd name="connsiteX16" fmla="*/ 913924 w 1162050"/>
              <a:gd name="connsiteY16" fmla="*/ 659607 h 714375"/>
              <a:gd name="connsiteX17" fmla="*/ 931069 w 1162050"/>
              <a:gd name="connsiteY17" fmla="*/ 575786 h 714375"/>
              <a:gd name="connsiteX18" fmla="*/ 931069 w 1162050"/>
              <a:gd name="connsiteY18" fmla="*/ 253841 h 714375"/>
              <a:gd name="connsiteX19" fmla="*/ 906304 w 1162050"/>
              <a:gd name="connsiteY19" fmla="*/ 122396 h 714375"/>
              <a:gd name="connsiteX20" fmla="*/ 816769 w 1162050"/>
              <a:gd name="connsiteY20" fmla="*/ 86201 h 714375"/>
              <a:gd name="connsiteX21" fmla="*/ 651034 w 1162050"/>
              <a:gd name="connsiteY21" fmla="*/ 179546 h 714375"/>
              <a:gd name="connsiteX22" fmla="*/ 651034 w 1162050"/>
              <a:gd name="connsiteY22" fmla="*/ 563404 h 714375"/>
              <a:gd name="connsiteX23" fmla="*/ 671989 w 1162050"/>
              <a:gd name="connsiteY23" fmla="*/ 659607 h 714375"/>
              <a:gd name="connsiteX24" fmla="*/ 760571 w 1162050"/>
              <a:gd name="connsiteY24" fmla="*/ 685324 h 714375"/>
              <a:gd name="connsiteX25" fmla="*/ 760571 w 1162050"/>
              <a:gd name="connsiteY25" fmla="*/ 708184 h 714375"/>
              <a:gd name="connsiteX26" fmla="*/ 419576 w 1162050"/>
              <a:gd name="connsiteY26" fmla="*/ 708184 h 714375"/>
              <a:gd name="connsiteX27" fmla="*/ 419576 w 1162050"/>
              <a:gd name="connsiteY27" fmla="*/ 685324 h 714375"/>
              <a:gd name="connsiteX28" fmla="*/ 503396 w 1162050"/>
              <a:gd name="connsiteY28" fmla="*/ 660559 h 714375"/>
              <a:gd name="connsiteX29" fmla="*/ 523399 w 1162050"/>
              <a:gd name="connsiteY29" fmla="*/ 576739 h 714375"/>
              <a:gd name="connsiteX30" fmla="*/ 523399 w 1162050"/>
              <a:gd name="connsiteY30" fmla="*/ 246221 h 714375"/>
              <a:gd name="connsiteX31" fmla="*/ 422434 w 1162050"/>
              <a:gd name="connsiteY31" fmla="*/ 86201 h 714375"/>
              <a:gd name="connsiteX32" fmla="*/ 338614 w 1162050"/>
              <a:gd name="connsiteY32" fmla="*/ 104299 h 714375"/>
              <a:gd name="connsiteX33" fmla="*/ 265271 w 1162050"/>
              <a:gd name="connsiteY33" fmla="*/ 147161 h 714375"/>
              <a:gd name="connsiteX34" fmla="*/ 242411 w 1162050"/>
              <a:gd name="connsiteY34" fmla="*/ 175736 h 714375"/>
              <a:gd name="connsiteX35" fmla="*/ 242411 w 1162050"/>
              <a:gd name="connsiteY35" fmla="*/ 605314 h 714375"/>
              <a:gd name="connsiteX36" fmla="*/ 263366 w 1162050"/>
              <a:gd name="connsiteY36" fmla="*/ 666274 h 714375"/>
              <a:gd name="connsiteX37" fmla="*/ 345281 w 1162050"/>
              <a:gd name="connsiteY37" fmla="*/ 684371 h 714375"/>
              <a:gd name="connsiteX38" fmla="*/ 345281 w 1162050"/>
              <a:gd name="connsiteY38" fmla="*/ 707232 h 714375"/>
              <a:gd name="connsiteX39" fmla="*/ 7144 w 1162050"/>
              <a:gd name="connsiteY39" fmla="*/ 707232 h 714375"/>
              <a:gd name="connsiteX40" fmla="*/ 7144 w 1162050"/>
              <a:gd name="connsiteY40" fmla="*/ 684371 h 714375"/>
              <a:gd name="connsiteX41" fmla="*/ 92869 w 1162050"/>
              <a:gd name="connsiteY41" fmla="*/ 661511 h 714375"/>
              <a:gd name="connsiteX42" fmla="*/ 113824 w 1162050"/>
              <a:gd name="connsiteY42" fmla="*/ 577691 h 714375"/>
              <a:gd name="connsiteX43" fmla="*/ 113824 w 1162050"/>
              <a:gd name="connsiteY43" fmla="*/ 191929 h 714375"/>
              <a:gd name="connsiteX44" fmla="*/ 101441 w 1162050"/>
              <a:gd name="connsiteY44" fmla="*/ 115729 h 714375"/>
              <a:gd name="connsiteX45" fmla="*/ 60484 w 1162050"/>
              <a:gd name="connsiteY45" fmla="*/ 94774 h 714375"/>
              <a:gd name="connsiteX46" fmla="*/ 10001 w 1162050"/>
              <a:gd name="connsiteY46" fmla="*/ 101441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2050" h="714375">
                <a:moveTo>
                  <a:pt x="10001" y="101441"/>
                </a:moveTo>
                <a:lnTo>
                  <a:pt x="10001" y="75724"/>
                </a:lnTo>
                <a:cubicBezTo>
                  <a:pt x="83344" y="55721"/>
                  <a:pt x="153829" y="32861"/>
                  <a:pt x="223361" y="7144"/>
                </a:cubicBezTo>
                <a:lnTo>
                  <a:pt x="233839" y="10001"/>
                </a:lnTo>
                <a:lnTo>
                  <a:pt x="233839" y="124301"/>
                </a:lnTo>
                <a:cubicBezTo>
                  <a:pt x="296704" y="76676"/>
                  <a:pt x="343376" y="45244"/>
                  <a:pt x="373856" y="30004"/>
                </a:cubicBezTo>
                <a:cubicBezTo>
                  <a:pt x="403384" y="14764"/>
                  <a:pt x="436721" y="7144"/>
                  <a:pt x="470059" y="7144"/>
                </a:cubicBezTo>
                <a:cubicBezTo>
                  <a:pt x="550069" y="7144"/>
                  <a:pt x="604361" y="50006"/>
                  <a:pt x="631984" y="134779"/>
                </a:cubicBezTo>
                <a:cubicBezTo>
                  <a:pt x="711041" y="49054"/>
                  <a:pt x="793909" y="7144"/>
                  <a:pt x="880586" y="7144"/>
                </a:cubicBezTo>
                <a:cubicBezTo>
                  <a:pt x="998696" y="7144"/>
                  <a:pt x="1057751" y="97632"/>
                  <a:pt x="1057751" y="278607"/>
                </a:cubicBezTo>
                <a:lnTo>
                  <a:pt x="1057751" y="592932"/>
                </a:lnTo>
                <a:cubicBezTo>
                  <a:pt x="1057751" y="650082"/>
                  <a:pt x="1079659" y="679609"/>
                  <a:pt x="1123474" y="682466"/>
                </a:cubicBezTo>
                <a:lnTo>
                  <a:pt x="1163479" y="685324"/>
                </a:lnTo>
                <a:lnTo>
                  <a:pt x="1163479" y="708184"/>
                </a:lnTo>
                <a:lnTo>
                  <a:pt x="830104" y="708184"/>
                </a:lnTo>
                <a:lnTo>
                  <a:pt x="830104" y="685324"/>
                </a:lnTo>
                <a:cubicBezTo>
                  <a:pt x="874871" y="680561"/>
                  <a:pt x="902494" y="671989"/>
                  <a:pt x="913924" y="659607"/>
                </a:cubicBezTo>
                <a:cubicBezTo>
                  <a:pt x="925354" y="647224"/>
                  <a:pt x="931069" y="619601"/>
                  <a:pt x="931069" y="575786"/>
                </a:cubicBezTo>
                <a:lnTo>
                  <a:pt x="931069" y="253841"/>
                </a:lnTo>
                <a:cubicBezTo>
                  <a:pt x="931069" y="190976"/>
                  <a:pt x="922496" y="147161"/>
                  <a:pt x="906304" y="122396"/>
                </a:cubicBezTo>
                <a:cubicBezTo>
                  <a:pt x="890111" y="97632"/>
                  <a:pt x="859631" y="86201"/>
                  <a:pt x="816769" y="86201"/>
                </a:cubicBezTo>
                <a:cubicBezTo>
                  <a:pt x="750094" y="86201"/>
                  <a:pt x="693896" y="117634"/>
                  <a:pt x="651034" y="179546"/>
                </a:cubicBezTo>
                <a:lnTo>
                  <a:pt x="651034" y="563404"/>
                </a:lnTo>
                <a:cubicBezTo>
                  <a:pt x="651034" y="611029"/>
                  <a:pt x="657701" y="643414"/>
                  <a:pt x="671989" y="659607"/>
                </a:cubicBezTo>
                <a:cubicBezTo>
                  <a:pt x="687229" y="675799"/>
                  <a:pt x="716756" y="684371"/>
                  <a:pt x="760571" y="685324"/>
                </a:cubicBezTo>
                <a:lnTo>
                  <a:pt x="760571" y="708184"/>
                </a:lnTo>
                <a:lnTo>
                  <a:pt x="419576" y="708184"/>
                </a:lnTo>
                <a:lnTo>
                  <a:pt x="419576" y="685324"/>
                </a:lnTo>
                <a:cubicBezTo>
                  <a:pt x="463391" y="682466"/>
                  <a:pt x="491014" y="673894"/>
                  <a:pt x="503396" y="660559"/>
                </a:cubicBezTo>
                <a:cubicBezTo>
                  <a:pt x="516731" y="647224"/>
                  <a:pt x="523399" y="619601"/>
                  <a:pt x="523399" y="576739"/>
                </a:cubicBezTo>
                <a:lnTo>
                  <a:pt x="523399" y="246221"/>
                </a:lnTo>
                <a:cubicBezTo>
                  <a:pt x="523399" y="139541"/>
                  <a:pt x="490061" y="86201"/>
                  <a:pt x="422434" y="86201"/>
                </a:cubicBezTo>
                <a:cubicBezTo>
                  <a:pt x="393859" y="86201"/>
                  <a:pt x="365284" y="92869"/>
                  <a:pt x="338614" y="104299"/>
                </a:cubicBezTo>
                <a:cubicBezTo>
                  <a:pt x="311944" y="113824"/>
                  <a:pt x="287179" y="128111"/>
                  <a:pt x="265271" y="147161"/>
                </a:cubicBezTo>
                <a:cubicBezTo>
                  <a:pt x="250031" y="162401"/>
                  <a:pt x="242411" y="171926"/>
                  <a:pt x="242411" y="175736"/>
                </a:cubicBezTo>
                <a:lnTo>
                  <a:pt x="242411" y="605314"/>
                </a:lnTo>
                <a:cubicBezTo>
                  <a:pt x="242411" y="634841"/>
                  <a:pt x="249079" y="654844"/>
                  <a:pt x="263366" y="666274"/>
                </a:cubicBezTo>
                <a:cubicBezTo>
                  <a:pt x="277654" y="676751"/>
                  <a:pt x="305276" y="682466"/>
                  <a:pt x="345281" y="684371"/>
                </a:cubicBezTo>
                <a:lnTo>
                  <a:pt x="345281" y="707232"/>
                </a:lnTo>
                <a:lnTo>
                  <a:pt x="7144" y="707232"/>
                </a:lnTo>
                <a:lnTo>
                  <a:pt x="7144" y="684371"/>
                </a:lnTo>
                <a:cubicBezTo>
                  <a:pt x="50006" y="683419"/>
                  <a:pt x="78581" y="675799"/>
                  <a:pt x="92869" y="661511"/>
                </a:cubicBezTo>
                <a:cubicBezTo>
                  <a:pt x="107156" y="647224"/>
                  <a:pt x="113824" y="619601"/>
                  <a:pt x="113824" y="577691"/>
                </a:cubicBezTo>
                <a:lnTo>
                  <a:pt x="113824" y="191929"/>
                </a:lnTo>
                <a:cubicBezTo>
                  <a:pt x="113824" y="155734"/>
                  <a:pt x="110014" y="130016"/>
                  <a:pt x="101441" y="115729"/>
                </a:cubicBezTo>
                <a:cubicBezTo>
                  <a:pt x="94774" y="101441"/>
                  <a:pt x="80486" y="94774"/>
                  <a:pt x="60484" y="94774"/>
                </a:cubicBezTo>
                <a:cubicBezTo>
                  <a:pt x="43339" y="95726"/>
                  <a:pt x="27146" y="97632"/>
                  <a:pt x="10001" y="101441"/>
                </a:cubicBezTo>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5" name="Freeform: Shape 490">
            <a:extLst>
              <a:ext uri="{FF2B5EF4-FFF2-40B4-BE49-F238E27FC236}">
                <a16:creationId xmlns:a16="http://schemas.microsoft.com/office/drawing/2014/main" id="{942DFA5B-C233-4FFB-8C44-7BF597438092}"/>
              </a:ext>
            </a:extLst>
          </p:cNvPr>
          <p:cNvSpPr/>
          <p:nvPr/>
        </p:nvSpPr>
        <p:spPr>
          <a:xfrm>
            <a:off x="1957778" y="5441683"/>
            <a:ext cx="37984" cy="47815"/>
          </a:xfrm>
          <a:custGeom>
            <a:avLst/>
            <a:gdLst>
              <a:gd name="connsiteX0" fmla="*/ 809149 w 809625"/>
              <a:gd name="connsiteY0" fmla="*/ 283369 h 1019175"/>
              <a:gd name="connsiteX1" fmla="*/ 799624 w 809625"/>
              <a:gd name="connsiteY1" fmla="*/ 359569 h 1019175"/>
              <a:gd name="connsiteX2" fmla="*/ 763429 w 809625"/>
              <a:gd name="connsiteY2" fmla="*/ 437674 h 1019175"/>
              <a:gd name="connsiteX3" fmla="*/ 692944 w 809625"/>
              <a:gd name="connsiteY3" fmla="*/ 509111 h 1019175"/>
              <a:gd name="connsiteX4" fmla="*/ 572929 w 809625"/>
              <a:gd name="connsiteY4" fmla="*/ 557689 h 1019175"/>
              <a:gd name="connsiteX5" fmla="*/ 395764 w 809625"/>
              <a:gd name="connsiteY5" fmla="*/ 577691 h 1019175"/>
              <a:gd name="connsiteX6" fmla="*/ 290989 w 809625"/>
              <a:gd name="connsiteY6" fmla="*/ 572929 h 1019175"/>
              <a:gd name="connsiteX7" fmla="*/ 290989 w 809625"/>
              <a:gd name="connsiteY7" fmla="*/ 850106 h 1019175"/>
              <a:gd name="connsiteX8" fmla="*/ 316706 w 809625"/>
              <a:gd name="connsiteY8" fmla="*/ 959643 h 1019175"/>
              <a:gd name="connsiteX9" fmla="*/ 433864 w 809625"/>
              <a:gd name="connsiteY9" fmla="*/ 987266 h 1019175"/>
              <a:gd name="connsiteX10" fmla="*/ 433864 w 809625"/>
              <a:gd name="connsiteY10" fmla="*/ 1015841 h 1019175"/>
              <a:gd name="connsiteX11" fmla="*/ 7144 w 809625"/>
              <a:gd name="connsiteY11" fmla="*/ 1015841 h 1019175"/>
              <a:gd name="connsiteX12" fmla="*/ 7144 w 809625"/>
              <a:gd name="connsiteY12" fmla="*/ 987266 h 1019175"/>
              <a:gd name="connsiteX13" fmla="*/ 113824 w 809625"/>
              <a:gd name="connsiteY13" fmla="*/ 954881 h 1019175"/>
              <a:gd name="connsiteX14" fmla="*/ 134779 w 809625"/>
              <a:gd name="connsiteY14" fmla="*/ 832961 h 1019175"/>
              <a:gd name="connsiteX15" fmla="*/ 134779 w 809625"/>
              <a:gd name="connsiteY15" fmla="*/ 172879 h 1019175"/>
              <a:gd name="connsiteX16" fmla="*/ 113824 w 809625"/>
              <a:gd name="connsiteY16" fmla="*/ 68104 h 1019175"/>
              <a:gd name="connsiteX17" fmla="*/ 7144 w 809625"/>
              <a:gd name="connsiteY17" fmla="*/ 35719 h 1019175"/>
              <a:gd name="connsiteX18" fmla="*/ 7144 w 809625"/>
              <a:gd name="connsiteY18" fmla="*/ 7144 h 1019175"/>
              <a:gd name="connsiteX19" fmla="*/ 409099 w 809625"/>
              <a:gd name="connsiteY19" fmla="*/ 7144 h 1019175"/>
              <a:gd name="connsiteX20" fmla="*/ 541496 w 809625"/>
              <a:gd name="connsiteY20" fmla="*/ 20479 h 1019175"/>
              <a:gd name="connsiteX21" fmla="*/ 668179 w 809625"/>
              <a:gd name="connsiteY21" fmla="*/ 61436 h 1019175"/>
              <a:gd name="connsiteX22" fmla="*/ 809149 w 809625"/>
              <a:gd name="connsiteY22" fmla="*/ 283369 h 1019175"/>
              <a:gd name="connsiteX23" fmla="*/ 290989 w 809625"/>
              <a:gd name="connsiteY23" fmla="*/ 115729 h 1019175"/>
              <a:gd name="connsiteX24" fmla="*/ 290989 w 809625"/>
              <a:gd name="connsiteY24" fmla="*/ 511968 h 1019175"/>
              <a:gd name="connsiteX25" fmla="*/ 377666 w 809625"/>
              <a:gd name="connsiteY25" fmla="*/ 516731 h 1019175"/>
              <a:gd name="connsiteX26" fmla="*/ 642461 w 809625"/>
              <a:gd name="connsiteY26" fmla="*/ 292894 h 1019175"/>
              <a:gd name="connsiteX27" fmla="*/ 569119 w 809625"/>
              <a:gd name="connsiteY27" fmla="*/ 120491 h 1019175"/>
              <a:gd name="connsiteX28" fmla="*/ 342424 w 809625"/>
              <a:gd name="connsiteY28" fmla="*/ 64294 h 1019175"/>
              <a:gd name="connsiteX29" fmla="*/ 301466 w 809625"/>
              <a:gd name="connsiteY29" fmla="*/ 74771 h 1019175"/>
              <a:gd name="connsiteX30" fmla="*/ 290989 w 809625"/>
              <a:gd name="connsiteY30" fmla="*/ 115729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9625" h="1019175">
                <a:moveTo>
                  <a:pt x="809149" y="283369"/>
                </a:moveTo>
                <a:cubicBezTo>
                  <a:pt x="809149" y="309086"/>
                  <a:pt x="806291" y="334804"/>
                  <a:pt x="799624" y="359569"/>
                </a:cubicBezTo>
                <a:cubicBezTo>
                  <a:pt x="792004" y="387191"/>
                  <a:pt x="779621" y="413861"/>
                  <a:pt x="763429" y="437674"/>
                </a:cubicBezTo>
                <a:cubicBezTo>
                  <a:pt x="745331" y="466249"/>
                  <a:pt x="721519" y="491014"/>
                  <a:pt x="692944" y="509111"/>
                </a:cubicBezTo>
                <a:cubicBezTo>
                  <a:pt x="655796" y="531018"/>
                  <a:pt x="614839" y="548164"/>
                  <a:pt x="572929" y="557689"/>
                </a:cubicBezTo>
                <a:cubicBezTo>
                  <a:pt x="514826" y="571976"/>
                  <a:pt x="455771" y="578643"/>
                  <a:pt x="395764" y="577691"/>
                </a:cubicBezTo>
                <a:cubicBezTo>
                  <a:pt x="365284" y="577691"/>
                  <a:pt x="330041" y="575786"/>
                  <a:pt x="290989" y="572929"/>
                </a:cubicBezTo>
                <a:lnTo>
                  <a:pt x="290989" y="850106"/>
                </a:lnTo>
                <a:cubicBezTo>
                  <a:pt x="290989" y="906304"/>
                  <a:pt x="299561" y="942499"/>
                  <a:pt x="316706" y="959643"/>
                </a:cubicBezTo>
                <a:cubicBezTo>
                  <a:pt x="334804" y="975836"/>
                  <a:pt x="373856" y="985361"/>
                  <a:pt x="433864" y="987266"/>
                </a:cubicBezTo>
                <a:lnTo>
                  <a:pt x="433864" y="1015841"/>
                </a:lnTo>
                <a:lnTo>
                  <a:pt x="7144" y="1015841"/>
                </a:lnTo>
                <a:lnTo>
                  <a:pt x="7144" y="987266"/>
                </a:lnTo>
                <a:cubicBezTo>
                  <a:pt x="65246" y="982504"/>
                  <a:pt x="100489" y="971074"/>
                  <a:pt x="113824" y="954881"/>
                </a:cubicBezTo>
                <a:cubicBezTo>
                  <a:pt x="128111" y="937736"/>
                  <a:pt x="134779" y="896779"/>
                  <a:pt x="134779" y="832961"/>
                </a:cubicBezTo>
                <a:lnTo>
                  <a:pt x="134779" y="172879"/>
                </a:lnTo>
                <a:cubicBezTo>
                  <a:pt x="134779" y="117634"/>
                  <a:pt x="128111" y="83344"/>
                  <a:pt x="113824" y="68104"/>
                </a:cubicBezTo>
                <a:cubicBezTo>
                  <a:pt x="99536" y="52864"/>
                  <a:pt x="64294" y="42386"/>
                  <a:pt x="7144" y="35719"/>
                </a:cubicBezTo>
                <a:lnTo>
                  <a:pt x="7144" y="7144"/>
                </a:lnTo>
                <a:lnTo>
                  <a:pt x="409099" y="7144"/>
                </a:lnTo>
                <a:cubicBezTo>
                  <a:pt x="453866" y="7144"/>
                  <a:pt x="497681" y="11906"/>
                  <a:pt x="541496" y="20479"/>
                </a:cubicBezTo>
                <a:cubicBezTo>
                  <a:pt x="585311" y="29051"/>
                  <a:pt x="627221" y="43339"/>
                  <a:pt x="668179" y="61436"/>
                </a:cubicBezTo>
                <a:cubicBezTo>
                  <a:pt x="755809" y="99536"/>
                  <a:pt x="812006" y="187166"/>
                  <a:pt x="809149" y="283369"/>
                </a:cubicBezTo>
                <a:moveTo>
                  <a:pt x="290989" y="115729"/>
                </a:moveTo>
                <a:lnTo>
                  <a:pt x="290989" y="511968"/>
                </a:lnTo>
                <a:cubicBezTo>
                  <a:pt x="325279" y="514826"/>
                  <a:pt x="354806" y="516731"/>
                  <a:pt x="377666" y="516731"/>
                </a:cubicBezTo>
                <a:cubicBezTo>
                  <a:pt x="554831" y="516731"/>
                  <a:pt x="642461" y="442436"/>
                  <a:pt x="642461" y="292894"/>
                </a:cubicBezTo>
                <a:cubicBezTo>
                  <a:pt x="642461" y="214789"/>
                  <a:pt x="617696" y="157639"/>
                  <a:pt x="569119" y="120491"/>
                </a:cubicBezTo>
                <a:cubicBezTo>
                  <a:pt x="520541" y="83344"/>
                  <a:pt x="444341" y="64294"/>
                  <a:pt x="342424" y="64294"/>
                </a:cubicBezTo>
                <a:cubicBezTo>
                  <a:pt x="322421" y="64294"/>
                  <a:pt x="308134" y="68104"/>
                  <a:pt x="301466" y="74771"/>
                </a:cubicBezTo>
                <a:cubicBezTo>
                  <a:pt x="294799" y="81439"/>
                  <a:pt x="290989" y="94774"/>
                  <a:pt x="290989" y="115729"/>
                </a:cubicBezTo>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6" name="Freeform: Shape 491">
            <a:extLst>
              <a:ext uri="{FF2B5EF4-FFF2-40B4-BE49-F238E27FC236}">
                <a16:creationId xmlns:a16="http://schemas.microsoft.com/office/drawing/2014/main" id="{3659A592-DE9C-44CC-88C1-D23447A0BAB4}"/>
              </a:ext>
            </a:extLst>
          </p:cNvPr>
          <p:cNvSpPr/>
          <p:nvPr/>
        </p:nvSpPr>
        <p:spPr>
          <a:xfrm>
            <a:off x="1997459" y="5456877"/>
            <a:ext cx="33515" cy="48261"/>
          </a:xfrm>
          <a:custGeom>
            <a:avLst/>
            <a:gdLst>
              <a:gd name="connsiteX0" fmla="*/ 215741 w 714375"/>
              <a:gd name="connsiteY0" fmla="*/ 896779 h 1028700"/>
              <a:gd name="connsiteX1" fmla="*/ 305276 w 714375"/>
              <a:gd name="connsiteY1" fmla="*/ 802481 h 1028700"/>
              <a:gd name="connsiteX2" fmla="*/ 352901 w 714375"/>
              <a:gd name="connsiteY2" fmla="*/ 663416 h 1028700"/>
              <a:gd name="connsiteX3" fmla="*/ 286226 w 714375"/>
              <a:gd name="connsiteY3" fmla="*/ 509111 h 1028700"/>
              <a:gd name="connsiteX4" fmla="*/ 263366 w 714375"/>
              <a:gd name="connsiteY4" fmla="*/ 463391 h 1028700"/>
              <a:gd name="connsiteX5" fmla="*/ 85249 w 714375"/>
              <a:gd name="connsiteY5" fmla="*/ 76676 h 1028700"/>
              <a:gd name="connsiteX6" fmla="*/ 7144 w 714375"/>
              <a:gd name="connsiteY6" fmla="*/ 28099 h 1028700"/>
              <a:gd name="connsiteX7" fmla="*/ 7144 w 714375"/>
              <a:gd name="connsiteY7" fmla="*/ 7144 h 1028700"/>
              <a:gd name="connsiteX8" fmla="*/ 321469 w 714375"/>
              <a:gd name="connsiteY8" fmla="*/ 7144 h 1028700"/>
              <a:gd name="connsiteX9" fmla="*/ 321469 w 714375"/>
              <a:gd name="connsiteY9" fmla="*/ 30004 h 1028700"/>
              <a:gd name="connsiteX10" fmla="*/ 252889 w 714375"/>
              <a:gd name="connsiteY10" fmla="*/ 40481 h 1028700"/>
              <a:gd name="connsiteX11" fmla="*/ 232886 w 714375"/>
              <a:gd name="connsiteY11" fmla="*/ 70961 h 1028700"/>
              <a:gd name="connsiteX12" fmla="*/ 248126 w 714375"/>
              <a:gd name="connsiteY12" fmla="*/ 129064 h 1028700"/>
              <a:gd name="connsiteX13" fmla="*/ 423386 w 714375"/>
              <a:gd name="connsiteY13" fmla="*/ 514826 h 1028700"/>
              <a:gd name="connsiteX14" fmla="*/ 571024 w 714375"/>
              <a:gd name="connsiteY14" fmla="*/ 93821 h 1028700"/>
              <a:gd name="connsiteX15" fmla="*/ 576739 w 714375"/>
              <a:gd name="connsiteY15" fmla="*/ 68104 h 1028700"/>
              <a:gd name="connsiteX16" fmla="*/ 503396 w 714375"/>
              <a:gd name="connsiteY16" fmla="*/ 30004 h 1028700"/>
              <a:gd name="connsiteX17" fmla="*/ 503396 w 714375"/>
              <a:gd name="connsiteY17" fmla="*/ 7144 h 1028700"/>
              <a:gd name="connsiteX18" fmla="*/ 709136 w 714375"/>
              <a:gd name="connsiteY18" fmla="*/ 7144 h 1028700"/>
              <a:gd name="connsiteX19" fmla="*/ 709136 w 714375"/>
              <a:gd name="connsiteY19" fmla="*/ 30004 h 1028700"/>
              <a:gd name="connsiteX20" fmla="*/ 665321 w 714375"/>
              <a:gd name="connsiteY20" fmla="*/ 48101 h 1028700"/>
              <a:gd name="connsiteX21" fmla="*/ 636746 w 714375"/>
              <a:gd name="connsiteY21" fmla="*/ 98584 h 1028700"/>
              <a:gd name="connsiteX22" fmla="*/ 402431 w 714375"/>
              <a:gd name="connsiteY22" fmla="*/ 720566 h 1028700"/>
              <a:gd name="connsiteX23" fmla="*/ 280511 w 714375"/>
              <a:gd name="connsiteY23" fmla="*/ 954881 h 1028700"/>
              <a:gd name="connsiteX24" fmla="*/ 145256 w 714375"/>
              <a:gd name="connsiteY24" fmla="*/ 1025366 h 1028700"/>
              <a:gd name="connsiteX25" fmla="*/ 64294 w 714375"/>
              <a:gd name="connsiteY25" fmla="*/ 999649 h 1028700"/>
              <a:gd name="connsiteX26" fmla="*/ 31909 w 714375"/>
              <a:gd name="connsiteY26" fmla="*/ 936784 h 1028700"/>
              <a:gd name="connsiteX27" fmla="*/ 51911 w 714375"/>
              <a:gd name="connsiteY27" fmla="*/ 889159 h 1028700"/>
              <a:gd name="connsiteX28" fmla="*/ 97631 w 714375"/>
              <a:gd name="connsiteY28" fmla="*/ 869156 h 1028700"/>
              <a:gd name="connsiteX29" fmla="*/ 169069 w 714375"/>
              <a:gd name="connsiteY29" fmla="*/ 882491 h 1028700"/>
              <a:gd name="connsiteX30" fmla="*/ 215741 w 714375"/>
              <a:gd name="connsiteY30" fmla="*/ 896779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4375" h="1028700">
                <a:moveTo>
                  <a:pt x="215741" y="896779"/>
                </a:moveTo>
                <a:cubicBezTo>
                  <a:pt x="244316" y="896779"/>
                  <a:pt x="273844" y="865346"/>
                  <a:pt x="305276" y="802481"/>
                </a:cubicBezTo>
                <a:cubicBezTo>
                  <a:pt x="336709" y="739616"/>
                  <a:pt x="352901" y="692943"/>
                  <a:pt x="352901" y="663416"/>
                </a:cubicBezTo>
                <a:cubicBezTo>
                  <a:pt x="352901" y="641509"/>
                  <a:pt x="330994" y="590074"/>
                  <a:pt x="286226" y="509111"/>
                </a:cubicBezTo>
                <a:lnTo>
                  <a:pt x="263366" y="463391"/>
                </a:lnTo>
                <a:lnTo>
                  <a:pt x="85249" y="76676"/>
                </a:lnTo>
                <a:cubicBezTo>
                  <a:pt x="72866" y="50006"/>
                  <a:pt x="47149" y="33814"/>
                  <a:pt x="7144" y="28099"/>
                </a:cubicBezTo>
                <a:lnTo>
                  <a:pt x="7144" y="7144"/>
                </a:lnTo>
                <a:lnTo>
                  <a:pt x="321469" y="7144"/>
                </a:lnTo>
                <a:lnTo>
                  <a:pt x="321469" y="30004"/>
                </a:lnTo>
                <a:cubicBezTo>
                  <a:pt x="298609" y="30004"/>
                  <a:pt x="274796" y="32861"/>
                  <a:pt x="252889" y="40481"/>
                </a:cubicBezTo>
                <a:cubicBezTo>
                  <a:pt x="240506" y="45244"/>
                  <a:pt x="231934" y="57626"/>
                  <a:pt x="232886" y="70961"/>
                </a:cubicBezTo>
                <a:cubicBezTo>
                  <a:pt x="233839" y="90964"/>
                  <a:pt x="239554" y="110966"/>
                  <a:pt x="248126" y="129064"/>
                </a:cubicBezTo>
                <a:lnTo>
                  <a:pt x="423386" y="514826"/>
                </a:lnTo>
                <a:lnTo>
                  <a:pt x="571024" y="93821"/>
                </a:lnTo>
                <a:cubicBezTo>
                  <a:pt x="574834" y="85249"/>
                  <a:pt x="576739" y="76676"/>
                  <a:pt x="576739" y="68104"/>
                </a:cubicBezTo>
                <a:cubicBezTo>
                  <a:pt x="576739" y="42386"/>
                  <a:pt x="551974" y="30004"/>
                  <a:pt x="503396" y="30004"/>
                </a:cubicBezTo>
                <a:lnTo>
                  <a:pt x="503396" y="7144"/>
                </a:lnTo>
                <a:lnTo>
                  <a:pt x="709136" y="7144"/>
                </a:lnTo>
                <a:lnTo>
                  <a:pt x="709136" y="30004"/>
                </a:lnTo>
                <a:cubicBezTo>
                  <a:pt x="692944" y="30956"/>
                  <a:pt x="677704" y="37624"/>
                  <a:pt x="665321" y="48101"/>
                </a:cubicBezTo>
                <a:cubicBezTo>
                  <a:pt x="651986" y="62389"/>
                  <a:pt x="642461" y="79534"/>
                  <a:pt x="636746" y="98584"/>
                </a:cubicBezTo>
                <a:lnTo>
                  <a:pt x="402431" y="720566"/>
                </a:lnTo>
                <a:cubicBezTo>
                  <a:pt x="361474" y="830104"/>
                  <a:pt x="321469" y="908209"/>
                  <a:pt x="280511" y="954881"/>
                </a:cubicBezTo>
                <a:cubicBezTo>
                  <a:pt x="240506" y="1001554"/>
                  <a:pt x="195739" y="1025366"/>
                  <a:pt x="145256" y="1025366"/>
                </a:cubicBezTo>
                <a:cubicBezTo>
                  <a:pt x="115729" y="1026318"/>
                  <a:pt x="87154" y="1017746"/>
                  <a:pt x="64294" y="999649"/>
                </a:cubicBezTo>
                <a:cubicBezTo>
                  <a:pt x="44291" y="985361"/>
                  <a:pt x="31909" y="961549"/>
                  <a:pt x="31909" y="936784"/>
                </a:cubicBezTo>
                <a:cubicBezTo>
                  <a:pt x="31909" y="918686"/>
                  <a:pt x="38576" y="901541"/>
                  <a:pt x="51911" y="889159"/>
                </a:cubicBezTo>
                <a:cubicBezTo>
                  <a:pt x="63341" y="876776"/>
                  <a:pt x="80486" y="869156"/>
                  <a:pt x="97631" y="869156"/>
                </a:cubicBezTo>
                <a:cubicBezTo>
                  <a:pt x="122396" y="870109"/>
                  <a:pt x="146209" y="873918"/>
                  <a:pt x="169069" y="882491"/>
                </a:cubicBezTo>
                <a:cubicBezTo>
                  <a:pt x="184309" y="889159"/>
                  <a:pt x="199549" y="893921"/>
                  <a:pt x="215741" y="896779"/>
                </a:cubicBezTo>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7" name="Freeform: Shape 492">
            <a:extLst>
              <a:ext uri="{FF2B5EF4-FFF2-40B4-BE49-F238E27FC236}">
                <a16:creationId xmlns:a16="http://schemas.microsoft.com/office/drawing/2014/main" id="{D06AAED8-61BD-4224-B805-F8D99B84CFA5}"/>
              </a:ext>
            </a:extLst>
          </p:cNvPr>
          <p:cNvSpPr/>
          <p:nvPr/>
        </p:nvSpPr>
        <p:spPr>
          <a:xfrm>
            <a:off x="1778583" y="5307310"/>
            <a:ext cx="59434" cy="47815"/>
          </a:xfrm>
          <a:custGeom>
            <a:avLst/>
            <a:gdLst>
              <a:gd name="connsiteX0" fmla="*/ 1263491 w 1266825"/>
              <a:gd name="connsiteY0" fmla="*/ 1015841 h 1019175"/>
              <a:gd name="connsiteX1" fmla="*/ 881539 w 1266825"/>
              <a:gd name="connsiteY1" fmla="*/ 863441 h 1019175"/>
              <a:gd name="connsiteX2" fmla="*/ 409099 w 1266825"/>
              <a:gd name="connsiteY2" fmla="*/ 796766 h 1019175"/>
              <a:gd name="connsiteX3" fmla="*/ 17621 w 1266825"/>
              <a:gd name="connsiteY3" fmla="*/ 758666 h 1019175"/>
              <a:gd name="connsiteX4" fmla="*/ 7144 w 1266825"/>
              <a:gd name="connsiteY4" fmla="*/ 7144 h 1019175"/>
              <a:gd name="connsiteX5" fmla="*/ 572929 w 1266825"/>
              <a:gd name="connsiteY5" fmla="*/ 83344 h 1019175"/>
              <a:gd name="connsiteX6" fmla="*/ 1011079 w 1266825"/>
              <a:gd name="connsiteY6" fmla="*/ 169069 h 1019175"/>
              <a:gd name="connsiteX7" fmla="*/ 1262539 w 1266825"/>
              <a:gd name="connsiteY7" fmla="*/ 254794 h 1019175"/>
              <a:gd name="connsiteX8" fmla="*/ 1263491 w 1266825"/>
              <a:gd name="connsiteY8" fmla="*/ 1015841 h 1019175"/>
              <a:gd name="connsiteX9" fmla="*/ 1263491 w 1266825"/>
              <a:gd name="connsiteY9" fmla="*/ 1015841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6825" h="1019175">
                <a:moveTo>
                  <a:pt x="1263491" y="1015841"/>
                </a:moveTo>
                <a:cubicBezTo>
                  <a:pt x="1142524" y="950119"/>
                  <a:pt x="1014889" y="898684"/>
                  <a:pt x="881539" y="863441"/>
                </a:cubicBezTo>
                <a:cubicBezTo>
                  <a:pt x="668179" y="809149"/>
                  <a:pt x="625316" y="823436"/>
                  <a:pt x="409099" y="796766"/>
                </a:cubicBezTo>
                <a:cubicBezTo>
                  <a:pt x="192881" y="771049"/>
                  <a:pt x="17621" y="758666"/>
                  <a:pt x="17621" y="758666"/>
                </a:cubicBezTo>
                <a:lnTo>
                  <a:pt x="7144" y="7144"/>
                </a:lnTo>
                <a:cubicBezTo>
                  <a:pt x="7144" y="7144"/>
                  <a:pt x="322421" y="42386"/>
                  <a:pt x="572929" y="83344"/>
                </a:cubicBezTo>
                <a:cubicBezTo>
                  <a:pt x="824389" y="123349"/>
                  <a:pt x="838676" y="126206"/>
                  <a:pt x="1011079" y="169069"/>
                </a:cubicBezTo>
                <a:cubicBezTo>
                  <a:pt x="1183481" y="211931"/>
                  <a:pt x="1262539" y="254794"/>
                  <a:pt x="1262539" y="254794"/>
                </a:cubicBezTo>
                <a:lnTo>
                  <a:pt x="1263491" y="1015841"/>
                </a:lnTo>
                <a:lnTo>
                  <a:pt x="1263491" y="1015841"/>
                </a:lnTo>
                <a:close/>
              </a:path>
            </a:pathLst>
          </a:custGeom>
          <a:solidFill>
            <a:srgbClr val="E6E7E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8" name="Freeform: Shape 493">
            <a:extLst>
              <a:ext uri="{FF2B5EF4-FFF2-40B4-BE49-F238E27FC236}">
                <a16:creationId xmlns:a16="http://schemas.microsoft.com/office/drawing/2014/main" id="{E053820E-B49E-42E9-AB0F-9EE97D76FE31}"/>
              </a:ext>
            </a:extLst>
          </p:cNvPr>
          <p:cNvSpPr/>
          <p:nvPr/>
        </p:nvSpPr>
        <p:spPr>
          <a:xfrm>
            <a:off x="1776796" y="5305299"/>
            <a:ext cx="63008" cy="52730"/>
          </a:xfrm>
          <a:custGeom>
            <a:avLst/>
            <a:gdLst>
              <a:gd name="connsiteX0" fmla="*/ 1339691 w 1343025"/>
              <a:gd name="connsiteY0" fmla="*/ 1122521 h 1123950"/>
              <a:gd name="connsiteX1" fmla="*/ 1283494 w 1343025"/>
              <a:gd name="connsiteY1" fmla="*/ 1092041 h 1123950"/>
              <a:gd name="connsiteX2" fmla="*/ 910114 w 1343025"/>
              <a:gd name="connsiteY2" fmla="*/ 943451 h 1123950"/>
              <a:gd name="connsiteX3" fmla="*/ 612934 w 1343025"/>
              <a:gd name="connsiteY3" fmla="*/ 894874 h 1123950"/>
              <a:gd name="connsiteX4" fmla="*/ 442436 w 1343025"/>
              <a:gd name="connsiteY4" fmla="*/ 877729 h 1123950"/>
              <a:gd name="connsiteX5" fmla="*/ 52864 w 1343025"/>
              <a:gd name="connsiteY5" fmla="*/ 839629 h 1123950"/>
              <a:gd name="connsiteX6" fmla="*/ 18574 w 1343025"/>
              <a:gd name="connsiteY6" fmla="*/ 836771 h 1123950"/>
              <a:gd name="connsiteX7" fmla="*/ 7144 w 1343025"/>
              <a:gd name="connsiteY7" fmla="*/ 7144 h 1123950"/>
              <a:gd name="connsiteX8" fmla="*/ 50006 w 1343025"/>
              <a:gd name="connsiteY8" fmla="*/ 11906 h 1123950"/>
              <a:gd name="connsiteX9" fmla="*/ 617696 w 1343025"/>
              <a:gd name="connsiteY9" fmla="*/ 88106 h 1123950"/>
              <a:gd name="connsiteX10" fmla="*/ 1058704 w 1343025"/>
              <a:gd name="connsiteY10" fmla="*/ 174784 h 1123950"/>
              <a:gd name="connsiteX11" fmla="*/ 1318736 w 1343025"/>
              <a:gd name="connsiteY11" fmla="*/ 264319 h 1123950"/>
              <a:gd name="connsiteX12" fmla="*/ 1338739 w 1343025"/>
              <a:gd name="connsiteY12" fmla="*/ 274796 h 1123950"/>
              <a:gd name="connsiteX13" fmla="*/ 1339691 w 1343025"/>
              <a:gd name="connsiteY13" fmla="*/ 1122521 h 1123950"/>
              <a:gd name="connsiteX14" fmla="*/ 92869 w 1343025"/>
              <a:gd name="connsiteY14" fmla="*/ 766286 h 1123950"/>
              <a:gd name="connsiteX15" fmla="*/ 451009 w 1343025"/>
              <a:gd name="connsiteY15" fmla="*/ 801529 h 1123950"/>
              <a:gd name="connsiteX16" fmla="*/ 618649 w 1343025"/>
              <a:gd name="connsiteY16" fmla="*/ 818674 h 1123950"/>
              <a:gd name="connsiteX17" fmla="*/ 928211 w 1343025"/>
              <a:gd name="connsiteY17" fmla="*/ 869156 h 1123950"/>
              <a:gd name="connsiteX18" fmla="*/ 1262539 w 1343025"/>
              <a:gd name="connsiteY18" fmla="*/ 995839 h 1123950"/>
              <a:gd name="connsiteX19" fmla="*/ 1261586 w 1343025"/>
              <a:gd name="connsiteY19" fmla="*/ 321469 h 1123950"/>
              <a:gd name="connsiteX20" fmla="*/ 1038701 w 1343025"/>
              <a:gd name="connsiteY20" fmla="*/ 249079 h 1123950"/>
              <a:gd name="connsiteX21" fmla="*/ 603409 w 1343025"/>
              <a:gd name="connsiteY21" fmla="*/ 164306 h 1123950"/>
              <a:gd name="connsiteX22" fmla="*/ 82391 w 1343025"/>
              <a:gd name="connsiteY22" fmla="*/ 92869 h 1123950"/>
              <a:gd name="connsiteX23" fmla="*/ 92869 w 1343025"/>
              <a:gd name="connsiteY23" fmla="*/ 766286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3025" h="1123950">
                <a:moveTo>
                  <a:pt x="1339691" y="1122521"/>
                </a:moveTo>
                <a:lnTo>
                  <a:pt x="1283494" y="1092041"/>
                </a:lnTo>
                <a:cubicBezTo>
                  <a:pt x="1163479" y="1027271"/>
                  <a:pt x="1037749" y="976789"/>
                  <a:pt x="910114" y="943451"/>
                </a:cubicBezTo>
                <a:cubicBezTo>
                  <a:pt x="770096" y="908209"/>
                  <a:pt x="708184" y="902494"/>
                  <a:pt x="612934" y="894874"/>
                </a:cubicBezTo>
                <a:cubicBezTo>
                  <a:pt x="566261" y="891064"/>
                  <a:pt x="513874" y="886301"/>
                  <a:pt x="442436" y="877729"/>
                </a:cubicBezTo>
                <a:cubicBezTo>
                  <a:pt x="230029" y="852011"/>
                  <a:pt x="54769" y="839629"/>
                  <a:pt x="52864" y="839629"/>
                </a:cubicBezTo>
                <a:lnTo>
                  <a:pt x="18574" y="836771"/>
                </a:lnTo>
                <a:lnTo>
                  <a:pt x="7144" y="7144"/>
                </a:lnTo>
                <a:lnTo>
                  <a:pt x="50006" y="11906"/>
                </a:lnTo>
                <a:cubicBezTo>
                  <a:pt x="52864" y="11906"/>
                  <a:pt x="369094" y="48101"/>
                  <a:pt x="617696" y="88106"/>
                </a:cubicBezTo>
                <a:cubicBezTo>
                  <a:pt x="868204" y="128111"/>
                  <a:pt x="885349" y="130969"/>
                  <a:pt x="1058704" y="174784"/>
                </a:cubicBezTo>
                <a:cubicBezTo>
                  <a:pt x="1233964" y="218599"/>
                  <a:pt x="1315879" y="262414"/>
                  <a:pt x="1318736" y="264319"/>
                </a:cubicBezTo>
                <a:lnTo>
                  <a:pt x="1338739" y="274796"/>
                </a:lnTo>
                <a:lnTo>
                  <a:pt x="1339691" y="1122521"/>
                </a:lnTo>
                <a:close/>
                <a:moveTo>
                  <a:pt x="92869" y="766286"/>
                </a:moveTo>
                <a:cubicBezTo>
                  <a:pt x="154781" y="771049"/>
                  <a:pt x="292894" y="783431"/>
                  <a:pt x="451009" y="801529"/>
                </a:cubicBezTo>
                <a:cubicBezTo>
                  <a:pt x="521494" y="810101"/>
                  <a:pt x="572929" y="814864"/>
                  <a:pt x="618649" y="818674"/>
                </a:cubicBezTo>
                <a:cubicBezTo>
                  <a:pt x="713899" y="826294"/>
                  <a:pt x="781526" y="832009"/>
                  <a:pt x="928211" y="869156"/>
                </a:cubicBezTo>
                <a:cubicBezTo>
                  <a:pt x="1042511" y="899636"/>
                  <a:pt x="1154906" y="941546"/>
                  <a:pt x="1262539" y="995839"/>
                </a:cubicBezTo>
                <a:lnTo>
                  <a:pt x="1261586" y="321469"/>
                </a:lnTo>
                <a:cubicBezTo>
                  <a:pt x="1229201" y="307181"/>
                  <a:pt x="1155859" y="277654"/>
                  <a:pt x="1038701" y="249079"/>
                </a:cubicBezTo>
                <a:cubicBezTo>
                  <a:pt x="866299" y="206216"/>
                  <a:pt x="853916" y="204311"/>
                  <a:pt x="603409" y="164306"/>
                </a:cubicBezTo>
                <a:cubicBezTo>
                  <a:pt x="411004" y="132874"/>
                  <a:pt x="176689" y="104299"/>
                  <a:pt x="82391" y="92869"/>
                </a:cubicBezTo>
                <a:lnTo>
                  <a:pt x="92869" y="766286"/>
                </a:lnTo>
                <a:close/>
              </a:path>
            </a:pathLst>
          </a:custGeom>
          <a:solidFill>
            <a:srgbClr val="E6E7E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69" name="Freeform: Shape 494">
            <a:extLst>
              <a:ext uri="{FF2B5EF4-FFF2-40B4-BE49-F238E27FC236}">
                <a16:creationId xmlns:a16="http://schemas.microsoft.com/office/drawing/2014/main" id="{09834ADF-DD8E-4AE8-9DD6-28C1E7E57D4E}"/>
              </a:ext>
            </a:extLst>
          </p:cNvPr>
          <p:cNvSpPr/>
          <p:nvPr/>
        </p:nvSpPr>
        <p:spPr>
          <a:xfrm>
            <a:off x="1775455" y="5313924"/>
            <a:ext cx="58540" cy="15640"/>
          </a:xfrm>
          <a:custGeom>
            <a:avLst/>
            <a:gdLst>
              <a:gd name="connsiteX0" fmla="*/ 1250156 w 1247775"/>
              <a:gd name="connsiteY0" fmla="*/ 330041 h 333375"/>
              <a:gd name="connsiteX1" fmla="*/ 726281 w 1247775"/>
              <a:gd name="connsiteY1" fmla="*/ 179546 h 333375"/>
              <a:gd name="connsiteX2" fmla="*/ 11906 w 1247775"/>
              <a:gd name="connsiteY2" fmla="*/ 101441 h 333375"/>
              <a:gd name="connsiteX3" fmla="*/ 7144 w 1247775"/>
              <a:gd name="connsiteY3" fmla="*/ 7144 h 333375"/>
              <a:gd name="connsiteX4" fmla="*/ 745331 w 1247775"/>
              <a:gd name="connsiteY4" fmla="*/ 73819 h 333375"/>
              <a:gd name="connsiteX5" fmla="*/ 1250156 w 1247775"/>
              <a:gd name="connsiteY5" fmla="*/ 195739 h 333375"/>
              <a:gd name="connsiteX6" fmla="*/ 1250156 w 1247775"/>
              <a:gd name="connsiteY6" fmla="*/ 33004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333375">
                <a:moveTo>
                  <a:pt x="1250156" y="330041"/>
                </a:moveTo>
                <a:cubicBezTo>
                  <a:pt x="1250156" y="330041"/>
                  <a:pt x="1032986" y="231934"/>
                  <a:pt x="726281" y="179546"/>
                </a:cubicBezTo>
                <a:cubicBezTo>
                  <a:pt x="419576" y="127159"/>
                  <a:pt x="11906" y="101441"/>
                  <a:pt x="11906" y="101441"/>
                </a:cubicBezTo>
                <a:lnTo>
                  <a:pt x="7144" y="7144"/>
                </a:lnTo>
                <a:cubicBezTo>
                  <a:pt x="7144" y="7144"/>
                  <a:pt x="431006" y="27146"/>
                  <a:pt x="745331" y="73819"/>
                </a:cubicBezTo>
                <a:cubicBezTo>
                  <a:pt x="1059656" y="120491"/>
                  <a:pt x="1250156" y="195739"/>
                  <a:pt x="1250156" y="195739"/>
                </a:cubicBezTo>
                <a:lnTo>
                  <a:pt x="1250156" y="330041"/>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70" name="Freeform: Shape 495">
            <a:extLst>
              <a:ext uri="{FF2B5EF4-FFF2-40B4-BE49-F238E27FC236}">
                <a16:creationId xmlns:a16="http://schemas.microsoft.com/office/drawing/2014/main" id="{AA2746BC-A849-4E60-9ABE-26A49C9AB31B}"/>
              </a:ext>
            </a:extLst>
          </p:cNvPr>
          <p:cNvSpPr/>
          <p:nvPr/>
        </p:nvSpPr>
        <p:spPr>
          <a:xfrm>
            <a:off x="1775455" y="5313924"/>
            <a:ext cx="58540" cy="15640"/>
          </a:xfrm>
          <a:custGeom>
            <a:avLst/>
            <a:gdLst>
              <a:gd name="connsiteX0" fmla="*/ 1250156 w 1247775"/>
              <a:gd name="connsiteY0" fmla="*/ 330041 h 333375"/>
              <a:gd name="connsiteX1" fmla="*/ 726281 w 1247775"/>
              <a:gd name="connsiteY1" fmla="*/ 179546 h 333375"/>
              <a:gd name="connsiteX2" fmla="*/ 11906 w 1247775"/>
              <a:gd name="connsiteY2" fmla="*/ 101441 h 333375"/>
              <a:gd name="connsiteX3" fmla="*/ 7144 w 1247775"/>
              <a:gd name="connsiteY3" fmla="*/ 7144 h 333375"/>
              <a:gd name="connsiteX4" fmla="*/ 745331 w 1247775"/>
              <a:gd name="connsiteY4" fmla="*/ 73819 h 333375"/>
              <a:gd name="connsiteX5" fmla="*/ 1250156 w 1247775"/>
              <a:gd name="connsiteY5" fmla="*/ 195739 h 333375"/>
              <a:gd name="connsiteX6" fmla="*/ 1250156 w 1247775"/>
              <a:gd name="connsiteY6" fmla="*/ 33004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333375">
                <a:moveTo>
                  <a:pt x="1250156" y="330041"/>
                </a:moveTo>
                <a:cubicBezTo>
                  <a:pt x="1250156" y="330041"/>
                  <a:pt x="1032986" y="231934"/>
                  <a:pt x="726281" y="179546"/>
                </a:cubicBezTo>
                <a:cubicBezTo>
                  <a:pt x="419576" y="127159"/>
                  <a:pt x="11906" y="101441"/>
                  <a:pt x="11906" y="101441"/>
                </a:cubicBezTo>
                <a:lnTo>
                  <a:pt x="7144" y="7144"/>
                </a:lnTo>
                <a:cubicBezTo>
                  <a:pt x="7144" y="7144"/>
                  <a:pt x="431006" y="27146"/>
                  <a:pt x="745331" y="73819"/>
                </a:cubicBezTo>
                <a:cubicBezTo>
                  <a:pt x="1059656" y="120491"/>
                  <a:pt x="1250156" y="195739"/>
                  <a:pt x="1250156" y="195739"/>
                </a:cubicBezTo>
                <a:lnTo>
                  <a:pt x="1250156" y="330041"/>
                </a:lnTo>
                <a:close/>
              </a:path>
            </a:pathLst>
          </a:custGeom>
          <a:solidFill>
            <a:srgbClr val="FFFFFF">
              <a:alpha val="54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71" name="Freeform: Shape 496">
            <a:extLst>
              <a:ext uri="{FF2B5EF4-FFF2-40B4-BE49-F238E27FC236}">
                <a16:creationId xmlns:a16="http://schemas.microsoft.com/office/drawing/2014/main" id="{83E9724C-9277-4E0E-BB7B-4F1DCEDAB1B0}"/>
              </a:ext>
            </a:extLst>
          </p:cNvPr>
          <p:cNvSpPr/>
          <p:nvPr/>
        </p:nvSpPr>
        <p:spPr>
          <a:xfrm>
            <a:off x="1777779" y="5328849"/>
            <a:ext cx="60774" cy="25918"/>
          </a:xfrm>
          <a:custGeom>
            <a:avLst/>
            <a:gdLst>
              <a:gd name="connsiteX0" fmla="*/ 1289209 w 1295400"/>
              <a:gd name="connsiteY0" fmla="*/ 553879 h 552450"/>
              <a:gd name="connsiteX1" fmla="*/ 841534 w 1295400"/>
              <a:gd name="connsiteY1" fmla="*/ 392906 h 552450"/>
              <a:gd name="connsiteX2" fmla="*/ 7144 w 1295400"/>
              <a:gd name="connsiteY2" fmla="*/ 309086 h 552450"/>
              <a:gd name="connsiteX3" fmla="*/ 10954 w 1295400"/>
              <a:gd name="connsiteY3" fmla="*/ 7144 h 552450"/>
              <a:gd name="connsiteX4" fmla="*/ 768191 w 1295400"/>
              <a:gd name="connsiteY4" fmla="*/ 76676 h 552450"/>
              <a:gd name="connsiteX5" fmla="*/ 1284446 w 1295400"/>
              <a:gd name="connsiteY5" fmla="*/ 215741 h 552450"/>
              <a:gd name="connsiteX6" fmla="*/ 1289209 w 1295400"/>
              <a:gd name="connsiteY6" fmla="*/ 553879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400" h="552450">
                <a:moveTo>
                  <a:pt x="1289209" y="553879"/>
                </a:moveTo>
                <a:cubicBezTo>
                  <a:pt x="1289209" y="553879"/>
                  <a:pt x="1159669" y="459581"/>
                  <a:pt x="841534" y="392906"/>
                </a:cubicBezTo>
                <a:cubicBezTo>
                  <a:pt x="524351" y="326231"/>
                  <a:pt x="7144" y="309086"/>
                  <a:pt x="7144" y="309086"/>
                </a:cubicBezTo>
                <a:lnTo>
                  <a:pt x="10954" y="7144"/>
                </a:lnTo>
                <a:cubicBezTo>
                  <a:pt x="10954" y="7144"/>
                  <a:pt x="443389" y="15716"/>
                  <a:pt x="768191" y="76676"/>
                </a:cubicBezTo>
                <a:cubicBezTo>
                  <a:pt x="1092994" y="136684"/>
                  <a:pt x="1284446" y="215741"/>
                  <a:pt x="1284446" y="215741"/>
                </a:cubicBezTo>
                <a:lnTo>
                  <a:pt x="1289209" y="553879"/>
                </a:lnTo>
                <a:close/>
              </a:path>
            </a:pathLst>
          </a:custGeom>
          <a:solidFill>
            <a:srgbClr val="93959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72" name="Freeform: Shape 497">
            <a:extLst>
              <a:ext uri="{FF2B5EF4-FFF2-40B4-BE49-F238E27FC236}">
                <a16:creationId xmlns:a16="http://schemas.microsoft.com/office/drawing/2014/main" id="{79342AFD-3436-459B-AF27-A501B3BF9385}"/>
              </a:ext>
            </a:extLst>
          </p:cNvPr>
          <p:cNvSpPr/>
          <p:nvPr/>
        </p:nvSpPr>
        <p:spPr>
          <a:xfrm>
            <a:off x="1777600" y="5327732"/>
            <a:ext cx="58540" cy="18769"/>
          </a:xfrm>
          <a:custGeom>
            <a:avLst/>
            <a:gdLst>
              <a:gd name="connsiteX0" fmla="*/ 1249204 w 1247775"/>
              <a:gd name="connsiteY0" fmla="*/ 392906 h 400050"/>
              <a:gd name="connsiteX1" fmla="*/ 815816 w 1247775"/>
              <a:gd name="connsiteY1" fmla="*/ 252889 h 400050"/>
              <a:gd name="connsiteX2" fmla="*/ 7144 w 1247775"/>
              <a:gd name="connsiteY2" fmla="*/ 199549 h 400050"/>
              <a:gd name="connsiteX3" fmla="*/ 10954 w 1247775"/>
              <a:gd name="connsiteY3" fmla="*/ 7144 h 400050"/>
              <a:gd name="connsiteX4" fmla="*/ 744379 w 1247775"/>
              <a:gd name="connsiteY4" fmla="*/ 79534 h 400050"/>
              <a:gd name="connsiteX5" fmla="*/ 1244441 w 1247775"/>
              <a:gd name="connsiteY5" fmla="*/ 215741 h 400050"/>
              <a:gd name="connsiteX6" fmla="*/ 1249204 w 1247775"/>
              <a:gd name="connsiteY6" fmla="*/ 39290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400050">
                <a:moveTo>
                  <a:pt x="1249204" y="392906"/>
                </a:moveTo>
                <a:cubicBezTo>
                  <a:pt x="1249204" y="392906"/>
                  <a:pt x="1123474" y="294799"/>
                  <a:pt x="815816" y="252889"/>
                </a:cubicBezTo>
                <a:cubicBezTo>
                  <a:pt x="509111" y="210979"/>
                  <a:pt x="7144" y="199549"/>
                  <a:pt x="7144" y="199549"/>
                </a:cubicBezTo>
                <a:lnTo>
                  <a:pt x="10954" y="7144"/>
                </a:lnTo>
                <a:cubicBezTo>
                  <a:pt x="10954" y="7144"/>
                  <a:pt x="430054" y="41434"/>
                  <a:pt x="744379" y="79534"/>
                </a:cubicBezTo>
                <a:cubicBezTo>
                  <a:pt x="1058704" y="117634"/>
                  <a:pt x="1244441" y="215741"/>
                  <a:pt x="1244441" y="215741"/>
                </a:cubicBezTo>
                <a:lnTo>
                  <a:pt x="1249204" y="392906"/>
                </a:lnTo>
                <a:close/>
              </a:path>
            </a:pathLst>
          </a:custGeom>
          <a:solidFill>
            <a:srgbClr val="A7A9A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73" name="Freeform: Shape 498">
            <a:extLst>
              <a:ext uri="{FF2B5EF4-FFF2-40B4-BE49-F238E27FC236}">
                <a16:creationId xmlns:a16="http://schemas.microsoft.com/office/drawing/2014/main" id="{5DECB373-3499-4F01-9166-EA33FDE06D80}"/>
              </a:ext>
            </a:extLst>
          </p:cNvPr>
          <p:cNvSpPr/>
          <p:nvPr/>
        </p:nvSpPr>
        <p:spPr>
          <a:xfrm>
            <a:off x="1816299" y="5323800"/>
            <a:ext cx="15640" cy="16981"/>
          </a:xfrm>
          <a:custGeom>
            <a:avLst/>
            <a:gdLst>
              <a:gd name="connsiteX0" fmla="*/ 330994 w 333375"/>
              <a:gd name="connsiteY0" fmla="*/ 182404 h 361950"/>
              <a:gd name="connsiteX1" fmla="*/ 169069 w 333375"/>
              <a:gd name="connsiteY1" fmla="*/ 357664 h 361950"/>
              <a:gd name="connsiteX2" fmla="*/ 7144 w 333375"/>
              <a:gd name="connsiteY2" fmla="*/ 182404 h 361950"/>
              <a:gd name="connsiteX3" fmla="*/ 7144 w 333375"/>
              <a:gd name="connsiteY3" fmla="*/ 182404 h 361950"/>
              <a:gd name="connsiteX4" fmla="*/ 169069 w 333375"/>
              <a:gd name="connsiteY4" fmla="*/ 7144 h 361950"/>
              <a:gd name="connsiteX5" fmla="*/ 330994 w 333375"/>
              <a:gd name="connsiteY5" fmla="*/ 18240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5" h="361950">
                <a:moveTo>
                  <a:pt x="330994" y="182404"/>
                </a:moveTo>
                <a:cubicBezTo>
                  <a:pt x="330994" y="279559"/>
                  <a:pt x="258604" y="357664"/>
                  <a:pt x="169069" y="357664"/>
                </a:cubicBezTo>
                <a:cubicBezTo>
                  <a:pt x="79534" y="357664"/>
                  <a:pt x="7144" y="279559"/>
                  <a:pt x="7144" y="182404"/>
                </a:cubicBezTo>
                <a:lnTo>
                  <a:pt x="7144" y="182404"/>
                </a:lnTo>
                <a:cubicBezTo>
                  <a:pt x="7144" y="85249"/>
                  <a:pt x="79534" y="7144"/>
                  <a:pt x="169069" y="7144"/>
                </a:cubicBezTo>
                <a:cubicBezTo>
                  <a:pt x="258604" y="7144"/>
                  <a:pt x="330994" y="86201"/>
                  <a:pt x="330994" y="182404"/>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74" name="Freeform: Shape 499">
            <a:extLst>
              <a:ext uri="{FF2B5EF4-FFF2-40B4-BE49-F238E27FC236}">
                <a16:creationId xmlns:a16="http://schemas.microsoft.com/office/drawing/2014/main" id="{E8739082-0DF5-4944-ADD2-1E62DC091B9C}"/>
              </a:ext>
            </a:extLst>
          </p:cNvPr>
          <p:cNvSpPr/>
          <p:nvPr/>
        </p:nvSpPr>
        <p:spPr>
          <a:xfrm>
            <a:off x="1814511" y="5322012"/>
            <a:ext cx="19216" cy="20556"/>
          </a:xfrm>
          <a:custGeom>
            <a:avLst/>
            <a:gdLst>
              <a:gd name="connsiteX0" fmla="*/ 207169 w 409575"/>
              <a:gd name="connsiteY0" fmla="*/ 433864 h 438150"/>
              <a:gd name="connsiteX1" fmla="*/ 7144 w 409575"/>
              <a:gd name="connsiteY1" fmla="*/ 220504 h 438150"/>
              <a:gd name="connsiteX2" fmla="*/ 207169 w 409575"/>
              <a:gd name="connsiteY2" fmla="*/ 7144 h 438150"/>
              <a:gd name="connsiteX3" fmla="*/ 407194 w 409575"/>
              <a:gd name="connsiteY3" fmla="*/ 220504 h 438150"/>
              <a:gd name="connsiteX4" fmla="*/ 207169 w 409575"/>
              <a:gd name="connsiteY4" fmla="*/ 433864 h 438150"/>
              <a:gd name="connsiteX5" fmla="*/ 207169 w 409575"/>
              <a:gd name="connsiteY5" fmla="*/ 83344 h 438150"/>
              <a:gd name="connsiteX6" fmla="*/ 83344 w 409575"/>
              <a:gd name="connsiteY6" fmla="*/ 220504 h 438150"/>
              <a:gd name="connsiteX7" fmla="*/ 207169 w 409575"/>
              <a:gd name="connsiteY7" fmla="*/ 357664 h 438150"/>
              <a:gd name="connsiteX8" fmla="*/ 330994 w 409575"/>
              <a:gd name="connsiteY8" fmla="*/ 220504 h 438150"/>
              <a:gd name="connsiteX9" fmla="*/ 207169 w 409575"/>
              <a:gd name="connsiteY9" fmla="*/ 83344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575" h="438150">
                <a:moveTo>
                  <a:pt x="207169" y="433864"/>
                </a:moveTo>
                <a:cubicBezTo>
                  <a:pt x="96679" y="433864"/>
                  <a:pt x="7144" y="338614"/>
                  <a:pt x="7144" y="220504"/>
                </a:cubicBezTo>
                <a:cubicBezTo>
                  <a:pt x="7144" y="102394"/>
                  <a:pt x="96679" y="7144"/>
                  <a:pt x="207169" y="7144"/>
                </a:cubicBezTo>
                <a:cubicBezTo>
                  <a:pt x="317659" y="7144"/>
                  <a:pt x="407194" y="102394"/>
                  <a:pt x="407194" y="220504"/>
                </a:cubicBezTo>
                <a:cubicBezTo>
                  <a:pt x="407194" y="338614"/>
                  <a:pt x="317659" y="433864"/>
                  <a:pt x="207169" y="433864"/>
                </a:cubicBezTo>
                <a:close/>
                <a:moveTo>
                  <a:pt x="207169" y="83344"/>
                </a:moveTo>
                <a:cubicBezTo>
                  <a:pt x="138589" y="83344"/>
                  <a:pt x="83344" y="145256"/>
                  <a:pt x="83344" y="220504"/>
                </a:cubicBezTo>
                <a:cubicBezTo>
                  <a:pt x="83344" y="295751"/>
                  <a:pt x="138589" y="357664"/>
                  <a:pt x="207169" y="357664"/>
                </a:cubicBezTo>
                <a:cubicBezTo>
                  <a:pt x="275749" y="357664"/>
                  <a:pt x="330994" y="295751"/>
                  <a:pt x="330994" y="220504"/>
                </a:cubicBezTo>
                <a:cubicBezTo>
                  <a:pt x="330994" y="145256"/>
                  <a:pt x="275749" y="83344"/>
                  <a:pt x="207169"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75" name="Freeform: Shape 500">
            <a:extLst>
              <a:ext uri="{FF2B5EF4-FFF2-40B4-BE49-F238E27FC236}">
                <a16:creationId xmlns:a16="http://schemas.microsoft.com/office/drawing/2014/main" id="{A75F542C-2E6C-472B-BBD0-853691A491DD}"/>
              </a:ext>
            </a:extLst>
          </p:cNvPr>
          <p:cNvSpPr/>
          <p:nvPr/>
        </p:nvSpPr>
        <p:spPr>
          <a:xfrm>
            <a:off x="1782873" y="5318124"/>
            <a:ext cx="18769" cy="19216"/>
          </a:xfrm>
          <a:custGeom>
            <a:avLst/>
            <a:gdLst>
              <a:gd name="connsiteX0" fmla="*/ 397669 w 400050"/>
              <a:gd name="connsiteY0" fmla="*/ 209074 h 409575"/>
              <a:gd name="connsiteX1" fmla="*/ 202406 w 400050"/>
              <a:gd name="connsiteY1" fmla="*/ 411004 h 409575"/>
              <a:gd name="connsiteX2" fmla="*/ 7144 w 400050"/>
              <a:gd name="connsiteY2" fmla="*/ 209074 h 409575"/>
              <a:gd name="connsiteX3" fmla="*/ 7144 w 400050"/>
              <a:gd name="connsiteY3" fmla="*/ 209074 h 409575"/>
              <a:gd name="connsiteX4" fmla="*/ 202406 w 400050"/>
              <a:gd name="connsiteY4" fmla="*/ 7144 h 409575"/>
              <a:gd name="connsiteX5" fmla="*/ 397669 w 400050"/>
              <a:gd name="connsiteY5" fmla="*/ 2090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409575">
                <a:moveTo>
                  <a:pt x="397669" y="209074"/>
                </a:moveTo>
                <a:cubicBezTo>
                  <a:pt x="397669" y="320516"/>
                  <a:pt x="310039" y="411004"/>
                  <a:pt x="202406" y="411004"/>
                </a:cubicBezTo>
                <a:cubicBezTo>
                  <a:pt x="94774" y="411004"/>
                  <a:pt x="7144" y="320516"/>
                  <a:pt x="7144" y="209074"/>
                </a:cubicBezTo>
                <a:lnTo>
                  <a:pt x="7144" y="209074"/>
                </a:lnTo>
                <a:cubicBezTo>
                  <a:pt x="7144" y="97631"/>
                  <a:pt x="94774" y="7144"/>
                  <a:pt x="202406" y="7144"/>
                </a:cubicBezTo>
                <a:cubicBezTo>
                  <a:pt x="310039" y="7144"/>
                  <a:pt x="397669" y="97631"/>
                  <a:pt x="397669" y="209074"/>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76" name="Freeform: Shape 501">
            <a:extLst>
              <a:ext uri="{FF2B5EF4-FFF2-40B4-BE49-F238E27FC236}">
                <a16:creationId xmlns:a16="http://schemas.microsoft.com/office/drawing/2014/main" id="{B716BD66-4752-4AE3-A5FD-7859E3D2C869}"/>
              </a:ext>
            </a:extLst>
          </p:cNvPr>
          <p:cNvSpPr/>
          <p:nvPr/>
        </p:nvSpPr>
        <p:spPr>
          <a:xfrm>
            <a:off x="1781086" y="5316337"/>
            <a:ext cx="22343" cy="22790"/>
          </a:xfrm>
          <a:custGeom>
            <a:avLst/>
            <a:gdLst>
              <a:gd name="connsiteX0" fmla="*/ 240506 w 476250"/>
              <a:gd name="connsiteY0" fmla="*/ 487204 h 485775"/>
              <a:gd name="connsiteX1" fmla="*/ 7144 w 476250"/>
              <a:gd name="connsiteY1" fmla="*/ 247174 h 485775"/>
              <a:gd name="connsiteX2" fmla="*/ 240506 w 476250"/>
              <a:gd name="connsiteY2" fmla="*/ 7144 h 485775"/>
              <a:gd name="connsiteX3" fmla="*/ 473869 w 476250"/>
              <a:gd name="connsiteY3" fmla="*/ 247174 h 485775"/>
              <a:gd name="connsiteX4" fmla="*/ 240506 w 476250"/>
              <a:gd name="connsiteY4" fmla="*/ 487204 h 485775"/>
              <a:gd name="connsiteX5" fmla="*/ 240506 w 476250"/>
              <a:gd name="connsiteY5" fmla="*/ 83344 h 485775"/>
              <a:gd name="connsiteX6" fmla="*/ 83344 w 476250"/>
              <a:gd name="connsiteY6" fmla="*/ 247174 h 485775"/>
              <a:gd name="connsiteX7" fmla="*/ 240506 w 476250"/>
              <a:gd name="connsiteY7" fmla="*/ 411004 h 485775"/>
              <a:gd name="connsiteX8" fmla="*/ 397669 w 476250"/>
              <a:gd name="connsiteY8" fmla="*/ 247174 h 485775"/>
              <a:gd name="connsiteX9" fmla="*/ 240506 w 476250"/>
              <a:gd name="connsiteY9" fmla="*/ 833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0" h="485775">
                <a:moveTo>
                  <a:pt x="240506" y="487204"/>
                </a:moveTo>
                <a:cubicBezTo>
                  <a:pt x="111919" y="487204"/>
                  <a:pt x="7144" y="379571"/>
                  <a:pt x="7144" y="247174"/>
                </a:cubicBezTo>
                <a:cubicBezTo>
                  <a:pt x="7144" y="114776"/>
                  <a:pt x="111919" y="7144"/>
                  <a:pt x="240506" y="7144"/>
                </a:cubicBezTo>
                <a:cubicBezTo>
                  <a:pt x="369094" y="7144"/>
                  <a:pt x="473869" y="114776"/>
                  <a:pt x="473869" y="247174"/>
                </a:cubicBezTo>
                <a:cubicBezTo>
                  <a:pt x="473869" y="379571"/>
                  <a:pt x="369094" y="487204"/>
                  <a:pt x="240506" y="487204"/>
                </a:cubicBezTo>
                <a:close/>
                <a:moveTo>
                  <a:pt x="240506" y="83344"/>
                </a:moveTo>
                <a:cubicBezTo>
                  <a:pt x="153829" y="83344"/>
                  <a:pt x="83344" y="156686"/>
                  <a:pt x="83344" y="247174"/>
                </a:cubicBezTo>
                <a:cubicBezTo>
                  <a:pt x="83344" y="337661"/>
                  <a:pt x="153829" y="411004"/>
                  <a:pt x="240506" y="411004"/>
                </a:cubicBezTo>
                <a:cubicBezTo>
                  <a:pt x="327184" y="411004"/>
                  <a:pt x="397669" y="337661"/>
                  <a:pt x="397669" y="247174"/>
                </a:cubicBezTo>
                <a:cubicBezTo>
                  <a:pt x="397669" y="156686"/>
                  <a:pt x="327184" y="83344"/>
                  <a:pt x="240506"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77" name="Freeform: Shape 502">
            <a:extLst>
              <a:ext uri="{FF2B5EF4-FFF2-40B4-BE49-F238E27FC236}">
                <a16:creationId xmlns:a16="http://schemas.microsoft.com/office/drawing/2014/main" id="{6125B9EE-B87F-4986-AD42-3D9F70253B51}"/>
              </a:ext>
            </a:extLst>
          </p:cNvPr>
          <p:cNvSpPr/>
          <p:nvPr/>
        </p:nvSpPr>
        <p:spPr>
          <a:xfrm>
            <a:off x="1929446" y="5262936"/>
            <a:ext cx="86246" cy="142998"/>
          </a:xfrm>
          <a:custGeom>
            <a:avLst/>
            <a:gdLst>
              <a:gd name="connsiteX0" fmla="*/ 7144 w 1838325"/>
              <a:gd name="connsiteY0" fmla="*/ 555784 h 3048000"/>
              <a:gd name="connsiteX1" fmla="*/ 7144 w 1838325"/>
              <a:gd name="connsiteY1" fmla="*/ 3047524 h 3048000"/>
              <a:gd name="connsiteX2" fmla="*/ 1835944 w 1838325"/>
              <a:gd name="connsiteY2" fmla="*/ 2498884 h 3048000"/>
              <a:gd name="connsiteX3" fmla="*/ 1835944 w 1838325"/>
              <a:gd name="connsiteY3" fmla="*/ 7144 h 3048000"/>
              <a:gd name="connsiteX4" fmla="*/ 7144 w 1838325"/>
              <a:gd name="connsiteY4" fmla="*/ 555784 h 3048000"/>
              <a:gd name="connsiteX5" fmla="*/ 672942 w 1838325"/>
              <a:gd name="connsiteY5" fmla="*/ 1015841 h 3048000"/>
              <a:gd name="connsiteX6" fmla="*/ 629126 w 1838325"/>
              <a:gd name="connsiteY6" fmla="*/ 2237899 h 3048000"/>
              <a:gd name="connsiteX7" fmla="*/ 539592 w 1838325"/>
              <a:gd name="connsiteY7" fmla="*/ 2574131 h 3048000"/>
              <a:gd name="connsiteX8" fmla="*/ 330994 w 1838325"/>
              <a:gd name="connsiteY8" fmla="*/ 2787491 h 3048000"/>
              <a:gd name="connsiteX9" fmla="*/ 330994 w 1838325"/>
              <a:gd name="connsiteY9" fmla="*/ 2787491 h 3048000"/>
              <a:gd name="connsiteX10" fmla="*/ 210026 w 1838325"/>
              <a:gd name="connsiteY10" fmla="*/ 2793206 h 3048000"/>
              <a:gd name="connsiteX11" fmla="*/ 162401 w 1838325"/>
              <a:gd name="connsiteY11" fmla="*/ 2696051 h 3048000"/>
              <a:gd name="connsiteX12" fmla="*/ 183356 w 1838325"/>
              <a:gd name="connsiteY12" fmla="*/ 2631281 h 3048000"/>
              <a:gd name="connsiteX13" fmla="*/ 230981 w 1838325"/>
              <a:gd name="connsiteY13" fmla="*/ 2591276 h 3048000"/>
              <a:gd name="connsiteX14" fmla="*/ 275749 w 1838325"/>
              <a:gd name="connsiteY14" fmla="*/ 2594134 h 3048000"/>
              <a:gd name="connsiteX15" fmla="*/ 293846 w 1838325"/>
              <a:gd name="connsiteY15" fmla="*/ 2642711 h 3048000"/>
              <a:gd name="connsiteX16" fmla="*/ 274796 w 1838325"/>
              <a:gd name="connsiteY16" fmla="*/ 2704624 h 3048000"/>
              <a:gd name="connsiteX17" fmla="*/ 231934 w 1838325"/>
              <a:gd name="connsiteY17" fmla="*/ 2746534 h 3048000"/>
              <a:gd name="connsiteX18" fmla="*/ 331946 w 1838325"/>
              <a:gd name="connsiteY18" fmla="*/ 2745581 h 3048000"/>
              <a:gd name="connsiteX19" fmla="*/ 497681 w 1838325"/>
              <a:gd name="connsiteY19" fmla="*/ 2290286 h 3048000"/>
              <a:gd name="connsiteX20" fmla="*/ 541496 w 1838325"/>
              <a:gd name="connsiteY20" fmla="*/ 1068229 h 3048000"/>
              <a:gd name="connsiteX21" fmla="*/ 629126 w 1838325"/>
              <a:gd name="connsiteY21" fmla="*/ 732949 h 3048000"/>
              <a:gd name="connsiteX22" fmla="*/ 838676 w 1838325"/>
              <a:gd name="connsiteY22" fmla="*/ 518636 h 3048000"/>
              <a:gd name="connsiteX23" fmla="*/ 957739 w 1838325"/>
              <a:gd name="connsiteY23" fmla="*/ 513874 h 3048000"/>
              <a:gd name="connsiteX24" fmla="*/ 1007269 w 1838325"/>
              <a:gd name="connsiteY24" fmla="*/ 610076 h 3048000"/>
              <a:gd name="connsiteX25" fmla="*/ 984409 w 1838325"/>
              <a:gd name="connsiteY25" fmla="*/ 677704 h 3048000"/>
              <a:gd name="connsiteX26" fmla="*/ 938689 w 1838325"/>
              <a:gd name="connsiteY26" fmla="*/ 714851 h 3048000"/>
              <a:gd name="connsiteX27" fmla="*/ 892017 w 1838325"/>
              <a:gd name="connsiteY27" fmla="*/ 714851 h 3048000"/>
              <a:gd name="connsiteX28" fmla="*/ 874871 w 1838325"/>
              <a:gd name="connsiteY28" fmla="*/ 663416 h 3048000"/>
              <a:gd name="connsiteX29" fmla="*/ 893921 w 1838325"/>
              <a:gd name="connsiteY29" fmla="*/ 601504 h 3048000"/>
              <a:gd name="connsiteX30" fmla="*/ 936784 w 1838325"/>
              <a:gd name="connsiteY30" fmla="*/ 559594 h 3048000"/>
              <a:gd name="connsiteX31" fmla="*/ 836771 w 1838325"/>
              <a:gd name="connsiteY31" fmla="*/ 560546 h 3048000"/>
              <a:gd name="connsiteX32" fmla="*/ 672942 w 1838325"/>
              <a:gd name="connsiteY32" fmla="*/ 1015841 h 3048000"/>
              <a:gd name="connsiteX33" fmla="*/ 672942 w 1838325"/>
              <a:gd name="connsiteY33" fmla="*/ 1015841 h 3048000"/>
              <a:gd name="connsiteX34" fmla="*/ 1234917 w 1838325"/>
              <a:gd name="connsiteY34" fmla="*/ 1894999 h 3048000"/>
              <a:gd name="connsiteX35" fmla="*/ 1234917 w 1838325"/>
              <a:gd name="connsiteY35" fmla="*/ 1894999 h 3048000"/>
              <a:gd name="connsiteX36" fmla="*/ 1108234 w 1838325"/>
              <a:gd name="connsiteY36" fmla="*/ 1948339 h 3048000"/>
              <a:gd name="connsiteX37" fmla="*/ 1108234 w 1838325"/>
              <a:gd name="connsiteY37" fmla="*/ 1864519 h 3048000"/>
              <a:gd name="connsiteX38" fmla="*/ 992029 w 1838325"/>
              <a:gd name="connsiteY38" fmla="*/ 1984534 h 3048000"/>
              <a:gd name="connsiteX39" fmla="*/ 809149 w 1838325"/>
              <a:gd name="connsiteY39" fmla="*/ 1754981 h 3048000"/>
              <a:gd name="connsiteX40" fmla="*/ 1001554 w 1838325"/>
              <a:gd name="connsiteY40" fmla="*/ 1406366 h 3048000"/>
              <a:gd name="connsiteX41" fmla="*/ 1110139 w 1838325"/>
              <a:gd name="connsiteY41" fmla="*/ 1451134 h 3048000"/>
              <a:gd name="connsiteX42" fmla="*/ 1110139 w 1838325"/>
              <a:gd name="connsiteY42" fmla="*/ 1175861 h 3048000"/>
              <a:gd name="connsiteX43" fmla="*/ 1042511 w 1838325"/>
              <a:gd name="connsiteY43" fmla="*/ 1125379 h 3048000"/>
              <a:gd name="connsiteX44" fmla="*/ 1042511 w 1838325"/>
              <a:gd name="connsiteY44" fmla="*/ 1086326 h 3048000"/>
              <a:gd name="connsiteX45" fmla="*/ 1167289 w 1838325"/>
              <a:gd name="connsiteY45" fmla="*/ 1033939 h 3048000"/>
              <a:gd name="connsiteX46" fmla="*/ 1167289 w 1838325"/>
              <a:gd name="connsiteY46" fmla="*/ 1805464 h 3048000"/>
              <a:gd name="connsiteX47" fmla="*/ 1234917 w 1838325"/>
              <a:gd name="connsiteY47" fmla="*/ 1855946 h 3048000"/>
              <a:gd name="connsiteX48" fmla="*/ 1234917 w 1838325"/>
              <a:gd name="connsiteY48" fmla="*/ 1894999 h 3048000"/>
              <a:gd name="connsiteX49" fmla="*/ 1665447 w 1838325"/>
              <a:gd name="connsiteY49" fmla="*/ 1346359 h 3048000"/>
              <a:gd name="connsiteX50" fmla="*/ 1634967 w 1838325"/>
              <a:gd name="connsiteY50" fmla="*/ 1314926 h 3048000"/>
              <a:gd name="connsiteX51" fmla="*/ 1669256 w 1838325"/>
              <a:gd name="connsiteY51" fmla="*/ 1243489 h 3048000"/>
              <a:gd name="connsiteX52" fmla="*/ 1631156 w 1838325"/>
              <a:gd name="connsiteY52" fmla="*/ 1237774 h 3048000"/>
              <a:gd name="connsiteX53" fmla="*/ 1554956 w 1838325"/>
              <a:gd name="connsiteY53" fmla="*/ 1397794 h 3048000"/>
              <a:gd name="connsiteX54" fmla="*/ 1525429 w 1838325"/>
              <a:gd name="connsiteY54" fmla="*/ 1580674 h 3048000"/>
              <a:gd name="connsiteX55" fmla="*/ 1509236 w 1838325"/>
              <a:gd name="connsiteY55" fmla="*/ 1714024 h 3048000"/>
              <a:gd name="connsiteX56" fmla="*/ 1550194 w 1838325"/>
              <a:gd name="connsiteY56" fmla="*/ 1782604 h 3048000"/>
              <a:gd name="connsiteX57" fmla="*/ 1653064 w 1838325"/>
              <a:gd name="connsiteY57" fmla="*/ 1592104 h 3048000"/>
              <a:gd name="connsiteX58" fmla="*/ 1668304 w 1838325"/>
              <a:gd name="connsiteY58" fmla="*/ 1565434 h 3048000"/>
              <a:gd name="connsiteX59" fmla="*/ 1681639 w 1838325"/>
              <a:gd name="connsiteY59" fmla="*/ 1574006 h 3048000"/>
              <a:gd name="connsiteX60" fmla="*/ 1681639 w 1838325"/>
              <a:gd name="connsiteY60" fmla="*/ 1574006 h 3048000"/>
              <a:gd name="connsiteX61" fmla="*/ 1548289 w 1838325"/>
              <a:gd name="connsiteY61" fmla="*/ 1811179 h 3048000"/>
              <a:gd name="connsiteX62" fmla="*/ 1466374 w 1838325"/>
              <a:gd name="connsiteY62" fmla="*/ 1750219 h 3048000"/>
              <a:gd name="connsiteX63" fmla="*/ 1381601 w 1838325"/>
              <a:gd name="connsiteY63" fmla="*/ 1862614 h 3048000"/>
              <a:gd name="connsiteX64" fmla="*/ 1305401 w 1838325"/>
              <a:gd name="connsiteY64" fmla="*/ 1807369 h 3048000"/>
              <a:gd name="connsiteX65" fmla="*/ 1348264 w 1838325"/>
              <a:gd name="connsiteY65" fmla="*/ 1725454 h 3048000"/>
              <a:gd name="connsiteX66" fmla="*/ 1377792 w 1838325"/>
              <a:gd name="connsiteY66" fmla="*/ 1756886 h 3048000"/>
              <a:gd name="connsiteX67" fmla="*/ 1344454 w 1838325"/>
              <a:gd name="connsiteY67" fmla="*/ 1828324 h 3048000"/>
              <a:gd name="connsiteX68" fmla="*/ 1382554 w 1838325"/>
              <a:gd name="connsiteY68" fmla="*/ 1834039 h 3048000"/>
              <a:gd name="connsiteX69" fmla="*/ 1466374 w 1838325"/>
              <a:gd name="connsiteY69" fmla="*/ 1623536 h 3048000"/>
              <a:gd name="connsiteX70" fmla="*/ 1486376 w 1838325"/>
              <a:gd name="connsiteY70" fmla="*/ 1501616 h 3048000"/>
              <a:gd name="connsiteX71" fmla="*/ 1504474 w 1838325"/>
              <a:gd name="connsiteY71" fmla="*/ 1355884 h 3048000"/>
              <a:gd name="connsiteX72" fmla="*/ 1462564 w 1838325"/>
              <a:gd name="connsiteY72" fmla="*/ 1289209 h 3048000"/>
              <a:gd name="connsiteX73" fmla="*/ 1359694 w 1838325"/>
              <a:gd name="connsiteY73" fmla="*/ 1479709 h 3048000"/>
              <a:gd name="connsiteX74" fmla="*/ 1344454 w 1838325"/>
              <a:gd name="connsiteY74" fmla="*/ 1506379 h 3048000"/>
              <a:gd name="connsiteX75" fmla="*/ 1331119 w 1838325"/>
              <a:gd name="connsiteY75" fmla="*/ 1497806 h 3048000"/>
              <a:gd name="connsiteX76" fmla="*/ 1464469 w 1838325"/>
              <a:gd name="connsiteY76" fmla="*/ 1260634 h 3048000"/>
              <a:gd name="connsiteX77" fmla="*/ 1547336 w 1838325"/>
              <a:gd name="connsiteY77" fmla="*/ 1321594 h 3048000"/>
              <a:gd name="connsiteX78" fmla="*/ 1632109 w 1838325"/>
              <a:gd name="connsiteY78" fmla="*/ 1209199 h 3048000"/>
              <a:gd name="connsiteX79" fmla="*/ 1707356 w 1838325"/>
              <a:gd name="connsiteY79" fmla="*/ 1265396 h 3048000"/>
              <a:gd name="connsiteX80" fmla="*/ 1665447 w 1838325"/>
              <a:gd name="connsiteY80" fmla="*/ 1346359 h 3048000"/>
              <a:gd name="connsiteX81" fmla="*/ 1665447 w 1838325"/>
              <a:gd name="connsiteY81" fmla="*/ 13463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38325" h="3048000">
                <a:moveTo>
                  <a:pt x="7144" y="555784"/>
                </a:moveTo>
                <a:lnTo>
                  <a:pt x="7144" y="3047524"/>
                </a:lnTo>
                <a:lnTo>
                  <a:pt x="1835944" y="2498884"/>
                </a:lnTo>
                <a:lnTo>
                  <a:pt x="1835944" y="7144"/>
                </a:lnTo>
                <a:lnTo>
                  <a:pt x="7144" y="555784"/>
                </a:lnTo>
                <a:close/>
                <a:moveTo>
                  <a:pt x="672942" y="1015841"/>
                </a:moveTo>
                <a:lnTo>
                  <a:pt x="629126" y="2237899"/>
                </a:lnTo>
                <a:cubicBezTo>
                  <a:pt x="625317" y="2355056"/>
                  <a:pt x="593884" y="2470309"/>
                  <a:pt x="539592" y="2574131"/>
                </a:cubicBezTo>
                <a:cubicBezTo>
                  <a:pt x="485299" y="2682716"/>
                  <a:pt x="415766" y="2753201"/>
                  <a:pt x="330994" y="2787491"/>
                </a:cubicBezTo>
                <a:lnTo>
                  <a:pt x="330994" y="2787491"/>
                </a:lnTo>
                <a:cubicBezTo>
                  <a:pt x="285274" y="2805589"/>
                  <a:pt x="245269" y="2807494"/>
                  <a:pt x="210026" y="2793206"/>
                </a:cubicBezTo>
                <a:cubicBezTo>
                  <a:pt x="176689" y="2777966"/>
                  <a:pt x="160496" y="2745581"/>
                  <a:pt x="162401" y="2696051"/>
                </a:cubicBezTo>
                <a:cubicBezTo>
                  <a:pt x="163354" y="2673191"/>
                  <a:pt x="170021" y="2650331"/>
                  <a:pt x="183356" y="2631281"/>
                </a:cubicBezTo>
                <a:cubicBezTo>
                  <a:pt x="195739" y="2614136"/>
                  <a:pt x="211931" y="2599849"/>
                  <a:pt x="230981" y="2591276"/>
                </a:cubicBezTo>
                <a:cubicBezTo>
                  <a:pt x="249079" y="2583656"/>
                  <a:pt x="263366" y="2584609"/>
                  <a:pt x="275749" y="2594134"/>
                </a:cubicBezTo>
                <a:cubicBezTo>
                  <a:pt x="289084" y="2602706"/>
                  <a:pt x="294799" y="2618899"/>
                  <a:pt x="293846" y="2642711"/>
                </a:cubicBezTo>
                <a:cubicBezTo>
                  <a:pt x="292894" y="2664619"/>
                  <a:pt x="286226" y="2685574"/>
                  <a:pt x="274796" y="2704624"/>
                </a:cubicBezTo>
                <a:cubicBezTo>
                  <a:pt x="264319" y="2721769"/>
                  <a:pt x="249079" y="2736056"/>
                  <a:pt x="231934" y="2746534"/>
                </a:cubicBezTo>
                <a:cubicBezTo>
                  <a:pt x="258604" y="2761774"/>
                  <a:pt x="291941" y="2761774"/>
                  <a:pt x="331946" y="2745581"/>
                </a:cubicBezTo>
                <a:cubicBezTo>
                  <a:pt x="432911" y="2704624"/>
                  <a:pt x="488156" y="2553176"/>
                  <a:pt x="497681" y="2290286"/>
                </a:cubicBezTo>
                <a:lnTo>
                  <a:pt x="541496" y="1068229"/>
                </a:lnTo>
                <a:cubicBezTo>
                  <a:pt x="545306" y="951071"/>
                  <a:pt x="575786" y="836771"/>
                  <a:pt x="629126" y="732949"/>
                </a:cubicBezTo>
                <a:cubicBezTo>
                  <a:pt x="684371" y="624364"/>
                  <a:pt x="754856" y="552926"/>
                  <a:pt x="838676" y="518636"/>
                </a:cubicBezTo>
                <a:cubicBezTo>
                  <a:pt x="884396" y="500539"/>
                  <a:pt x="924401" y="498634"/>
                  <a:pt x="957739" y="513874"/>
                </a:cubicBezTo>
                <a:cubicBezTo>
                  <a:pt x="992029" y="529114"/>
                  <a:pt x="1008221" y="560546"/>
                  <a:pt x="1007269" y="610076"/>
                </a:cubicBezTo>
                <a:cubicBezTo>
                  <a:pt x="1006317" y="634841"/>
                  <a:pt x="998696" y="657701"/>
                  <a:pt x="984409" y="677704"/>
                </a:cubicBezTo>
                <a:cubicBezTo>
                  <a:pt x="972979" y="693896"/>
                  <a:pt x="956786" y="707231"/>
                  <a:pt x="938689" y="714851"/>
                </a:cubicBezTo>
                <a:cubicBezTo>
                  <a:pt x="924401" y="722471"/>
                  <a:pt x="906304" y="722471"/>
                  <a:pt x="892017" y="714851"/>
                </a:cubicBezTo>
                <a:cubicBezTo>
                  <a:pt x="879634" y="706279"/>
                  <a:pt x="874871" y="689134"/>
                  <a:pt x="874871" y="663416"/>
                </a:cubicBezTo>
                <a:cubicBezTo>
                  <a:pt x="875824" y="641509"/>
                  <a:pt x="882492" y="620554"/>
                  <a:pt x="893921" y="601504"/>
                </a:cubicBezTo>
                <a:cubicBezTo>
                  <a:pt x="904399" y="584359"/>
                  <a:pt x="919639" y="570071"/>
                  <a:pt x="936784" y="559594"/>
                </a:cubicBezTo>
                <a:cubicBezTo>
                  <a:pt x="910114" y="544354"/>
                  <a:pt x="876776" y="544354"/>
                  <a:pt x="836771" y="560546"/>
                </a:cubicBezTo>
                <a:cubicBezTo>
                  <a:pt x="737711" y="601504"/>
                  <a:pt x="682467" y="753904"/>
                  <a:pt x="672942" y="1015841"/>
                </a:cubicBezTo>
                <a:lnTo>
                  <a:pt x="672942" y="1015841"/>
                </a:lnTo>
                <a:close/>
                <a:moveTo>
                  <a:pt x="1234917" y="1894999"/>
                </a:moveTo>
                <a:lnTo>
                  <a:pt x="1234917" y="1894999"/>
                </a:lnTo>
                <a:lnTo>
                  <a:pt x="1108234" y="1948339"/>
                </a:lnTo>
                <a:lnTo>
                  <a:pt x="1108234" y="1864519"/>
                </a:lnTo>
                <a:cubicBezTo>
                  <a:pt x="1086326" y="1912144"/>
                  <a:pt x="1048226" y="1967389"/>
                  <a:pt x="992029" y="1984534"/>
                </a:cubicBezTo>
                <a:cubicBezTo>
                  <a:pt x="893921" y="2015014"/>
                  <a:pt x="809149" y="1915954"/>
                  <a:pt x="809149" y="1754981"/>
                </a:cubicBezTo>
                <a:cubicBezTo>
                  <a:pt x="809149" y="1591151"/>
                  <a:pt x="899636" y="1437799"/>
                  <a:pt x="1001554" y="1406366"/>
                </a:cubicBezTo>
                <a:cubicBezTo>
                  <a:pt x="1048226" y="1392079"/>
                  <a:pt x="1085374" y="1413034"/>
                  <a:pt x="1110139" y="1451134"/>
                </a:cubicBezTo>
                <a:lnTo>
                  <a:pt x="1110139" y="1175861"/>
                </a:lnTo>
                <a:cubicBezTo>
                  <a:pt x="1110139" y="1113949"/>
                  <a:pt x="1103471" y="1107281"/>
                  <a:pt x="1042511" y="1125379"/>
                </a:cubicBezTo>
                <a:lnTo>
                  <a:pt x="1042511" y="1086326"/>
                </a:lnTo>
                <a:lnTo>
                  <a:pt x="1167289" y="1033939"/>
                </a:lnTo>
                <a:lnTo>
                  <a:pt x="1167289" y="1805464"/>
                </a:lnTo>
                <a:cubicBezTo>
                  <a:pt x="1167289" y="1867376"/>
                  <a:pt x="1173956" y="1874044"/>
                  <a:pt x="1234917" y="1855946"/>
                </a:cubicBezTo>
                <a:lnTo>
                  <a:pt x="1234917" y="1894999"/>
                </a:lnTo>
                <a:close/>
                <a:moveTo>
                  <a:pt x="1665447" y="1346359"/>
                </a:moveTo>
                <a:cubicBezTo>
                  <a:pt x="1642586" y="1353026"/>
                  <a:pt x="1634967" y="1332071"/>
                  <a:pt x="1634967" y="1314926"/>
                </a:cubicBezTo>
                <a:cubicBezTo>
                  <a:pt x="1634967" y="1314926"/>
                  <a:pt x="1634967" y="1266349"/>
                  <a:pt x="1669256" y="1243489"/>
                </a:cubicBezTo>
                <a:cubicBezTo>
                  <a:pt x="1654969" y="1230154"/>
                  <a:pt x="1634014" y="1236821"/>
                  <a:pt x="1631156" y="1237774"/>
                </a:cubicBezTo>
                <a:cubicBezTo>
                  <a:pt x="1590199" y="1250156"/>
                  <a:pt x="1567339" y="1327309"/>
                  <a:pt x="1554956" y="1397794"/>
                </a:cubicBezTo>
                <a:lnTo>
                  <a:pt x="1525429" y="1580674"/>
                </a:lnTo>
                <a:cubicBezTo>
                  <a:pt x="1518761" y="1626394"/>
                  <a:pt x="1509236" y="1683544"/>
                  <a:pt x="1509236" y="1714024"/>
                </a:cubicBezTo>
                <a:cubicBezTo>
                  <a:pt x="1509236" y="1779746"/>
                  <a:pt x="1532096" y="1788319"/>
                  <a:pt x="1550194" y="1782604"/>
                </a:cubicBezTo>
                <a:cubicBezTo>
                  <a:pt x="1586389" y="1771174"/>
                  <a:pt x="1629251" y="1708309"/>
                  <a:pt x="1653064" y="1592104"/>
                </a:cubicBezTo>
                <a:cubicBezTo>
                  <a:pt x="1657826" y="1570196"/>
                  <a:pt x="1657826" y="1569244"/>
                  <a:pt x="1668304" y="1565434"/>
                </a:cubicBezTo>
                <a:cubicBezTo>
                  <a:pt x="1674019" y="1563529"/>
                  <a:pt x="1681639" y="1561624"/>
                  <a:pt x="1681639" y="1574006"/>
                </a:cubicBezTo>
                <a:lnTo>
                  <a:pt x="1681639" y="1574006"/>
                </a:lnTo>
                <a:cubicBezTo>
                  <a:pt x="1681639" y="1599724"/>
                  <a:pt x="1637824" y="1783556"/>
                  <a:pt x="1548289" y="1811179"/>
                </a:cubicBezTo>
                <a:cubicBezTo>
                  <a:pt x="1525429" y="1817846"/>
                  <a:pt x="1483519" y="1817846"/>
                  <a:pt x="1466374" y="1750219"/>
                </a:cubicBezTo>
                <a:cubicBezTo>
                  <a:pt x="1452086" y="1793081"/>
                  <a:pt x="1423511" y="1850231"/>
                  <a:pt x="1381601" y="1862614"/>
                </a:cubicBezTo>
                <a:cubicBezTo>
                  <a:pt x="1341596" y="1874996"/>
                  <a:pt x="1305401" y="1856899"/>
                  <a:pt x="1305401" y="1807369"/>
                </a:cubicBezTo>
                <a:cubicBezTo>
                  <a:pt x="1305401" y="1765459"/>
                  <a:pt x="1327309" y="1732121"/>
                  <a:pt x="1348264" y="1725454"/>
                </a:cubicBezTo>
                <a:cubicBezTo>
                  <a:pt x="1359694" y="1721644"/>
                  <a:pt x="1377792" y="1723549"/>
                  <a:pt x="1377792" y="1756886"/>
                </a:cubicBezTo>
                <a:cubicBezTo>
                  <a:pt x="1377792" y="1775936"/>
                  <a:pt x="1370171" y="1810226"/>
                  <a:pt x="1344454" y="1828324"/>
                </a:cubicBezTo>
                <a:cubicBezTo>
                  <a:pt x="1358742" y="1841659"/>
                  <a:pt x="1379696" y="1834991"/>
                  <a:pt x="1382554" y="1834039"/>
                </a:cubicBezTo>
                <a:cubicBezTo>
                  <a:pt x="1433989" y="1817846"/>
                  <a:pt x="1452086" y="1710214"/>
                  <a:pt x="1466374" y="1623536"/>
                </a:cubicBezTo>
                <a:lnTo>
                  <a:pt x="1486376" y="1501616"/>
                </a:lnTo>
                <a:cubicBezTo>
                  <a:pt x="1493996" y="1452086"/>
                  <a:pt x="1504474" y="1386364"/>
                  <a:pt x="1504474" y="1355884"/>
                </a:cubicBezTo>
                <a:cubicBezTo>
                  <a:pt x="1504474" y="1305401"/>
                  <a:pt x="1488281" y="1280636"/>
                  <a:pt x="1462564" y="1289209"/>
                </a:cubicBezTo>
                <a:cubicBezTo>
                  <a:pt x="1428274" y="1299686"/>
                  <a:pt x="1383506" y="1363504"/>
                  <a:pt x="1359694" y="1479709"/>
                </a:cubicBezTo>
                <a:cubicBezTo>
                  <a:pt x="1354931" y="1501616"/>
                  <a:pt x="1354931" y="1502569"/>
                  <a:pt x="1344454" y="1506379"/>
                </a:cubicBezTo>
                <a:cubicBezTo>
                  <a:pt x="1339692" y="1507331"/>
                  <a:pt x="1331119" y="1510189"/>
                  <a:pt x="1331119" y="1497806"/>
                </a:cubicBezTo>
                <a:cubicBezTo>
                  <a:pt x="1331119" y="1468279"/>
                  <a:pt x="1377792" y="1287304"/>
                  <a:pt x="1464469" y="1260634"/>
                </a:cubicBezTo>
                <a:cubicBezTo>
                  <a:pt x="1486376" y="1253966"/>
                  <a:pt x="1528286" y="1251109"/>
                  <a:pt x="1547336" y="1321594"/>
                </a:cubicBezTo>
                <a:cubicBezTo>
                  <a:pt x="1555909" y="1294924"/>
                  <a:pt x="1584484" y="1223486"/>
                  <a:pt x="1632109" y="1209199"/>
                </a:cubicBezTo>
                <a:cubicBezTo>
                  <a:pt x="1656874" y="1201579"/>
                  <a:pt x="1707356" y="1200626"/>
                  <a:pt x="1707356" y="1265396"/>
                </a:cubicBezTo>
                <a:cubicBezTo>
                  <a:pt x="1708309" y="1314926"/>
                  <a:pt x="1681639" y="1341596"/>
                  <a:pt x="1665447" y="1346359"/>
                </a:cubicBezTo>
                <a:lnTo>
                  <a:pt x="1665447" y="1346359"/>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ＭＳ Ｐゴシック"/>
            </a:endParaRPr>
          </a:p>
        </p:txBody>
      </p:sp>
      <p:sp>
        <p:nvSpPr>
          <p:cNvPr id="778" name="Freeform: Shape 503">
            <a:extLst>
              <a:ext uri="{FF2B5EF4-FFF2-40B4-BE49-F238E27FC236}">
                <a16:creationId xmlns:a16="http://schemas.microsoft.com/office/drawing/2014/main" id="{D542E452-285F-4CC1-BD2D-02435EB4B708}"/>
              </a:ext>
            </a:extLst>
          </p:cNvPr>
          <p:cNvSpPr/>
          <p:nvPr/>
        </p:nvSpPr>
        <p:spPr>
          <a:xfrm>
            <a:off x="1970424" y="5329666"/>
            <a:ext cx="11172" cy="25025"/>
          </a:xfrm>
          <a:custGeom>
            <a:avLst/>
            <a:gdLst>
              <a:gd name="connsiteX0" fmla="*/ 131921 w 238125"/>
              <a:gd name="connsiteY0" fmla="*/ 10697 h 533400"/>
              <a:gd name="connsiteX1" fmla="*/ 33814 w 238125"/>
              <a:gd name="connsiteY1" fmla="*/ 122140 h 533400"/>
              <a:gd name="connsiteX2" fmla="*/ 7144 w 238125"/>
              <a:gd name="connsiteY2" fmla="*/ 310735 h 533400"/>
              <a:gd name="connsiteX3" fmla="*/ 31909 w 238125"/>
              <a:gd name="connsiteY3" fmla="*/ 479327 h 533400"/>
              <a:gd name="connsiteX4" fmla="*/ 122396 w 238125"/>
              <a:gd name="connsiteY4" fmla="*/ 532667 h 533400"/>
              <a:gd name="connsiteX5" fmla="*/ 224314 w 238125"/>
              <a:gd name="connsiteY5" fmla="*/ 411700 h 533400"/>
              <a:gd name="connsiteX6" fmla="*/ 233839 w 238125"/>
              <a:gd name="connsiteY6" fmla="*/ 362170 h 533400"/>
              <a:gd name="connsiteX7" fmla="*/ 233839 w 238125"/>
              <a:gd name="connsiteY7" fmla="*/ 102137 h 533400"/>
              <a:gd name="connsiteX8" fmla="*/ 224314 w 238125"/>
              <a:gd name="connsiteY8" fmla="*/ 58322 h 533400"/>
              <a:gd name="connsiteX9" fmla="*/ 131921 w 238125"/>
              <a:gd name="connsiteY9" fmla="*/ 10697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533400">
                <a:moveTo>
                  <a:pt x="131921" y="10697"/>
                </a:moveTo>
                <a:cubicBezTo>
                  <a:pt x="85249" y="24985"/>
                  <a:pt x="52864" y="77372"/>
                  <a:pt x="33814" y="122140"/>
                </a:cubicBezTo>
                <a:cubicBezTo>
                  <a:pt x="9049" y="186910"/>
                  <a:pt x="7144" y="264062"/>
                  <a:pt x="7144" y="310735"/>
                </a:cubicBezTo>
                <a:cubicBezTo>
                  <a:pt x="7144" y="363122"/>
                  <a:pt x="10001" y="434560"/>
                  <a:pt x="31909" y="479327"/>
                </a:cubicBezTo>
                <a:cubicBezTo>
                  <a:pt x="52864" y="521237"/>
                  <a:pt x="83344" y="544097"/>
                  <a:pt x="122396" y="532667"/>
                </a:cubicBezTo>
                <a:cubicBezTo>
                  <a:pt x="159544" y="521237"/>
                  <a:pt x="198596" y="481232"/>
                  <a:pt x="224314" y="411700"/>
                </a:cubicBezTo>
                <a:cubicBezTo>
                  <a:pt x="231934" y="396460"/>
                  <a:pt x="234791" y="379315"/>
                  <a:pt x="233839" y="362170"/>
                </a:cubicBezTo>
                <a:lnTo>
                  <a:pt x="233839" y="102137"/>
                </a:lnTo>
                <a:cubicBezTo>
                  <a:pt x="233839" y="79277"/>
                  <a:pt x="233839" y="76420"/>
                  <a:pt x="224314" y="58322"/>
                </a:cubicBezTo>
                <a:cubicBezTo>
                  <a:pt x="197644" y="8792"/>
                  <a:pt x="161449" y="1172"/>
                  <a:pt x="131921" y="10697"/>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79" name="Freeform: Shape 504">
            <a:extLst>
              <a:ext uri="{FF2B5EF4-FFF2-40B4-BE49-F238E27FC236}">
                <a16:creationId xmlns:a16="http://schemas.microsoft.com/office/drawing/2014/main" id="{DFE66666-4E09-49B8-A227-2AE697E097F6}"/>
              </a:ext>
            </a:extLst>
          </p:cNvPr>
          <p:cNvSpPr/>
          <p:nvPr/>
        </p:nvSpPr>
        <p:spPr>
          <a:xfrm>
            <a:off x="1913007" y="5246502"/>
            <a:ext cx="21003" cy="5809"/>
          </a:xfrm>
          <a:custGeom>
            <a:avLst/>
            <a:gdLst>
              <a:gd name="connsiteX0" fmla="*/ 29882 w 447675"/>
              <a:gd name="connsiteY0" fmla="*/ 49782 h 123825"/>
              <a:gd name="connsiteX1" fmla="*/ 144182 w 447675"/>
              <a:gd name="connsiteY1" fmla="*/ 83119 h 123825"/>
              <a:gd name="connsiteX2" fmla="*/ 284200 w 447675"/>
              <a:gd name="connsiteY2" fmla="*/ 117409 h 123825"/>
              <a:gd name="connsiteX3" fmla="*/ 415645 w 447675"/>
              <a:gd name="connsiteY3" fmla="*/ 114551 h 123825"/>
              <a:gd name="connsiteX4" fmla="*/ 420407 w 447675"/>
              <a:gd name="connsiteY4" fmla="*/ 77404 h 123825"/>
              <a:gd name="connsiteX5" fmla="*/ 299440 w 447675"/>
              <a:gd name="connsiteY5" fmla="*/ 43114 h 123825"/>
              <a:gd name="connsiteX6" fmla="*/ 145135 w 447675"/>
              <a:gd name="connsiteY6" fmla="*/ 8824 h 123825"/>
              <a:gd name="connsiteX7" fmla="*/ 39407 w 447675"/>
              <a:gd name="connsiteY7" fmla="*/ 15492 h 123825"/>
              <a:gd name="connsiteX8" fmla="*/ 29882 w 447675"/>
              <a:gd name="connsiteY8" fmla="*/ 4978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675" h="123825">
                <a:moveTo>
                  <a:pt x="29882" y="49782"/>
                </a:moveTo>
                <a:cubicBezTo>
                  <a:pt x="57505" y="60259"/>
                  <a:pt x="98463" y="70737"/>
                  <a:pt x="144182" y="83119"/>
                </a:cubicBezTo>
                <a:cubicBezTo>
                  <a:pt x="179425" y="92644"/>
                  <a:pt x="245147" y="109789"/>
                  <a:pt x="284200" y="117409"/>
                </a:cubicBezTo>
                <a:cubicBezTo>
                  <a:pt x="328015" y="125029"/>
                  <a:pt x="372782" y="124076"/>
                  <a:pt x="415645" y="114551"/>
                </a:cubicBezTo>
                <a:cubicBezTo>
                  <a:pt x="435648" y="108837"/>
                  <a:pt x="469938" y="95501"/>
                  <a:pt x="420407" y="77404"/>
                </a:cubicBezTo>
                <a:cubicBezTo>
                  <a:pt x="391832" y="67879"/>
                  <a:pt x="334682" y="51687"/>
                  <a:pt x="299440" y="43114"/>
                </a:cubicBezTo>
                <a:cubicBezTo>
                  <a:pt x="247053" y="29779"/>
                  <a:pt x="180378" y="11682"/>
                  <a:pt x="145135" y="8824"/>
                </a:cubicBezTo>
                <a:cubicBezTo>
                  <a:pt x="109892" y="5014"/>
                  <a:pt x="73697" y="7872"/>
                  <a:pt x="39407" y="15492"/>
                </a:cubicBezTo>
                <a:cubicBezTo>
                  <a:pt x="23215" y="19301"/>
                  <a:pt x="-18695" y="33589"/>
                  <a:pt x="29882" y="49782"/>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80" name="Freeform: Shape 505">
            <a:extLst>
              <a:ext uri="{FF2B5EF4-FFF2-40B4-BE49-F238E27FC236}">
                <a16:creationId xmlns:a16="http://schemas.microsoft.com/office/drawing/2014/main" id="{83B1EF12-CED6-465D-B8E8-A76B1FF37190}"/>
              </a:ext>
            </a:extLst>
          </p:cNvPr>
          <p:cNvSpPr/>
          <p:nvPr/>
        </p:nvSpPr>
        <p:spPr>
          <a:xfrm>
            <a:off x="1844094" y="5231164"/>
            <a:ext cx="167576" cy="54965"/>
          </a:xfrm>
          <a:custGeom>
            <a:avLst/>
            <a:gdLst>
              <a:gd name="connsiteX0" fmla="*/ 7144 w 3571875"/>
              <a:gd name="connsiteY0" fmla="*/ 631031 h 1171575"/>
              <a:gd name="connsiteX1" fmla="*/ 1789271 w 3571875"/>
              <a:gd name="connsiteY1" fmla="*/ 1165384 h 1171575"/>
              <a:gd name="connsiteX2" fmla="*/ 3571399 w 3571875"/>
              <a:gd name="connsiteY2" fmla="*/ 631031 h 1171575"/>
              <a:gd name="connsiteX3" fmla="*/ 1789271 w 3571875"/>
              <a:gd name="connsiteY3" fmla="*/ 7144 h 1171575"/>
              <a:gd name="connsiteX4" fmla="*/ 7144 w 3571875"/>
              <a:gd name="connsiteY4" fmla="*/ 631031 h 1171575"/>
              <a:gd name="connsiteX5" fmla="*/ 1485424 w 3571875"/>
              <a:gd name="connsiteY5" fmla="*/ 335756 h 1171575"/>
              <a:gd name="connsiteX6" fmla="*/ 1862614 w 3571875"/>
              <a:gd name="connsiteY6" fmla="*/ 349091 h 1171575"/>
              <a:gd name="connsiteX7" fmla="*/ 1907381 w 3571875"/>
              <a:gd name="connsiteY7" fmla="*/ 447199 h 1171575"/>
              <a:gd name="connsiteX8" fmla="*/ 1534001 w 3571875"/>
              <a:gd name="connsiteY8" fmla="*/ 434816 h 1171575"/>
              <a:gd name="connsiteX9" fmla="*/ 1485424 w 3571875"/>
              <a:gd name="connsiteY9" fmla="*/ 335756 h 1171575"/>
              <a:gd name="connsiteX10" fmla="*/ 1485424 w 3571875"/>
              <a:gd name="connsiteY10" fmla="*/ 335756 h 1171575"/>
              <a:gd name="connsiteX11" fmla="*/ 751999 w 3571875"/>
              <a:gd name="connsiteY11" fmla="*/ 549116 h 1171575"/>
              <a:gd name="connsiteX12" fmla="*/ 852011 w 3571875"/>
              <a:gd name="connsiteY12" fmla="*/ 503396 h 1171575"/>
              <a:gd name="connsiteX13" fmla="*/ 862489 w 3571875"/>
              <a:gd name="connsiteY13" fmla="*/ 498634 h 1171575"/>
              <a:gd name="connsiteX14" fmla="*/ 900589 w 3571875"/>
              <a:gd name="connsiteY14" fmla="*/ 499586 h 1171575"/>
              <a:gd name="connsiteX15" fmla="*/ 1265396 w 3571875"/>
              <a:gd name="connsiteY15" fmla="*/ 596741 h 1171575"/>
              <a:gd name="connsiteX16" fmla="*/ 1360646 w 3571875"/>
              <a:gd name="connsiteY16" fmla="*/ 571976 h 1171575"/>
              <a:gd name="connsiteX17" fmla="*/ 1390174 w 3571875"/>
              <a:gd name="connsiteY17" fmla="*/ 579596 h 1171575"/>
              <a:gd name="connsiteX18" fmla="*/ 1390174 w 3571875"/>
              <a:gd name="connsiteY18" fmla="*/ 579596 h 1171575"/>
              <a:gd name="connsiteX19" fmla="*/ 1253014 w 3571875"/>
              <a:gd name="connsiteY19" fmla="*/ 614839 h 1171575"/>
              <a:gd name="connsiteX20" fmla="*/ 1119664 w 3571875"/>
              <a:gd name="connsiteY20" fmla="*/ 651034 h 1171575"/>
              <a:gd name="connsiteX21" fmla="*/ 1090136 w 3571875"/>
              <a:gd name="connsiteY21" fmla="*/ 643414 h 1171575"/>
              <a:gd name="connsiteX22" fmla="*/ 1184434 w 3571875"/>
              <a:gd name="connsiteY22" fmla="*/ 618649 h 1171575"/>
              <a:gd name="connsiteX23" fmla="*/ 856774 w 3571875"/>
              <a:gd name="connsiteY23" fmla="*/ 531971 h 1171575"/>
              <a:gd name="connsiteX24" fmla="*/ 781526 w 3571875"/>
              <a:gd name="connsiteY24" fmla="*/ 558641 h 1171575"/>
              <a:gd name="connsiteX25" fmla="*/ 768191 w 3571875"/>
              <a:gd name="connsiteY25" fmla="*/ 562451 h 1171575"/>
              <a:gd name="connsiteX26" fmla="*/ 738664 w 3571875"/>
              <a:gd name="connsiteY26" fmla="*/ 554831 h 1171575"/>
              <a:gd name="connsiteX27" fmla="*/ 751999 w 3571875"/>
              <a:gd name="connsiteY27" fmla="*/ 549116 h 1171575"/>
              <a:gd name="connsiteX28" fmla="*/ 1874996 w 3571875"/>
              <a:gd name="connsiteY28" fmla="*/ 1055846 h 1171575"/>
              <a:gd name="connsiteX29" fmla="*/ 405289 w 3571875"/>
              <a:gd name="connsiteY29" fmla="*/ 621506 h 1171575"/>
              <a:gd name="connsiteX30" fmla="*/ 531971 w 3571875"/>
              <a:gd name="connsiteY30" fmla="*/ 584359 h 1171575"/>
              <a:gd name="connsiteX31" fmla="*/ 621506 w 3571875"/>
              <a:gd name="connsiteY31" fmla="*/ 611029 h 1171575"/>
              <a:gd name="connsiteX32" fmla="*/ 541496 w 3571875"/>
              <a:gd name="connsiteY32" fmla="*/ 634841 h 1171575"/>
              <a:gd name="connsiteX33" fmla="*/ 1832134 w 3571875"/>
              <a:gd name="connsiteY33" fmla="*/ 1015841 h 1171575"/>
              <a:gd name="connsiteX34" fmla="*/ 1912144 w 3571875"/>
              <a:gd name="connsiteY34" fmla="*/ 992029 h 1171575"/>
              <a:gd name="connsiteX35" fmla="*/ 2001679 w 3571875"/>
              <a:gd name="connsiteY35" fmla="*/ 1018699 h 1171575"/>
              <a:gd name="connsiteX36" fmla="*/ 1874996 w 3571875"/>
              <a:gd name="connsiteY36" fmla="*/ 1055846 h 1171575"/>
              <a:gd name="connsiteX37" fmla="*/ 2194084 w 3571875"/>
              <a:gd name="connsiteY37" fmla="*/ 866299 h 1171575"/>
              <a:gd name="connsiteX38" fmla="*/ 1820704 w 3571875"/>
              <a:gd name="connsiteY38" fmla="*/ 853916 h 1171575"/>
              <a:gd name="connsiteX39" fmla="*/ 1772126 w 3571875"/>
              <a:gd name="connsiteY39" fmla="*/ 754856 h 1171575"/>
              <a:gd name="connsiteX40" fmla="*/ 2149316 w 3571875"/>
              <a:gd name="connsiteY40" fmla="*/ 768191 h 1171575"/>
              <a:gd name="connsiteX41" fmla="*/ 2149316 w 3571875"/>
              <a:gd name="connsiteY41" fmla="*/ 768191 h 1171575"/>
              <a:gd name="connsiteX42" fmla="*/ 2194084 w 3571875"/>
              <a:gd name="connsiteY42" fmla="*/ 866299 h 1171575"/>
              <a:gd name="connsiteX43" fmla="*/ 2840831 w 3571875"/>
              <a:gd name="connsiteY43" fmla="*/ 691991 h 1171575"/>
              <a:gd name="connsiteX44" fmla="*/ 2707481 w 3571875"/>
              <a:gd name="connsiteY44" fmla="*/ 728186 h 1171575"/>
              <a:gd name="connsiteX45" fmla="*/ 2677954 w 3571875"/>
              <a:gd name="connsiteY45" fmla="*/ 720566 h 1171575"/>
              <a:gd name="connsiteX46" fmla="*/ 2772251 w 3571875"/>
              <a:gd name="connsiteY46" fmla="*/ 695801 h 1171575"/>
              <a:gd name="connsiteX47" fmla="*/ 2444591 w 3571875"/>
              <a:gd name="connsiteY47" fmla="*/ 609124 h 1171575"/>
              <a:gd name="connsiteX48" fmla="*/ 2369344 w 3571875"/>
              <a:gd name="connsiteY48" fmla="*/ 635794 h 1171575"/>
              <a:gd name="connsiteX49" fmla="*/ 2356009 w 3571875"/>
              <a:gd name="connsiteY49" fmla="*/ 639604 h 1171575"/>
              <a:gd name="connsiteX50" fmla="*/ 2326481 w 3571875"/>
              <a:gd name="connsiteY50" fmla="*/ 631984 h 1171575"/>
              <a:gd name="connsiteX51" fmla="*/ 2339816 w 3571875"/>
              <a:gd name="connsiteY51" fmla="*/ 628174 h 1171575"/>
              <a:gd name="connsiteX52" fmla="*/ 2439829 w 3571875"/>
              <a:gd name="connsiteY52" fmla="*/ 582454 h 1171575"/>
              <a:gd name="connsiteX53" fmla="*/ 2450306 w 3571875"/>
              <a:gd name="connsiteY53" fmla="*/ 577691 h 1171575"/>
              <a:gd name="connsiteX54" fmla="*/ 2488406 w 3571875"/>
              <a:gd name="connsiteY54" fmla="*/ 578644 h 1171575"/>
              <a:gd name="connsiteX55" fmla="*/ 2853214 w 3571875"/>
              <a:gd name="connsiteY55" fmla="*/ 675799 h 1171575"/>
              <a:gd name="connsiteX56" fmla="*/ 2948464 w 3571875"/>
              <a:gd name="connsiteY56" fmla="*/ 651034 h 1171575"/>
              <a:gd name="connsiteX57" fmla="*/ 2977991 w 3571875"/>
              <a:gd name="connsiteY57" fmla="*/ 658654 h 1171575"/>
              <a:gd name="connsiteX58" fmla="*/ 2977991 w 3571875"/>
              <a:gd name="connsiteY58" fmla="*/ 658654 h 1171575"/>
              <a:gd name="connsiteX59" fmla="*/ 2840831 w 3571875"/>
              <a:gd name="connsiteY59" fmla="*/ 691991 h 1171575"/>
              <a:gd name="connsiteX60" fmla="*/ 2840831 w 3571875"/>
              <a:gd name="connsiteY60" fmla="*/ 691991 h 1171575"/>
              <a:gd name="connsiteX61" fmla="*/ 3261836 w 3571875"/>
              <a:gd name="connsiteY61" fmla="*/ 651986 h 1171575"/>
              <a:gd name="connsiteX62" fmla="*/ 3261836 w 3571875"/>
              <a:gd name="connsiteY62" fmla="*/ 651986 h 1171575"/>
              <a:gd name="connsiteX63" fmla="*/ 3135154 w 3571875"/>
              <a:gd name="connsiteY63" fmla="*/ 689134 h 1171575"/>
              <a:gd name="connsiteX64" fmla="*/ 3045619 w 3571875"/>
              <a:gd name="connsiteY64" fmla="*/ 662464 h 1171575"/>
              <a:gd name="connsiteX65" fmla="*/ 3125629 w 3571875"/>
              <a:gd name="connsiteY65" fmla="*/ 638651 h 1171575"/>
              <a:gd name="connsiteX66" fmla="*/ 1834991 w 3571875"/>
              <a:gd name="connsiteY66" fmla="*/ 257651 h 1171575"/>
              <a:gd name="connsiteX67" fmla="*/ 1754981 w 3571875"/>
              <a:gd name="connsiteY67" fmla="*/ 281464 h 1171575"/>
              <a:gd name="connsiteX68" fmla="*/ 1665446 w 3571875"/>
              <a:gd name="connsiteY68" fmla="*/ 254794 h 1171575"/>
              <a:gd name="connsiteX69" fmla="*/ 1792129 w 3571875"/>
              <a:gd name="connsiteY69" fmla="*/ 217646 h 1171575"/>
              <a:gd name="connsiteX70" fmla="*/ 3261836 w 3571875"/>
              <a:gd name="connsiteY70" fmla="*/ 651986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571875" h="1171575">
                <a:moveTo>
                  <a:pt x="7144" y="631031"/>
                </a:moveTo>
                <a:lnTo>
                  <a:pt x="1789271" y="1165384"/>
                </a:lnTo>
                <a:lnTo>
                  <a:pt x="3571399" y="631031"/>
                </a:lnTo>
                <a:lnTo>
                  <a:pt x="1789271" y="7144"/>
                </a:lnTo>
                <a:lnTo>
                  <a:pt x="7144" y="631031"/>
                </a:lnTo>
                <a:close/>
                <a:moveTo>
                  <a:pt x="1485424" y="335756"/>
                </a:moveTo>
                <a:cubicBezTo>
                  <a:pt x="1649254" y="292894"/>
                  <a:pt x="1801654" y="332899"/>
                  <a:pt x="1862614" y="349091"/>
                </a:cubicBezTo>
                <a:cubicBezTo>
                  <a:pt x="1925479" y="366236"/>
                  <a:pt x="2070259" y="405289"/>
                  <a:pt x="1907381" y="447199"/>
                </a:cubicBezTo>
                <a:cubicBezTo>
                  <a:pt x="1743551" y="490061"/>
                  <a:pt x="1596866" y="451009"/>
                  <a:pt x="1534001" y="434816"/>
                </a:cubicBezTo>
                <a:cubicBezTo>
                  <a:pt x="1471136" y="418624"/>
                  <a:pt x="1321594" y="378619"/>
                  <a:pt x="1485424" y="335756"/>
                </a:cubicBezTo>
                <a:lnTo>
                  <a:pt x="1485424" y="335756"/>
                </a:lnTo>
                <a:close/>
                <a:moveTo>
                  <a:pt x="751999" y="549116"/>
                </a:moveTo>
                <a:cubicBezTo>
                  <a:pt x="766286" y="545306"/>
                  <a:pt x="835819" y="527209"/>
                  <a:pt x="852011" y="503396"/>
                </a:cubicBezTo>
                <a:cubicBezTo>
                  <a:pt x="853916" y="500539"/>
                  <a:pt x="854869" y="500539"/>
                  <a:pt x="862489" y="498634"/>
                </a:cubicBezTo>
                <a:cubicBezTo>
                  <a:pt x="874871" y="494824"/>
                  <a:pt x="888206" y="494824"/>
                  <a:pt x="900589" y="499586"/>
                </a:cubicBezTo>
                <a:lnTo>
                  <a:pt x="1265396" y="596741"/>
                </a:lnTo>
                <a:lnTo>
                  <a:pt x="1360646" y="571976"/>
                </a:lnTo>
                <a:lnTo>
                  <a:pt x="1390174" y="579596"/>
                </a:lnTo>
                <a:lnTo>
                  <a:pt x="1390174" y="579596"/>
                </a:lnTo>
                <a:cubicBezTo>
                  <a:pt x="1358741" y="587216"/>
                  <a:pt x="1286351" y="605314"/>
                  <a:pt x="1253014" y="614839"/>
                </a:cubicBezTo>
                <a:cubicBezTo>
                  <a:pt x="1219676" y="623411"/>
                  <a:pt x="1147286" y="642461"/>
                  <a:pt x="1119664" y="651034"/>
                </a:cubicBezTo>
                <a:lnTo>
                  <a:pt x="1090136" y="643414"/>
                </a:lnTo>
                <a:lnTo>
                  <a:pt x="1184434" y="618649"/>
                </a:lnTo>
                <a:lnTo>
                  <a:pt x="856774" y="531971"/>
                </a:lnTo>
                <a:cubicBezTo>
                  <a:pt x="832009" y="542449"/>
                  <a:pt x="807244" y="551974"/>
                  <a:pt x="781526" y="558641"/>
                </a:cubicBezTo>
                <a:lnTo>
                  <a:pt x="768191" y="562451"/>
                </a:lnTo>
                <a:lnTo>
                  <a:pt x="738664" y="554831"/>
                </a:lnTo>
                <a:lnTo>
                  <a:pt x="751999" y="549116"/>
                </a:lnTo>
                <a:close/>
                <a:moveTo>
                  <a:pt x="1874996" y="1055846"/>
                </a:moveTo>
                <a:lnTo>
                  <a:pt x="405289" y="621506"/>
                </a:lnTo>
                <a:lnTo>
                  <a:pt x="531971" y="584359"/>
                </a:lnTo>
                <a:lnTo>
                  <a:pt x="621506" y="611029"/>
                </a:lnTo>
                <a:lnTo>
                  <a:pt x="541496" y="634841"/>
                </a:lnTo>
                <a:lnTo>
                  <a:pt x="1832134" y="1015841"/>
                </a:lnTo>
                <a:lnTo>
                  <a:pt x="1912144" y="992029"/>
                </a:lnTo>
                <a:lnTo>
                  <a:pt x="2001679" y="1018699"/>
                </a:lnTo>
                <a:lnTo>
                  <a:pt x="1874996" y="1055846"/>
                </a:lnTo>
                <a:close/>
                <a:moveTo>
                  <a:pt x="2194084" y="866299"/>
                </a:moveTo>
                <a:cubicBezTo>
                  <a:pt x="2030254" y="909161"/>
                  <a:pt x="1883569" y="870109"/>
                  <a:pt x="1820704" y="853916"/>
                </a:cubicBezTo>
                <a:cubicBezTo>
                  <a:pt x="1758791" y="837724"/>
                  <a:pt x="1608296" y="797719"/>
                  <a:pt x="1772126" y="754856"/>
                </a:cubicBezTo>
                <a:cubicBezTo>
                  <a:pt x="1935956" y="711994"/>
                  <a:pt x="2088356" y="751999"/>
                  <a:pt x="2149316" y="768191"/>
                </a:cubicBezTo>
                <a:lnTo>
                  <a:pt x="2149316" y="768191"/>
                </a:lnTo>
                <a:cubicBezTo>
                  <a:pt x="2213134" y="784384"/>
                  <a:pt x="2356961" y="823436"/>
                  <a:pt x="2194084" y="866299"/>
                </a:cubicBezTo>
                <a:close/>
                <a:moveTo>
                  <a:pt x="2840831" y="691991"/>
                </a:moveTo>
                <a:cubicBezTo>
                  <a:pt x="2807494" y="700564"/>
                  <a:pt x="2735104" y="719614"/>
                  <a:pt x="2707481" y="728186"/>
                </a:cubicBezTo>
                <a:lnTo>
                  <a:pt x="2677954" y="720566"/>
                </a:lnTo>
                <a:lnTo>
                  <a:pt x="2772251" y="695801"/>
                </a:lnTo>
                <a:lnTo>
                  <a:pt x="2444591" y="609124"/>
                </a:lnTo>
                <a:cubicBezTo>
                  <a:pt x="2419826" y="619601"/>
                  <a:pt x="2395061" y="629126"/>
                  <a:pt x="2369344" y="635794"/>
                </a:cubicBezTo>
                <a:lnTo>
                  <a:pt x="2356009" y="639604"/>
                </a:lnTo>
                <a:lnTo>
                  <a:pt x="2326481" y="631984"/>
                </a:lnTo>
                <a:lnTo>
                  <a:pt x="2339816" y="628174"/>
                </a:lnTo>
                <a:cubicBezTo>
                  <a:pt x="2354104" y="624364"/>
                  <a:pt x="2423636" y="606266"/>
                  <a:pt x="2439829" y="582454"/>
                </a:cubicBezTo>
                <a:cubicBezTo>
                  <a:pt x="2441734" y="579596"/>
                  <a:pt x="2442686" y="579596"/>
                  <a:pt x="2450306" y="577691"/>
                </a:cubicBezTo>
                <a:cubicBezTo>
                  <a:pt x="2462689" y="573881"/>
                  <a:pt x="2476024" y="573881"/>
                  <a:pt x="2488406" y="578644"/>
                </a:cubicBezTo>
                <a:lnTo>
                  <a:pt x="2853214" y="675799"/>
                </a:lnTo>
                <a:lnTo>
                  <a:pt x="2948464" y="651034"/>
                </a:lnTo>
                <a:lnTo>
                  <a:pt x="2977991" y="658654"/>
                </a:lnTo>
                <a:lnTo>
                  <a:pt x="2977991" y="658654"/>
                </a:lnTo>
                <a:cubicBezTo>
                  <a:pt x="2946559" y="664369"/>
                  <a:pt x="2874169" y="683419"/>
                  <a:pt x="2840831" y="691991"/>
                </a:cubicBezTo>
                <a:lnTo>
                  <a:pt x="2840831" y="691991"/>
                </a:lnTo>
                <a:close/>
                <a:moveTo>
                  <a:pt x="3261836" y="651986"/>
                </a:moveTo>
                <a:lnTo>
                  <a:pt x="3261836" y="651986"/>
                </a:lnTo>
                <a:lnTo>
                  <a:pt x="3135154" y="689134"/>
                </a:lnTo>
                <a:lnTo>
                  <a:pt x="3045619" y="662464"/>
                </a:lnTo>
                <a:lnTo>
                  <a:pt x="3125629" y="638651"/>
                </a:lnTo>
                <a:lnTo>
                  <a:pt x="1834991" y="257651"/>
                </a:lnTo>
                <a:lnTo>
                  <a:pt x="1754981" y="281464"/>
                </a:lnTo>
                <a:lnTo>
                  <a:pt x="1665446" y="254794"/>
                </a:lnTo>
                <a:lnTo>
                  <a:pt x="1792129" y="217646"/>
                </a:lnTo>
                <a:lnTo>
                  <a:pt x="3261836" y="651986"/>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81" name="Freeform: Shape 506">
            <a:extLst>
              <a:ext uri="{FF2B5EF4-FFF2-40B4-BE49-F238E27FC236}">
                <a16:creationId xmlns:a16="http://schemas.microsoft.com/office/drawing/2014/main" id="{51666064-C3C3-4671-996F-2D1E1C256BE0}"/>
              </a:ext>
            </a:extLst>
          </p:cNvPr>
          <p:cNvSpPr/>
          <p:nvPr/>
        </p:nvSpPr>
        <p:spPr>
          <a:xfrm>
            <a:off x="1926478" y="5266164"/>
            <a:ext cx="21003" cy="5809"/>
          </a:xfrm>
          <a:custGeom>
            <a:avLst/>
            <a:gdLst>
              <a:gd name="connsiteX0" fmla="*/ 419985 w 447675"/>
              <a:gd name="connsiteY0" fmla="*/ 77404 h 123825"/>
              <a:gd name="connsiteX1" fmla="*/ 299017 w 447675"/>
              <a:gd name="connsiteY1" fmla="*/ 43114 h 123825"/>
              <a:gd name="connsiteX2" fmla="*/ 144712 w 447675"/>
              <a:gd name="connsiteY2" fmla="*/ 8824 h 123825"/>
              <a:gd name="connsiteX3" fmla="*/ 38985 w 447675"/>
              <a:gd name="connsiteY3" fmla="*/ 15491 h 123825"/>
              <a:gd name="connsiteX4" fmla="*/ 29460 w 447675"/>
              <a:gd name="connsiteY4" fmla="*/ 50734 h 123825"/>
              <a:gd name="connsiteX5" fmla="*/ 143760 w 447675"/>
              <a:gd name="connsiteY5" fmla="*/ 84072 h 123825"/>
              <a:gd name="connsiteX6" fmla="*/ 283777 w 447675"/>
              <a:gd name="connsiteY6" fmla="*/ 118362 h 123825"/>
              <a:gd name="connsiteX7" fmla="*/ 415222 w 447675"/>
              <a:gd name="connsiteY7" fmla="*/ 115504 h 123825"/>
              <a:gd name="connsiteX8" fmla="*/ 419985 w 447675"/>
              <a:gd name="connsiteY8" fmla="*/ 7740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675" h="123825">
                <a:moveTo>
                  <a:pt x="419985" y="77404"/>
                </a:moveTo>
                <a:cubicBezTo>
                  <a:pt x="391410" y="67879"/>
                  <a:pt x="334260" y="51687"/>
                  <a:pt x="299017" y="43114"/>
                </a:cubicBezTo>
                <a:cubicBezTo>
                  <a:pt x="246629" y="29779"/>
                  <a:pt x="179954" y="11682"/>
                  <a:pt x="144712" y="8824"/>
                </a:cubicBezTo>
                <a:cubicBezTo>
                  <a:pt x="109469" y="5014"/>
                  <a:pt x="73275" y="7872"/>
                  <a:pt x="38985" y="15491"/>
                </a:cubicBezTo>
                <a:cubicBezTo>
                  <a:pt x="22792" y="19301"/>
                  <a:pt x="-18165" y="33589"/>
                  <a:pt x="29460" y="50734"/>
                </a:cubicBezTo>
                <a:cubicBezTo>
                  <a:pt x="57082" y="61212"/>
                  <a:pt x="98040" y="71689"/>
                  <a:pt x="143760" y="84072"/>
                </a:cubicBezTo>
                <a:cubicBezTo>
                  <a:pt x="179002" y="93597"/>
                  <a:pt x="244725" y="110741"/>
                  <a:pt x="283777" y="118362"/>
                </a:cubicBezTo>
                <a:cubicBezTo>
                  <a:pt x="327592" y="125982"/>
                  <a:pt x="372360" y="125029"/>
                  <a:pt x="415222" y="115504"/>
                </a:cubicBezTo>
                <a:cubicBezTo>
                  <a:pt x="436177" y="108837"/>
                  <a:pt x="469515" y="95501"/>
                  <a:pt x="419985" y="7740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82" name="Freeform: Shape 507">
            <a:extLst>
              <a:ext uri="{FF2B5EF4-FFF2-40B4-BE49-F238E27FC236}">
                <a16:creationId xmlns:a16="http://schemas.microsoft.com/office/drawing/2014/main" id="{D7F1F83C-0055-4A8E-BDDF-56291AABF7E4}"/>
              </a:ext>
            </a:extLst>
          </p:cNvPr>
          <p:cNvSpPr/>
          <p:nvPr/>
        </p:nvSpPr>
        <p:spPr>
          <a:xfrm>
            <a:off x="1840072" y="5262936"/>
            <a:ext cx="86246" cy="142998"/>
          </a:xfrm>
          <a:custGeom>
            <a:avLst/>
            <a:gdLst>
              <a:gd name="connsiteX0" fmla="*/ 7144 w 1838325"/>
              <a:gd name="connsiteY0" fmla="*/ 7144 h 3048000"/>
              <a:gd name="connsiteX1" fmla="*/ 7144 w 1838325"/>
              <a:gd name="connsiteY1" fmla="*/ 2499836 h 3048000"/>
              <a:gd name="connsiteX2" fmla="*/ 1835944 w 1838325"/>
              <a:gd name="connsiteY2" fmla="*/ 3048476 h 3048000"/>
              <a:gd name="connsiteX3" fmla="*/ 1835944 w 1838325"/>
              <a:gd name="connsiteY3" fmla="*/ 555784 h 3048000"/>
              <a:gd name="connsiteX4" fmla="*/ 7144 w 1838325"/>
              <a:gd name="connsiteY4" fmla="*/ 7144 h 3048000"/>
              <a:gd name="connsiteX5" fmla="*/ 1491139 w 1838325"/>
              <a:gd name="connsiteY5" fmla="*/ 2682716 h 3048000"/>
              <a:gd name="connsiteX6" fmla="*/ 409099 w 1838325"/>
              <a:gd name="connsiteY6" fmla="*/ 2354104 h 3048000"/>
              <a:gd name="connsiteX7" fmla="*/ 360521 w 1838325"/>
              <a:gd name="connsiteY7" fmla="*/ 2308384 h 3048000"/>
              <a:gd name="connsiteX8" fmla="*/ 379571 w 1838325"/>
              <a:gd name="connsiteY8" fmla="*/ 2270284 h 3048000"/>
              <a:gd name="connsiteX9" fmla="*/ 843439 w 1838325"/>
              <a:gd name="connsiteY9" fmla="*/ 1660684 h 3048000"/>
              <a:gd name="connsiteX10" fmla="*/ 358616 w 1838325"/>
              <a:gd name="connsiteY10" fmla="*/ 509111 h 3048000"/>
              <a:gd name="connsiteX11" fmla="*/ 409099 w 1838325"/>
              <a:gd name="connsiteY11" fmla="*/ 460534 h 3048000"/>
              <a:gd name="connsiteX12" fmla="*/ 1491139 w 1838325"/>
              <a:gd name="connsiteY12" fmla="*/ 790099 h 3048000"/>
              <a:gd name="connsiteX13" fmla="*/ 1545431 w 1838325"/>
              <a:gd name="connsiteY13" fmla="*/ 1430179 h 3048000"/>
              <a:gd name="connsiteX14" fmla="*/ 1496854 w 1838325"/>
              <a:gd name="connsiteY14" fmla="*/ 1414939 h 3048000"/>
              <a:gd name="connsiteX15" fmla="*/ 1029176 w 1838325"/>
              <a:gd name="connsiteY15" fmla="*/ 734854 h 3048000"/>
              <a:gd name="connsiteX16" fmla="*/ 578644 w 1838325"/>
              <a:gd name="connsiteY16" fmla="*/ 597694 h 3048000"/>
              <a:gd name="connsiteX17" fmla="*/ 977741 w 1838325"/>
              <a:gd name="connsiteY17" fmla="*/ 1539716 h 3048000"/>
              <a:gd name="connsiteX18" fmla="*/ 991076 w 1838325"/>
              <a:gd name="connsiteY18" fmla="*/ 1582579 h 3048000"/>
              <a:gd name="connsiteX19" fmla="*/ 973931 w 1838325"/>
              <a:gd name="connsiteY19" fmla="*/ 1621631 h 3048000"/>
              <a:gd name="connsiteX20" fmla="*/ 484346 w 1838325"/>
              <a:gd name="connsiteY20" fmla="*/ 2259806 h 3048000"/>
              <a:gd name="connsiteX21" fmla="*/ 1022509 w 1838325"/>
              <a:gd name="connsiteY21" fmla="*/ 2423636 h 3048000"/>
              <a:gd name="connsiteX22" fmla="*/ 1495901 w 1838325"/>
              <a:gd name="connsiteY22" fmla="*/ 2030254 h 3048000"/>
              <a:gd name="connsiteX23" fmla="*/ 1544479 w 1838325"/>
              <a:gd name="connsiteY23" fmla="*/ 2045494 h 3048000"/>
              <a:gd name="connsiteX24" fmla="*/ 1544479 w 1838325"/>
              <a:gd name="connsiteY24" fmla="*/ 2045494 h 3048000"/>
              <a:gd name="connsiteX25" fmla="*/ 1491139 w 1838325"/>
              <a:gd name="connsiteY25" fmla="*/ 2682716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8325" h="3048000">
                <a:moveTo>
                  <a:pt x="7144" y="7144"/>
                </a:moveTo>
                <a:lnTo>
                  <a:pt x="7144" y="2499836"/>
                </a:lnTo>
                <a:lnTo>
                  <a:pt x="1835944" y="3048476"/>
                </a:lnTo>
                <a:lnTo>
                  <a:pt x="1835944" y="555784"/>
                </a:lnTo>
                <a:lnTo>
                  <a:pt x="7144" y="7144"/>
                </a:lnTo>
                <a:close/>
                <a:moveTo>
                  <a:pt x="1491139" y="2682716"/>
                </a:moveTo>
                <a:lnTo>
                  <a:pt x="409099" y="2354104"/>
                </a:lnTo>
                <a:cubicBezTo>
                  <a:pt x="379571" y="2345531"/>
                  <a:pt x="360521" y="2338864"/>
                  <a:pt x="360521" y="2308384"/>
                </a:cubicBezTo>
                <a:cubicBezTo>
                  <a:pt x="360521" y="2299811"/>
                  <a:pt x="360521" y="2294097"/>
                  <a:pt x="379571" y="2270284"/>
                </a:cubicBezTo>
                <a:lnTo>
                  <a:pt x="843439" y="1660684"/>
                </a:lnTo>
                <a:lnTo>
                  <a:pt x="358616" y="509111"/>
                </a:lnTo>
                <a:cubicBezTo>
                  <a:pt x="358616" y="445294"/>
                  <a:pt x="362426" y="446246"/>
                  <a:pt x="409099" y="460534"/>
                </a:cubicBezTo>
                <a:lnTo>
                  <a:pt x="1491139" y="790099"/>
                </a:lnTo>
                <a:lnTo>
                  <a:pt x="1545431" y="1430179"/>
                </a:lnTo>
                <a:lnTo>
                  <a:pt x="1496854" y="1414939"/>
                </a:lnTo>
                <a:cubicBezTo>
                  <a:pt x="1455896" y="964406"/>
                  <a:pt x="1358741" y="834866"/>
                  <a:pt x="1029176" y="734854"/>
                </a:cubicBezTo>
                <a:lnTo>
                  <a:pt x="578644" y="597694"/>
                </a:lnTo>
                <a:lnTo>
                  <a:pt x="977741" y="1539716"/>
                </a:lnTo>
                <a:cubicBezTo>
                  <a:pt x="984409" y="1553051"/>
                  <a:pt x="989171" y="1567339"/>
                  <a:pt x="991076" y="1582579"/>
                </a:cubicBezTo>
                <a:cubicBezTo>
                  <a:pt x="989171" y="1596866"/>
                  <a:pt x="983456" y="1610201"/>
                  <a:pt x="973931" y="1621631"/>
                </a:cubicBezTo>
                <a:lnTo>
                  <a:pt x="484346" y="2259806"/>
                </a:lnTo>
                <a:lnTo>
                  <a:pt x="1022509" y="2423636"/>
                </a:lnTo>
                <a:cubicBezTo>
                  <a:pt x="1328261" y="2516981"/>
                  <a:pt x="1460659" y="2482691"/>
                  <a:pt x="1495901" y="2030254"/>
                </a:cubicBezTo>
                <a:lnTo>
                  <a:pt x="1544479" y="2045494"/>
                </a:lnTo>
                <a:lnTo>
                  <a:pt x="1544479" y="2045494"/>
                </a:lnTo>
                <a:lnTo>
                  <a:pt x="1491139" y="2682716"/>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ＭＳ Ｐゴシック"/>
            </a:endParaRPr>
          </a:p>
        </p:txBody>
      </p:sp>
      <p:sp>
        <p:nvSpPr>
          <p:cNvPr id="783" name="Freeform: Shape 508">
            <a:extLst>
              <a:ext uri="{FF2B5EF4-FFF2-40B4-BE49-F238E27FC236}">
                <a16:creationId xmlns:a16="http://schemas.microsoft.com/office/drawing/2014/main" id="{AA8430CD-DD86-4986-9B34-900A5B5CAF09}"/>
              </a:ext>
            </a:extLst>
          </p:cNvPr>
          <p:cNvSpPr/>
          <p:nvPr/>
        </p:nvSpPr>
        <p:spPr>
          <a:xfrm>
            <a:off x="1921444" y="5318349"/>
            <a:ext cx="81330" cy="70605"/>
          </a:xfrm>
          <a:custGeom>
            <a:avLst/>
            <a:gdLst>
              <a:gd name="connsiteX0" fmla="*/ 29107 w 1733550"/>
              <a:gd name="connsiteY0" fmla="*/ 57589 h 1504950"/>
              <a:gd name="connsiteX1" fmla="*/ 886357 w 1733550"/>
              <a:gd name="connsiteY1" fmla="*/ 171889 h 1504950"/>
              <a:gd name="connsiteX2" fmla="*/ 1457857 w 1733550"/>
              <a:gd name="connsiteY2" fmla="*/ 467164 h 1504950"/>
              <a:gd name="connsiteX3" fmla="*/ 1710269 w 1733550"/>
              <a:gd name="connsiteY3" fmla="*/ 896741 h 1504950"/>
              <a:gd name="connsiteX4" fmla="*/ 1676932 w 1733550"/>
              <a:gd name="connsiteY4" fmla="*/ 1448239 h 1504950"/>
              <a:gd name="connsiteX5" fmla="*/ 1534057 w 1733550"/>
              <a:gd name="connsiteY5" fmla="*/ 1487291 h 1504950"/>
              <a:gd name="connsiteX6" fmla="*/ 29107 w 1733550"/>
              <a:gd name="connsiteY6" fmla="*/ 57589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3550" h="1504950">
                <a:moveTo>
                  <a:pt x="29107" y="57589"/>
                </a:moveTo>
                <a:cubicBezTo>
                  <a:pt x="-130913" y="-75761"/>
                  <a:pt x="627277" y="88069"/>
                  <a:pt x="886357" y="171889"/>
                </a:cubicBezTo>
                <a:cubicBezTo>
                  <a:pt x="1145437" y="255709"/>
                  <a:pt x="1297837" y="333814"/>
                  <a:pt x="1457857" y="467164"/>
                </a:cubicBezTo>
                <a:cubicBezTo>
                  <a:pt x="1565489" y="557651"/>
                  <a:pt x="1690267" y="770059"/>
                  <a:pt x="1710269" y="896741"/>
                </a:cubicBezTo>
                <a:cubicBezTo>
                  <a:pt x="1719794" y="957701"/>
                  <a:pt x="1760752" y="1474909"/>
                  <a:pt x="1676932" y="1448239"/>
                </a:cubicBezTo>
                <a:cubicBezTo>
                  <a:pt x="1666454" y="1445381"/>
                  <a:pt x="1385467" y="1548251"/>
                  <a:pt x="1534057" y="1487291"/>
                </a:cubicBezTo>
                <a:cubicBezTo>
                  <a:pt x="1864574" y="1352989"/>
                  <a:pt x="182459" y="185224"/>
                  <a:pt x="29107" y="57589"/>
                </a:cubicBezTo>
                <a:close/>
              </a:path>
            </a:pathLst>
          </a:custGeom>
          <a:solidFill>
            <a:srgbClr val="000000">
              <a:alpha val="50000"/>
            </a:srgbClr>
          </a:solidFill>
          <a:ln w="9525" cap="flat">
            <a:solidFill>
              <a:srgbClr val="000000">
                <a:alpha val="50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84" name="Freeform: Shape 509">
            <a:extLst>
              <a:ext uri="{FF2B5EF4-FFF2-40B4-BE49-F238E27FC236}">
                <a16:creationId xmlns:a16="http://schemas.microsoft.com/office/drawing/2014/main" id="{81C539A0-D43E-409F-B8E3-EA59B9FC2CD1}"/>
              </a:ext>
            </a:extLst>
          </p:cNvPr>
          <p:cNvSpPr/>
          <p:nvPr/>
        </p:nvSpPr>
        <p:spPr>
          <a:xfrm>
            <a:off x="1867340" y="5277566"/>
            <a:ext cx="100992" cy="87586"/>
          </a:xfrm>
          <a:custGeom>
            <a:avLst/>
            <a:gdLst>
              <a:gd name="connsiteX0" fmla="*/ 12685 w 2152650"/>
              <a:gd name="connsiteY0" fmla="*/ 311579 h 1866900"/>
              <a:gd name="connsiteX1" fmla="*/ 523226 w 2152650"/>
              <a:gd name="connsiteY1" fmla="*/ 1276462 h 1866900"/>
              <a:gd name="connsiteX2" fmla="*/ 1282368 w 2152650"/>
              <a:gd name="connsiteY2" fmla="*/ 1645079 h 1866900"/>
              <a:gd name="connsiteX3" fmla="*/ 1894826 w 2152650"/>
              <a:gd name="connsiteY3" fmla="*/ 1833674 h 1866900"/>
              <a:gd name="connsiteX4" fmla="*/ 2106281 w 2152650"/>
              <a:gd name="connsiteY4" fmla="*/ 1522207 h 1866900"/>
              <a:gd name="connsiteX5" fmla="*/ 1309038 w 2152650"/>
              <a:gd name="connsiteY5" fmla="*/ 881174 h 1866900"/>
              <a:gd name="connsiteX6" fmla="*/ 91743 w 2152650"/>
              <a:gd name="connsiteY6" fmla="*/ 7732 h 1866900"/>
              <a:gd name="connsiteX7" fmla="*/ 12685 w 2152650"/>
              <a:gd name="connsiteY7" fmla="*/ 311579 h 1866900"/>
              <a:gd name="connsiteX8" fmla="*/ 12685 w 2152650"/>
              <a:gd name="connsiteY8" fmla="*/ 311579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650" h="1866900">
                <a:moveTo>
                  <a:pt x="12685" y="311579"/>
                </a:moveTo>
                <a:cubicBezTo>
                  <a:pt x="-32082" y="709724"/>
                  <a:pt x="233666" y="1063102"/>
                  <a:pt x="523226" y="1276462"/>
                </a:cubicBezTo>
                <a:cubicBezTo>
                  <a:pt x="750873" y="1446007"/>
                  <a:pt x="1001381" y="1614599"/>
                  <a:pt x="1282368" y="1645079"/>
                </a:cubicBezTo>
                <a:cubicBezTo>
                  <a:pt x="1497633" y="1626029"/>
                  <a:pt x="1773858" y="1598407"/>
                  <a:pt x="1894826" y="1833674"/>
                </a:cubicBezTo>
                <a:cubicBezTo>
                  <a:pt x="2071038" y="1968929"/>
                  <a:pt x="2225343" y="1669844"/>
                  <a:pt x="2106281" y="1522207"/>
                </a:cubicBezTo>
                <a:cubicBezTo>
                  <a:pt x="1911018" y="1225027"/>
                  <a:pt x="1592883" y="1063102"/>
                  <a:pt x="1309038" y="881174"/>
                </a:cubicBezTo>
                <a:cubicBezTo>
                  <a:pt x="874698" y="626857"/>
                  <a:pt x="533703" y="244904"/>
                  <a:pt x="91743" y="7732"/>
                </a:cubicBezTo>
                <a:cubicBezTo>
                  <a:pt x="50785" y="58214"/>
                  <a:pt x="28878" y="180134"/>
                  <a:pt x="12685" y="311579"/>
                </a:cubicBezTo>
                <a:lnTo>
                  <a:pt x="12685" y="311579"/>
                </a:lnTo>
                <a:close/>
              </a:path>
            </a:pathLst>
          </a:custGeom>
          <a:solidFill>
            <a:srgbClr val="000000">
              <a:alpha val="50000"/>
            </a:srgbClr>
          </a:solidFill>
          <a:ln w="10309" cap="flat">
            <a:solidFill>
              <a:srgbClr val="000000">
                <a:alpha val="50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85" name="Freeform: Shape 510">
            <a:extLst>
              <a:ext uri="{FF2B5EF4-FFF2-40B4-BE49-F238E27FC236}">
                <a16:creationId xmlns:a16="http://schemas.microsoft.com/office/drawing/2014/main" id="{CD881D2F-D6F1-42E0-9296-051331486A8B}"/>
              </a:ext>
            </a:extLst>
          </p:cNvPr>
          <p:cNvSpPr/>
          <p:nvPr/>
        </p:nvSpPr>
        <p:spPr>
          <a:xfrm>
            <a:off x="1889094" y="5245195"/>
            <a:ext cx="110376" cy="72393"/>
          </a:xfrm>
          <a:custGeom>
            <a:avLst/>
            <a:gdLst>
              <a:gd name="connsiteX0" fmla="*/ 2347436 w 2352675"/>
              <a:gd name="connsiteY0" fmla="*/ 197644 h 1543050"/>
              <a:gd name="connsiteX1" fmla="*/ 797719 w 2352675"/>
              <a:gd name="connsiteY1" fmla="*/ 340519 h 1543050"/>
              <a:gd name="connsiteX2" fmla="*/ 348139 w 2352675"/>
              <a:gd name="connsiteY2" fmla="*/ 867251 h 1543050"/>
              <a:gd name="connsiteX3" fmla="*/ 393859 w 2352675"/>
              <a:gd name="connsiteY3" fmla="*/ 1170146 h 1543050"/>
              <a:gd name="connsiteX4" fmla="*/ 513874 w 2352675"/>
              <a:gd name="connsiteY4" fmla="*/ 1527334 h 1543050"/>
              <a:gd name="connsiteX5" fmla="*/ 267176 w 2352675"/>
              <a:gd name="connsiteY5" fmla="*/ 1475899 h 1543050"/>
              <a:gd name="connsiteX6" fmla="*/ 7144 w 2352675"/>
              <a:gd name="connsiteY6" fmla="*/ 1358741 h 1543050"/>
              <a:gd name="connsiteX7" fmla="*/ 99536 w 2352675"/>
              <a:gd name="connsiteY7" fmla="*/ 445294 h 1543050"/>
              <a:gd name="connsiteX8" fmla="*/ 1061561 w 2352675"/>
              <a:gd name="connsiteY8" fmla="*/ 7144 h 1543050"/>
              <a:gd name="connsiteX9" fmla="*/ 2347436 w 2352675"/>
              <a:gd name="connsiteY9" fmla="*/ 197644 h 1543050"/>
              <a:gd name="connsiteX10" fmla="*/ 2347436 w 2352675"/>
              <a:gd name="connsiteY10" fmla="*/ 197644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2675" h="1543050">
                <a:moveTo>
                  <a:pt x="2347436" y="197644"/>
                </a:moveTo>
                <a:cubicBezTo>
                  <a:pt x="1829276" y="176689"/>
                  <a:pt x="1293019" y="160496"/>
                  <a:pt x="797719" y="340519"/>
                </a:cubicBezTo>
                <a:cubicBezTo>
                  <a:pt x="568166" y="412909"/>
                  <a:pt x="357664" y="616744"/>
                  <a:pt x="348139" y="867251"/>
                </a:cubicBezTo>
                <a:cubicBezTo>
                  <a:pt x="357664" y="970121"/>
                  <a:pt x="376714" y="1068229"/>
                  <a:pt x="393859" y="1170146"/>
                </a:cubicBezTo>
                <a:cubicBezTo>
                  <a:pt x="424339" y="1292066"/>
                  <a:pt x="499586" y="1401604"/>
                  <a:pt x="513874" y="1527334"/>
                </a:cubicBezTo>
                <a:cubicBezTo>
                  <a:pt x="459581" y="1577816"/>
                  <a:pt x="345281" y="1483519"/>
                  <a:pt x="267176" y="1475899"/>
                </a:cubicBezTo>
                <a:cubicBezTo>
                  <a:pt x="189071" y="1431131"/>
                  <a:pt x="34766" y="1435894"/>
                  <a:pt x="7144" y="1358741"/>
                </a:cubicBezTo>
                <a:cubicBezTo>
                  <a:pt x="37624" y="1053941"/>
                  <a:pt x="69056" y="750094"/>
                  <a:pt x="99536" y="445294"/>
                </a:cubicBezTo>
                <a:cubicBezTo>
                  <a:pt x="420529" y="299561"/>
                  <a:pt x="741521" y="153829"/>
                  <a:pt x="1061561" y="7144"/>
                </a:cubicBezTo>
                <a:cubicBezTo>
                  <a:pt x="1490186" y="70009"/>
                  <a:pt x="1918811" y="133826"/>
                  <a:pt x="2347436" y="197644"/>
                </a:cubicBezTo>
                <a:lnTo>
                  <a:pt x="2347436" y="197644"/>
                </a:lnTo>
                <a:close/>
              </a:path>
            </a:pathLst>
          </a:custGeom>
          <a:solidFill>
            <a:srgbClr val="000000">
              <a:alpha val="50000"/>
            </a:srgbClr>
          </a:solidFill>
          <a:ln w="9525" cap="flat">
            <a:solidFill>
              <a:srgbClr val="000000">
                <a:alpha val="50000"/>
              </a:srgb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86" name="Freeform: Shape 511">
            <a:extLst>
              <a:ext uri="{FF2B5EF4-FFF2-40B4-BE49-F238E27FC236}">
                <a16:creationId xmlns:a16="http://schemas.microsoft.com/office/drawing/2014/main" id="{DC5AE456-A657-48F4-86C1-18CBC2148C90}"/>
              </a:ext>
            </a:extLst>
          </p:cNvPr>
          <p:cNvSpPr/>
          <p:nvPr/>
        </p:nvSpPr>
        <p:spPr>
          <a:xfrm>
            <a:off x="1860957" y="5234997"/>
            <a:ext cx="215390" cy="194835"/>
          </a:xfrm>
          <a:custGeom>
            <a:avLst/>
            <a:gdLst>
              <a:gd name="connsiteX0" fmla="*/ 249689 w 4591050"/>
              <a:gd name="connsiteY0" fmla="*/ 3603997 h 4152900"/>
              <a:gd name="connsiteX1" fmla="*/ 37282 w 4591050"/>
              <a:gd name="connsiteY1" fmla="*/ 3350632 h 4152900"/>
              <a:gd name="connsiteX2" fmla="*/ 216352 w 4591050"/>
              <a:gd name="connsiteY2" fmla="*/ 3348727 h 4152900"/>
              <a:gd name="connsiteX3" fmla="*/ 1363162 w 4591050"/>
              <a:gd name="connsiteY3" fmla="*/ 3678292 h 4152900"/>
              <a:gd name="connsiteX4" fmla="*/ 1973715 w 4591050"/>
              <a:gd name="connsiteY4" fmla="*/ 3484935 h 4152900"/>
              <a:gd name="connsiteX5" fmla="*/ 2069917 w 4591050"/>
              <a:gd name="connsiteY5" fmla="*/ 2655307 h 4152900"/>
              <a:gd name="connsiteX6" fmla="*/ 1299345 w 4591050"/>
              <a:gd name="connsiteY6" fmla="*/ 2292405 h 4152900"/>
              <a:gd name="connsiteX7" fmla="*/ 454477 w 4591050"/>
              <a:gd name="connsiteY7" fmla="*/ 1800915 h 4152900"/>
              <a:gd name="connsiteX8" fmla="*/ 288742 w 4591050"/>
              <a:gd name="connsiteY8" fmla="*/ 788407 h 4152900"/>
              <a:gd name="connsiteX9" fmla="*/ 820237 w 4591050"/>
              <a:gd name="connsiteY9" fmla="*/ 201667 h 4152900"/>
              <a:gd name="connsiteX10" fmla="*/ 2155642 w 4591050"/>
              <a:gd name="connsiteY10" fmla="*/ 14977 h 4152900"/>
              <a:gd name="connsiteX11" fmla="*/ 3426277 w 4591050"/>
              <a:gd name="connsiteY11" fmla="*/ 282630 h 4152900"/>
              <a:gd name="connsiteX12" fmla="*/ 3968250 w 4591050"/>
              <a:gd name="connsiteY12" fmla="*/ 325492 h 4152900"/>
              <a:gd name="connsiteX13" fmla="*/ 4252095 w 4591050"/>
              <a:gd name="connsiteY13" fmla="*/ 479797 h 4152900"/>
              <a:gd name="connsiteX14" fmla="*/ 4525462 w 4591050"/>
              <a:gd name="connsiteY14" fmla="*/ 910327 h 4152900"/>
              <a:gd name="connsiteX15" fmla="*/ 4195897 w 4591050"/>
              <a:gd name="connsiteY15" fmla="*/ 1260847 h 4152900"/>
              <a:gd name="connsiteX16" fmla="*/ 3518670 w 4591050"/>
              <a:gd name="connsiteY16" fmla="*/ 974145 h 4152900"/>
              <a:gd name="connsiteX17" fmla="*/ 3349125 w 4591050"/>
              <a:gd name="connsiteY17" fmla="*/ 587430 h 4152900"/>
              <a:gd name="connsiteX18" fmla="*/ 2747145 w 4591050"/>
              <a:gd name="connsiteY18" fmla="*/ 391215 h 4152900"/>
              <a:gd name="connsiteX19" fmla="*/ 1028834 w 4591050"/>
              <a:gd name="connsiteY19" fmla="*/ 600765 h 4152900"/>
              <a:gd name="connsiteX20" fmla="*/ 832620 w 4591050"/>
              <a:gd name="connsiteY20" fmla="*/ 1270372 h 4152900"/>
              <a:gd name="connsiteX21" fmla="*/ 1545090 w 4591050"/>
              <a:gd name="connsiteY21" fmla="*/ 1537072 h 4152900"/>
              <a:gd name="connsiteX22" fmla="*/ 2770005 w 4591050"/>
              <a:gd name="connsiteY22" fmla="*/ 2240017 h 4152900"/>
              <a:gd name="connsiteX23" fmla="*/ 2921452 w 4591050"/>
              <a:gd name="connsiteY23" fmla="*/ 2983920 h 4152900"/>
              <a:gd name="connsiteX24" fmla="*/ 2389005 w 4591050"/>
              <a:gd name="connsiteY24" fmla="*/ 4011667 h 4152900"/>
              <a:gd name="connsiteX25" fmla="*/ 1145992 w 4591050"/>
              <a:gd name="connsiteY25" fmla="*/ 4075485 h 4152900"/>
              <a:gd name="connsiteX26" fmla="*/ 249689 w 4591050"/>
              <a:gd name="connsiteY26" fmla="*/ 3603997 h 4152900"/>
              <a:gd name="connsiteX27" fmla="*/ 249689 w 4591050"/>
              <a:gd name="connsiteY27" fmla="*/ 3603997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91050" h="4152900">
                <a:moveTo>
                  <a:pt x="249689" y="3603997"/>
                </a:moveTo>
                <a:cubicBezTo>
                  <a:pt x="201112" y="3562087"/>
                  <a:pt x="81097" y="3403020"/>
                  <a:pt x="37282" y="3350632"/>
                </a:cubicBezTo>
                <a:cubicBezTo>
                  <a:pt x="-57016" y="3237285"/>
                  <a:pt x="88717" y="3319200"/>
                  <a:pt x="216352" y="3348727"/>
                </a:cubicBezTo>
                <a:cubicBezTo>
                  <a:pt x="581160" y="3448740"/>
                  <a:pt x="998355" y="3578280"/>
                  <a:pt x="1363162" y="3678292"/>
                </a:cubicBezTo>
                <a:cubicBezTo>
                  <a:pt x="1566997" y="3661147"/>
                  <a:pt x="1807980" y="3617332"/>
                  <a:pt x="1973715" y="3484935"/>
                </a:cubicBezTo>
                <a:cubicBezTo>
                  <a:pt x="2148975" y="3255382"/>
                  <a:pt x="2190884" y="2919150"/>
                  <a:pt x="2069917" y="2655307"/>
                </a:cubicBezTo>
                <a:cubicBezTo>
                  <a:pt x="1888942" y="2418135"/>
                  <a:pt x="1567949" y="2373367"/>
                  <a:pt x="1299345" y="2292405"/>
                </a:cubicBezTo>
                <a:cubicBezTo>
                  <a:pt x="974542" y="2219062"/>
                  <a:pt x="688792" y="2035230"/>
                  <a:pt x="454477" y="1800915"/>
                </a:cubicBezTo>
                <a:cubicBezTo>
                  <a:pt x="157297" y="1558980"/>
                  <a:pt x="156344" y="1117972"/>
                  <a:pt x="288742" y="788407"/>
                </a:cubicBezTo>
                <a:cubicBezTo>
                  <a:pt x="366847" y="524565"/>
                  <a:pt x="555442" y="293107"/>
                  <a:pt x="820237" y="201667"/>
                </a:cubicBezTo>
                <a:cubicBezTo>
                  <a:pt x="1239337" y="16882"/>
                  <a:pt x="1704157" y="-9788"/>
                  <a:pt x="2155642" y="14977"/>
                </a:cubicBezTo>
                <a:cubicBezTo>
                  <a:pt x="2589982" y="34027"/>
                  <a:pt x="3024322" y="113085"/>
                  <a:pt x="3426277" y="282630"/>
                </a:cubicBezTo>
                <a:cubicBezTo>
                  <a:pt x="3612015" y="357877"/>
                  <a:pt x="3764415" y="359782"/>
                  <a:pt x="3968250" y="325492"/>
                </a:cubicBezTo>
                <a:cubicBezTo>
                  <a:pt x="4072072" y="362640"/>
                  <a:pt x="4190182" y="417885"/>
                  <a:pt x="4252095" y="479797"/>
                </a:cubicBezTo>
                <a:cubicBezTo>
                  <a:pt x="4363537" y="592192"/>
                  <a:pt x="4423545" y="792217"/>
                  <a:pt x="4525462" y="910327"/>
                </a:cubicBezTo>
                <a:cubicBezTo>
                  <a:pt x="4716915" y="1128450"/>
                  <a:pt x="4426402" y="1393245"/>
                  <a:pt x="4195897" y="1260847"/>
                </a:cubicBezTo>
                <a:cubicBezTo>
                  <a:pt x="3962534" y="1190362"/>
                  <a:pt x="3631065" y="1252275"/>
                  <a:pt x="3518670" y="974145"/>
                </a:cubicBezTo>
                <a:cubicBezTo>
                  <a:pt x="3464377" y="822697"/>
                  <a:pt x="3343409" y="780787"/>
                  <a:pt x="3349125" y="587430"/>
                </a:cubicBezTo>
                <a:cubicBezTo>
                  <a:pt x="3200534" y="446460"/>
                  <a:pt x="2940502" y="423600"/>
                  <a:pt x="2747145" y="391215"/>
                </a:cubicBezTo>
                <a:cubicBezTo>
                  <a:pt x="2175645" y="305490"/>
                  <a:pt x="1538422" y="280725"/>
                  <a:pt x="1028834" y="600765"/>
                </a:cubicBezTo>
                <a:cubicBezTo>
                  <a:pt x="813570" y="733162"/>
                  <a:pt x="684982" y="1046535"/>
                  <a:pt x="832620" y="1270372"/>
                </a:cubicBezTo>
                <a:cubicBezTo>
                  <a:pt x="1019309" y="1454205"/>
                  <a:pt x="1306012" y="1460872"/>
                  <a:pt x="1545090" y="1537072"/>
                </a:cubicBezTo>
                <a:cubicBezTo>
                  <a:pt x="2008005" y="1642800"/>
                  <a:pt x="2509020" y="1811392"/>
                  <a:pt x="2770005" y="2240017"/>
                </a:cubicBezTo>
                <a:cubicBezTo>
                  <a:pt x="2906212" y="2460045"/>
                  <a:pt x="2904307" y="2732460"/>
                  <a:pt x="2921452" y="2983920"/>
                </a:cubicBezTo>
                <a:cubicBezTo>
                  <a:pt x="2931930" y="3382065"/>
                  <a:pt x="2816677" y="3745920"/>
                  <a:pt x="2389005" y="4011667"/>
                </a:cubicBezTo>
                <a:cubicBezTo>
                  <a:pt x="1942282" y="4203120"/>
                  <a:pt x="1560330" y="4171687"/>
                  <a:pt x="1145992" y="4075485"/>
                </a:cubicBezTo>
                <a:cubicBezTo>
                  <a:pt x="783089" y="3989760"/>
                  <a:pt x="534487" y="3877365"/>
                  <a:pt x="249689" y="3603997"/>
                </a:cubicBezTo>
                <a:lnTo>
                  <a:pt x="249689" y="3603997"/>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87" name="Freeform: Shape 512">
            <a:extLst>
              <a:ext uri="{FF2B5EF4-FFF2-40B4-BE49-F238E27FC236}">
                <a16:creationId xmlns:a16="http://schemas.microsoft.com/office/drawing/2014/main" id="{41737759-5F96-4188-88D8-81D8FE245C13}"/>
              </a:ext>
            </a:extLst>
          </p:cNvPr>
          <p:cNvSpPr/>
          <p:nvPr/>
        </p:nvSpPr>
        <p:spPr>
          <a:xfrm>
            <a:off x="1859189" y="5233218"/>
            <a:ext cx="218965" cy="198409"/>
          </a:xfrm>
          <a:custGeom>
            <a:avLst/>
            <a:gdLst>
              <a:gd name="connsiteX0" fmla="*/ 1759946 w 4667250"/>
              <a:gd name="connsiteY0" fmla="*/ 4228659 h 4229100"/>
              <a:gd name="connsiteX1" fmla="*/ 1175111 w 4667250"/>
              <a:gd name="connsiteY1" fmla="*/ 4150554 h 4229100"/>
              <a:gd name="connsiteX2" fmla="*/ 261663 w 4667250"/>
              <a:gd name="connsiteY2" fmla="*/ 3670494 h 4229100"/>
              <a:gd name="connsiteX3" fmla="*/ 96881 w 4667250"/>
              <a:gd name="connsiteY3" fmla="*/ 3477137 h 4229100"/>
              <a:gd name="connsiteX4" fmla="*/ 46398 w 4667250"/>
              <a:gd name="connsiteY4" fmla="*/ 3414272 h 4229100"/>
              <a:gd name="connsiteX5" fmla="*/ 14965 w 4667250"/>
              <a:gd name="connsiteY5" fmla="*/ 3314259 h 4229100"/>
              <a:gd name="connsiteX6" fmla="*/ 157840 w 4667250"/>
              <a:gd name="connsiteY6" fmla="*/ 3319022 h 4229100"/>
              <a:gd name="connsiteX7" fmla="*/ 262615 w 4667250"/>
              <a:gd name="connsiteY7" fmla="*/ 3350454 h 4229100"/>
              <a:gd name="connsiteX8" fmla="*/ 264521 w 4667250"/>
              <a:gd name="connsiteY8" fmla="*/ 3350454 h 4229100"/>
              <a:gd name="connsiteX9" fmla="*/ 838878 w 4667250"/>
              <a:gd name="connsiteY9" fmla="*/ 3515237 h 4229100"/>
              <a:gd name="connsiteX10" fmla="*/ 1404663 w 4667250"/>
              <a:gd name="connsiteY10" fmla="*/ 3678114 h 4229100"/>
              <a:gd name="connsiteX11" fmla="*/ 1983783 w 4667250"/>
              <a:gd name="connsiteY11" fmla="*/ 3496187 h 4229100"/>
              <a:gd name="connsiteX12" fmla="*/ 2074271 w 4667250"/>
              <a:gd name="connsiteY12" fmla="*/ 2713232 h 4229100"/>
              <a:gd name="connsiteX13" fmla="*/ 1475148 w 4667250"/>
              <a:gd name="connsiteY13" fmla="*/ 2408432 h 4229100"/>
              <a:gd name="connsiteX14" fmla="*/ 1326558 w 4667250"/>
              <a:gd name="connsiteY14" fmla="*/ 2367474 h 4229100"/>
              <a:gd name="connsiteX15" fmla="*/ 465498 w 4667250"/>
              <a:gd name="connsiteY15" fmla="*/ 1867412 h 4229100"/>
              <a:gd name="connsiteX16" fmla="*/ 289285 w 4667250"/>
              <a:gd name="connsiteY16" fmla="*/ 813947 h 4229100"/>
              <a:gd name="connsiteX17" fmla="*/ 842688 w 4667250"/>
              <a:gd name="connsiteY17" fmla="*/ 204347 h 4229100"/>
              <a:gd name="connsiteX18" fmla="*/ 2195238 w 4667250"/>
              <a:gd name="connsiteY18" fmla="*/ 14799 h 4229100"/>
              <a:gd name="connsiteX19" fmla="*/ 3478256 w 4667250"/>
              <a:gd name="connsiteY19" fmla="*/ 285309 h 4229100"/>
              <a:gd name="connsiteX20" fmla="*/ 3999273 w 4667250"/>
              <a:gd name="connsiteY20" fmla="*/ 325314 h 4229100"/>
              <a:gd name="connsiteX21" fmla="*/ 4018323 w 4667250"/>
              <a:gd name="connsiteY21" fmla="*/ 327219 h 4229100"/>
              <a:gd name="connsiteX22" fmla="*/ 4316456 w 4667250"/>
              <a:gd name="connsiteY22" fmla="*/ 490097 h 4229100"/>
              <a:gd name="connsiteX23" fmla="*/ 4471713 w 4667250"/>
              <a:gd name="connsiteY23" fmla="*/ 728222 h 4229100"/>
              <a:gd name="connsiteX24" fmla="*/ 4591728 w 4667250"/>
              <a:gd name="connsiteY24" fmla="*/ 922532 h 4229100"/>
              <a:gd name="connsiteX25" fmla="*/ 4604111 w 4667250"/>
              <a:gd name="connsiteY25" fmla="*/ 1258764 h 4229100"/>
              <a:gd name="connsiteX26" fmla="*/ 4218348 w 4667250"/>
              <a:gd name="connsiteY26" fmla="*/ 1333059 h 4229100"/>
              <a:gd name="connsiteX27" fmla="*/ 4014513 w 4667250"/>
              <a:gd name="connsiteY27" fmla="*/ 1296864 h 4229100"/>
              <a:gd name="connsiteX28" fmla="*/ 3521118 w 4667250"/>
              <a:gd name="connsiteY28" fmla="*/ 1025402 h 4229100"/>
              <a:gd name="connsiteX29" fmla="*/ 3520166 w 4667250"/>
              <a:gd name="connsiteY29" fmla="*/ 1024449 h 4229100"/>
              <a:gd name="connsiteX30" fmla="*/ 3444918 w 4667250"/>
              <a:gd name="connsiteY30" fmla="*/ 893957 h 4229100"/>
              <a:gd name="connsiteX31" fmla="*/ 3348716 w 4667250"/>
              <a:gd name="connsiteY31" fmla="*/ 641544 h 4229100"/>
              <a:gd name="connsiteX32" fmla="*/ 2856273 w 4667250"/>
              <a:gd name="connsiteY32" fmla="*/ 478667 h 4229100"/>
              <a:gd name="connsiteX33" fmla="*/ 2779121 w 4667250"/>
              <a:gd name="connsiteY33" fmla="*/ 466284 h 4229100"/>
              <a:gd name="connsiteX34" fmla="*/ 1087481 w 4667250"/>
              <a:gd name="connsiteY34" fmla="*/ 670119 h 4229100"/>
              <a:gd name="connsiteX35" fmla="*/ 856023 w 4667250"/>
              <a:gd name="connsiteY35" fmla="*/ 997779 h 4229100"/>
              <a:gd name="connsiteX36" fmla="*/ 900790 w 4667250"/>
              <a:gd name="connsiteY36" fmla="*/ 1283529 h 4229100"/>
              <a:gd name="connsiteX37" fmla="*/ 1377993 w 4667250"/>
              <a:gd name="connsiteY37" fmla="*/ 1483554 h 4229100"/>
              <a:gd name="connsiteX38" fmla="*/ 1593258 w 4667250"/>
              <a:gd name="connsiteY38" fmla="*/ 1537847 h 4229100"/>
              <a:gd name="connsiteX39" fmla="*/ 2841033 w 4667250"/>
              <a:gd name="connsiteY39" fmla="*/ 2257937 h 4229100"/>
              <a:gd name="connsiteX40" fmla="*/ 2992481 w 4667250"/>
              <a:gd name="connsiteY40" fmla="*/ 2923734 h 4229100"/>
              <a:gd name="connsiteX41" fmla="*/ 2998196 w 4667250"/>
              <a:gd name="connsiteY41" fmla="*/ 3018984 h 4229100"/>
              <a:gd name="connsiteX42" fmla="*/ 2998196 w 4667250"/>
              <a:gd name="connsiteY42" fmla="*/ 3020889 h 4229100"/>
              <a:gd name="connsiteX43" fmla="*/ 2447651 w 4667250"/>
              <a:gd name="connsiteY43" fmla="*/ 4081974 h 4229100"/>
              <a:gd name="connsiteX44" fmla="*/ 2442888 w 4667250"/>
              <a:gd name="connsiteY44" fmla="*/ 4084832 h 4229100"/>
              <a:gd name="connsiteX45" fmla="*/ 1759946 w 4667250"/>
              <a:gd name="connsiteY45" fmla="*/ 4228659 h 4229100"/>
              <a:gd name="connsiteX46" fmla="*/ 122598 w 4667250"/>
              <a:gd name="connsiteY46" fmla="*/ 3386649 h 4229100"/>
              <a:gd name="connsiteX47" fmla="*/ 155935 w 4667250"/>
              <a:gd name="connsiteY47" fmla="*/ 3429512 h 4229100"/>
              <a:gd name="connsiteX48" fmla="*/ 312146 w 4667250"/>
              <a:gd name="connsiteY48" fmla="*/ 3613344 h 4229100"/>
              <a:gd name="connsiteX49" fmla="*/ 314051 w 4667250"/>
              <a:gd name="connsiteY49" fmla="*/ 3614297 h 4229100"/>
              <a:gd name="connsiteX50" fmla="*/ 1192256 w 4667250"/>
              <a:gd name="connsiteY50" fmla="*/ 4076259 h 4229100"/>
              <a:gd name="connsiteX51" fmla="*/ 2408598 w 4667250"/>
              <a:gd name="connsiteY51" fmla="*/ 4015299 h 4229100"/>
              <a:gd name="connsiteX52" fmla="*/ 2921043 w 4667250"/>
              <a:gd name="connsiteY52" fmla="*/ 3022794 h 4229100"/>
              <a:gd name="connsiteX53" fmla="*/ 2915328 w 4667250"/>
              <a:gd name="connsiteY53" fmla="*/ 2927544 h 4229100"/>
              <a:gd name="connsiteX54" fmla="*/ 2775311 w 4667250"/>
              <a:gd name="connsiteY54" fmla="*/ 2296989 h 4229100"/>
              <a:gd name="connsiteX55" fmla="*/ 1574208 w 4667250"/>
              <a:gd name="connsiteY55" fmla="*/ 1611189 h 4229100"/>
              <a:gd name="connsiteX56" fmla="*/ 1571350 w 4667250"/>
              <a:gd name="connsiteY56" fmla="*/ 1610237 h 4229100"/>
              <a:gd name="connsiteX57" fmla="*/ 1360848 w 4667250"/>
              <a:gd name="connsiteY57" fmla="*/ 1556897 h 4229100"/>
              <a:gd name="connsiteX58" fmla="*/ 843640 w 4667250"/>
              <a:gd name="connsiteY58" fmla="*/ 1334012 h 4229100"/>
              <a:gd name="connsiteX59" fmla="*/ 838878 w 4667250"/>
              <a:gd name="connsiteY59" fmla="*/ 1328297 h 4229100"/>
              <a:gd name="connsiteX60" fmla="*/ 781728 w 4667250"/>
              <a:gd name="connsiteY60" fmla="*/ 980634 h 4229100"/>
              <a:gd name="connsiteX61" fmla="*/ 1047475 w 4667250"/>
              <a:gd name="connsiteY61" fmla="*/ 605349 h 4229100"/>
              <a:gd name="connsiteX62" fmla="*/ 2791503 w 4667250"/>
              <a:gd name="connsiteY62" fmla="*/ 391037 h 4229100"/>
              <a:gd name="connsiteX63" fmla="*/ 2868656 w 4667250"/>
              <a:gd name="connsiteY63" fmla="*/ 403419 h 4229100"/>
              <a:gd name="connsiteX64" fmla="*/ 3414438 w 4667250"/>
              <a:gd name="connsiteY64" fmla="*/ 597729 h 4229100"/>
              <a:gd name="connsiteX65" fmla="*/ 3425868 w 4667250"/>
              <a:gd name="connsiteY65" fmla="*/ 626304 h 4229100"/>
              <a:gd name="connsiteX66" fmla="*/ 3507783 w 4667250"/>
              <a:gd name="connsiteY66" fmla="*/ 849189 h 4229100"/>
              <a:gd name="connsiteX67" fmla="*/ 3593508 w 4667250"/>
              <a:gd name="connsiteY67" fmla="*/ 997779 h 4229100"/>
              <a:gd name="connsiteX68" fmla="*/ 4025943 w 4667250"/>
              <a:gd name="connsiteY68" fmla="*/ 1221617 h 4229100"/>
              <a:gd name="connsiteX69" fmla="*/ 4245971 w 4667250"/>
              <a:gd name="connsiteY69" fmla="*/ 1261622 h 4229100"/>
              <a:gd name="connsiteX70" fmla="*/ 4253591 w 4667250"/>
              <a:gd name="connsiteY70" fmla="*/ 1265432 h 4229100"/>
              <a:gd name="connsiteX71" fmla="*/ 4546008 w 4667250"/>
              <a:gd name="connsiteY71" fmla="*/ 1211139 h 4229100"/>
              <a:gd name="connsiteX72" fmla="*/ 4535531 w 4667250"/>
              <a:gd name="connsiteY72" fmla="*/ 973014 h 4229100"/>
              <a:gd name="connsiteX73" fmla="*/ 4405991 w 4667250"/>
              <a:gd name="connsiteY73" fmla="*/ 764417 h 4229100"/>
              <a:gd name="connsiteX74" fmla="*/ 4264068 w 4667250"/>
              <a:gd name="connsiteY74" fmla="*/ 544389 h 4229100"/>
              <a:gd name="connsiteX75" fmla="*/ 4004036 w 4667250"/>
              <a:gd name="connsiteY75" fmla="*/ 402467 h 4229100"/>
              <a:gd name="connsiteX76" fmla="*/ 3451586 w 4667250"/>
              <a:gd name="connsiteY76" fmla="*/ 355794 h 4229100"/>
              <a:gd name="connsiteX77" fmla="*/ 2193333 w 4667250"/>
              <a:gd name="connsiteY77" fmla="*/ 90999 h 4229100"/>
              <a:gd name="connsiteX78" fmla="*/ 875073 w 4667250"/>
              <a:gd name="connsiteY78" fmla="*/ 274832 h 4229100"/>
              <a:gd name="connsiteX79" fmla="*/ 872215 w 4667250"/>
              <a:gd name="connsiteY79" fmla="*/ 275784 h 4229100"/>
              <a:gd name="connsiteX80" fmla="*/ 364533 w 4667250"/>
              <a:gd name="connsiteY80" fmla="*/ 837759 h 4229100"/>
              <a:gd name="connsiteX81" fmla="*/ 363581 w 4667250"/>
              <a:gd name="connsiteY81" fmla="*/ 841569 h 4229100"/>
              <a:gd name="connsiteX82" fmla="*/ 517885 w 4667250"/>
              <a:gd name="connsiteY82" fmla="*/ 1810262 h 4229100"/>
              <a:gd name="connsiteX83" fmla="*/ 520743 w 4667250"/>
              <a:gd name="connsiteY83" fmla="*/ 1813119 h 4229100"/>
              <a:gd name="connsiteX84" fmla="*/ 1347513 w 4667250"/>
              <a:gd name="connsiteY84" fmla="*/ 2294132 h 4229100"/>
              <a:gd name="connsiteX85" fmla="*/ 1350371 w 4667250"/>
              <a:gd name="connsiteY85" fmla="*/ 2295084 h 4229100"/>
              <a:gd name="connsiteX86" fmla="*/ 1498008 w 4667250"/>
              <a:gd name="connsiteY86" fmla="*/ 2336042 h 4229100"/>
              <a:gd name="connsiteX87" fmla="*/ 2140946 w 4667250"/>
              <a:gd name="connsiteY87" fmla="*/ 2671322 h 4229100"/>
              <a:gd name="connsiteX88" fmla="*/ 2145708 w 4667250"/>
              <a:gd name="connsiteY88" fmla="*/ 2678942 h 4229100"/>
              <a:gd name="connsiteX89" fmla="*/ 2044743 w 4667250"/>
              <a:gd name="connsiteY89" fmla="*/ 3547622 h 4229100"/>
              <a:gd name="connsiteX90" fmla="*/ 2038075 w 4667250"/>
              <a:gd name="connsiteY90" fmla="*/ 3554289 h 4229100"/>
              <a:gd name="connsiteX91" fmla="*/ 1406568 w 4667250"/>
              <a:gd name="connsiteY91" fmla="*/ 3756219 h 4229100"/>
              <a:gd name="connsiteX92" fmla="*/ 1393233 w 4667250"/>
              <a:gd name="connsiteY92" fmla="*/ 3755267 h 4229100"/>
              <a:gd name="connsiteX93" fmla="*/ 818875 w 4667250"/>
              <a:gd name="connsiteY93" fmla="*/ 3590484 h 4229100"/>
              <a:gd name="connsiteX94" fmla="*/ 246423 w 4667250"/>
              <a:gd name="connsiteY94" fmla="*/ 3425702 h 4229100"/>
              <a:gd name="connsiteX95" fmla="*/ 134981 w 4667250"/>
              <a:gd name="connsiteY95" fmla="*/ 3392364 h 4229100"/>
              <a:gd name="connsiteX96" fmla="*/ 122598 w 4667250"/>
              <a:gd name="connsiteY96" fmla="*/ 3386649 h 42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667250" h="4229100">
                <a:moveTo>
                  <a:pt x="1759946" y="4228659"/>
                </a:moveTo>
                <a:cubicBezTo>
                  <a:pt x="1567541" y="4228659"/>
                  <a:pt x="1377041" y="4197227"/>
                  <a:pt x="1175111" y="4150554"/>
                </a:cubicBezTo>
                <a:cubicBezTo>
                  <a:pt x="828400" y="4068639"/>
                  <a:pt x="568368" y="3963864"/>
                  <a:pt x="261663" y="3670494"/>
                </a:cubicBezTo>
                <a:cubicBezTo>
                  <a:pt x="223563" y="3637157"/>
                  <a:pt x="153078" y="3548574"/>
                  <a:pt x="96881" y="3477137"/>
                </a:cubicBezTo>
                <a:cubicBezTo>
                  <a:pt x="75926" y="3450467"/>
                  <a:pt x="57828" y="3428559"/>
                  <a:pt x="46398" y="3414272"/>
                </a:cubicBezTo>
                <a:cubicBezTo>
                  <a:pt x="24490" y="3387602"/>
                  <a:pt x="-7894" y="3348549"/>
                  <a:pt x="14965" y="3314259"/>
                </a:cubicBezTo>
                <a:cubicBezTo>
                  <a:pt x="38778" y="3279017"/>
                  <a:pt x="83546" y="3294257"/>
                  <a:pt x="157840" y="3319022"/>
                </a:cubicBezTo>
                <a:cubicBezTo>
                  <a:pt x="190226" y="3330452"/>
                  <a:pt x="228326" y="3342834"/>
                  <a:pt x="262615" y="3350454"/>
                </a:cubicBezTo>
                <a:cubicBezTo>
                  <a:pt x="263568" y="3350454"/>
                  <a:pt x="263568" y="3350454"/>
                  <a:pt x="264521" y="3350454"/>
                </a:cubicBezTo>
                <a:cubicBezTo>
                  <a:pt x="447401" y="3400937"/>
                  <a:pt x="646473" y="3459039"/>
                  <a:pt x="838878" y="3515237"/>
                </a:cubicBezTo>
                <a:cubicBezTo>
                  <a:pt x="1028425" y="3570482"/>
                  <a:pt x="1224641" y="3628584"/>
                  <a:pt x="1404663" y="3678114"/>
                </a:cubicBezTo>
                <a:cubicBezTo>
                  <a:pt x="1667553" y="3655254"/>
                  <a:pt x="1858053" y="3596199"/>
                  <a:pt x="1983783" y="3496187"/>
                </a:cubicBezTo>
                <a:cubicBezTo>
                  <a:pt x="2147613" y="3278064"/>
                  <a:pt x="2184761" y="2958024"/>
                  <a:pt x="2074271" y="2713232"/>
                </a:cubicBezTo>
                <a:cubicBezTo>
                  <a:pt x="1933300" y="2531304"/>
                  <a:pt x="1700891" y="2469392"/>
                  <a:pt x="1475148" y="2408432"/>
                </a:cubicBezTo>
                <a:cubicBezTo>
                  <a:pt x="1425618" y="2395097"/>
                  <a:pt x="1375136" y="2381762"/>
                  <a:pt x="1326558" y="2367474"/>
                </a:cubicBezTo>
                <a:cubicBezTo>
                  <a:pt x="1021758" y="2297942"/>
                  <a:pt x="724578" y="2125539"/>
                  <a:pt x="465498" y="1867412"/>
                </a:cubicBezTo>
                <a:cubicBezTo>
                  <a:pt x="154983" y="1613094"/>
                  <a:pt x="153078" y="1155894"/>
                  <a:pt x="289285" y="813947"/>
                </a:cubicBezTo>
                <a:cubicBezTo>
                  <a:pt x="375963" y="522482"/>
                  <a:pt x="582656" y="294834"/>
                  <a:pt x="842688" y="204347"/>
                </a:cubicBezTo>
                <a:cubicBezTo>
                  <a:pt x="1207496" y="44327"/>
                  <a:pt x="1637073" y="-15681"/>
                  <a:pt x="2195238" y="14799"/>
                </a:cubicBezTo>
                <a:cubicBezTo>
                  <a:pt x="2670536" y="35754"/>
                  <a:pt x="3102018" y="126242"/>
                  <a:pt x="3478256" y="285309"/>
                </a:cubicBezTo>
                <a:cubicBezTo>
                  <a:pt x="3663993" y="360557"/>
                  <a:pt x="3815441" y="356747"/>
                  <a:pt x="3999273" y="325314"/>
                </a:cubicBezTo>
                <a:cubicBezTo>
                  <a:pt x="4005941" y="324362"/>
                  <a:pt x="4012608" y="324362"/>
                  <a:pt x="4018323" y="327219"/>
                </a:cubicBezTo>
                <a:cubicBezTo>
                  <a:pt x="4096428" y="354842"/>
                  <a:pt x="4239303" y="413897"/>
                  <a:pt x="4316456" y="490097"/>
                </a:cubicBezTo>
                <a:cubicBezTo>
                  <a:pt x="4380273" y="553914"/>
                  <a:pt x="4426946" y="642497"/>
                  <a:pt x="4471713" y="728222"/>
                </a:cubicBezTo>
                <a:cubicBezTo>
                  <a:pt x="4510766" y="801564"/>
                  <a:pt x="4546961" y="870144"/>
                  <a:pt x="4591728" y="922532"/>
                </a:cubicBezTo>
                <a:cubicBezTo>
                  <a:pt x="4682216" y="1025402"/>
                  <a:pt x="4686978" y="1156847"/>
                  <a:pt x="4604111" y="1258764"/>
                </a:cubicBezTo>
                <a:cubicBezTo>
                  <a:pt x="4523148" y="1357824"/>
                  <a:pt x="4365033" y="1414974"/>
                  <a:pt x="4218348" y="1333059"/>
                </a:cubicBezTo>
                <a:cubicBezTo>
                  <a:pt x="4156436" y="1314962"/>
                  <a:pt x="4087856" y="1306389"/>
                  <a:pt x="4014513" y="1296864"/>
                </a:cubicBezTo>
                <a:cubicBezTo>
                  <a:pt x="3824966" y="1273052"/>
                  <a:pt x="3609701" y="1245429"/>
                  <a:pt x="3521118" y="1025402"/>
                </a:cubicBezTo>
                <a:cubicBezTo>
                  <a:pt x="3521118" y="1025402"/>
                  <a:pt x="3521118" y="1024449"/>
                  <a:pt x="3520166" y="1024449"/>
                </a:cubicBezTo>
                <a:cubicBezTo>
                  <a:pt x="3501116" y="972062"/>
                  <a:pt x="3473493" y="933962"/>
                  <a:pt x="3444918" y="893957"/>
                </a:cubicBezTo>
                <a:cubicBezTo>
                  <a:pt x="3398245" y="829187"/>
                  <a:pt x="3349668" y="762512"/>
                  <a:pt x="3348716" y="641544"/>
                </a:cubicBezTo>
                <a:cubicBezTo>
                  <a:pt x="3226795" y="535817"/>
                  <a:pt x="3030581" y="505337"/>
                  <a:pt x="2856273" y="478667"/>
                </a:cubicBezTo>
                <a:cubicBezTo>
                  <a:pt x="2829603" y="474857"/>
                  <a:pt x="2803886" y="470094"/>
                  <a:pt x="2779121" y="466284"/>
                </a:cubicBezTo>
                <a:cubicBezTo>
                  <a:pt x="2265723" y="389132"/>
                  <a:pt x="1609450" y="342459"/>
                  <a:pt x="1087481" y="670119"/>
                </a:cubicBezTo>
                <a:cubicBezTo>
                  <a:pt x="974133" y="739652"/>
                  <a:pt x="885550" y="865382"/>
                  <a:pt x="856023" y="997779"/>
                </a:cubicBezTo>
                <a:cubicBezTo>
                  <a:pt x="839831" y="1071122"/>
                  <a:pt x="834115" y="1180659"/>
                  <a:pt x="900790" y="1283529"/>
                </a:cubicBezTo>
                <a:cubicBezTo>
                  <a:pt x="1026521" y="1404497"/>
                  <a:pt x="1204638" y="1444502"/>
                  <a:pt x="1377993" y="1483554"/>
                </a:cubicBezTo>
                <a:cubicBezTo>
                  <a:pt x="1449431" y="1499747"/>
                  <a:pt x="1523725" y="1515939"/>
                  <a:pt x="1593258" y="1537847"/>
                </a:cubicBezTo>
                <a:cubicBezTo>
                  <a:pt x="2058078" y="1644527"/>
                  <a:pt x="2569571" y="1813119"/>
                  <a:pt x="2841033" y="2257937"/>
                </a:cubicBezTo>
                <a:cubicBezTo>
                  <a:pt x="2964858" y="2457962"/>
                  <a:pt x="2979146" y="2695134"/>
                  <a:pt x="2992481" y="2923734"/>
                </a:cubicBezTo>
                <a:cubicBezTo>
                  <a:pt x="2994386" y="2956119"/>
                  <a:pt x="2996291" y="2987552"/>
                  <a:pt x="2998196" y="3018984"/>
                </a:cubicBezTo>
                <a:cubicBezTo>
                  <a:pt x="2998196" y="3019937"/>
                  <a:pt x="2998196" y="3019937"/>
                  <a:pt x="2998196" y="3020889"/>
                </a:cubicBezTo>
                <a:cubicBezTo>
                  <a:pt x="3010578" y="3503807"/>
                  <a:pt x="2836271" y="3840992"/>
                  <a:pt x="2447651" y="4081974"/>
                </a:cubicBezTo>
                <a:cubicBezTo>
                  <a:pt x="2445746" y="4082927"/>
                  <a:pt x="2443841" y="4083879"/>
                  <a:pt x="2442888" y="4084832"/>
                </a:cubicBezTo>
                <a:cubicBezTo>
                  <a:pt x="2200953" y="4187702"/>
                  <a:pt x="1979973" y="4228659"/>
                  <a:pt x="1759946" y="4228659"/>
                </a:cubicBezTo>
                <a:close/>
                <a:moveTo>
                  <a:pt x="122598" y="3386649"/>
                </a:moveTo>
                <a:cubicBezTo>
                  <a:pt x="132123" y="3399032"/>
                  <a:pt x="143553" y="3413319"/>
                  <a:pt x="155935" y="3429512"/>
                </a:cubicBezTo>
                <a:cubicBezTo>
                  <a:pt x="205465" y="3491424"/>
                  <a:pt x="279760" y="3585722"/>
                  <a:pt x="312146" y="3613344"/>
                </a:cubicBezTo>
                <a:cubicBezTo>
                  <a:pt x="313098" y="3613344"/>
                  <a:pt x="313098" y="3614297"/>
                  <a:pt x="314051" y="3614297"/>
                </a:cubicBezTo>
                <a:cubicBezTo>
                  <a:pt x="608373" y="3896237"/>
                  <a:pt x="858881" y="3997202"/>
                  <a:pt x="1192256" y="4076259"/>
                </a:cubicBezTo>
                <a:cubicBezTo>
                  <a:pt x="1610403" y="4173414"/>
                  <a:pt x="1977116" y="4200084"/>
                  <a:pt x="2408598" y="4015299"/>
                </a:cubicBezTo>
                <a:cubicBezTo>
                  <a:pt x="2769596" y="3790509"/>
                  <a:pt x="2932473" y="3474279"/>
                  <a:pt x="2921043" y="3022794"/>
                </a:cubicBezTo>
                <a:cubicBezTo>
                  <a:pt x="2919138" y="2991362"/>
                  <a:pt x="2917233" y="2959929"/>
                  <a:pt x="2915328" y="2927544"/>
                </a:cubicBezTo>
                <a:cubicBezTo>
                  <a:pt x="2902946" y="2708469"/>
                  <a:pt x="2889611" y="2480822"/>
                  <a:pt x="2775311" y="2296989"/>
                </a:cubicBezTo>
                <a:cubicBezTo>
                  <a:pt x="2519088" y="1875984"/>
                  <a:pt x="2024741" y="1714059"/>
                  <a:pt x="1574208" y="1611189"/>
                </a:cubicBezTo>
                <a:cubicBezTo>
                  <a:pt x="1573256" y="1611189"/>
                  <a:pt x="1572303" y="1610237"/>
                  <a:pt x="1571350" y="1610237"/>
                </a:cubicBezTo>
                <a:cubicBezTo>
                  <a:pt x="1504675" y="1589282"/>
                  <a:pt x="1435143" y="1573089"/>
                  <a:pt x="1360848" y="1556897"/>
                </a:cubicBezTo>
                <a:cubicBezTo>
                  <a:pt x="1176063" y="1515939"/>
                  <a:pt x="984611" y="1473077"/>
                  <a:pt x="843640" y="1334012"/>
                </a:cubicBezTo>
                <a:cubicBezTo>
                  <a:pt x="841736" y="1332107"/>
                  <a:pt x="839831" y="1330202"/>
                  <a:pt x="838878" y="1328297"/>
                </a:cubicBezTo>
                <a:cubicBezTo>
                  <a:pt x="773156" y="1228284"/>
                  <a:pt x="753153" y="1108269"/>
                  <a:pt x="781728" y="980634"/>
                </a:cubicBezTo>
                <a:cubicBezTo>
                  <a:pt x="815065" y="829187"/>
                  <a:pt x="916983" y="685359"/>
                  <a:pt x="1047475" y="605349"/>
                </a:cubicBezTo>
                <a:cubicBezTo>
                  <a:pt x="1590400" y="264354"/>
                  <a:pt x="2264771" y="311979"/>
                  <a:pt x="2791503" y="391037"/>
                </a:cubicBezTo>
                <a:cubicBezTo>
                  <a:pt x="2816268" y="394847"/>
                  <a:pt x="2841986" y="399609"/>
                  <a:pt x="2868656" y="403419"/>
                </a:cubicBezTo>
                <a:cubicBezTo>
                  <a:pt x="3049631" y="431042"/>
                  <a:pt x="3275373" y="466284"/>
                  <a:pt x="3414438" y="597729"/>
                </a:cubicBezTo>
                <a:cubicBezTo>
                  <a:pt x="3422058" y="605349"/>
                  <a:pt x="3426820" y="615827"/>
                  <a:pt x="3425868" y="626304"/>
                </a:cubicBezTo>
                <a:cubicBezTo>
                  <a:pt x="3423011" y="732984"/>
                  <a:pt x="3462063" y="787277"/>
                  <a:pt x="3507783" y="849189"/>
                </a:cubicBezTo>
                <a:cubicBezTo>
                  <a:pt x="3537311" y="889194"/>
                  <a:pt x="3570648" y="935867"/>
                  <a:pt x="3593508" y="997779"/>
                </a:cubicBezTo>
                <a:cubicBezTo>
                  <a:pt x="3665898" y="1175897"/>
                  <a:pt x="3841158" y="1197804"/>
                  <a:pt x="4025943" y="1221617"/>
                </a:cubicBezTo>
                <a:cubicBezTo>
                  <a:pt x="4100238" y="1231142"/>
                  <a:pt x="4177391" y="1240667"/>
                  <a:pt x="4245971" y="1261622"/>
                </a:cubicBezTo>
                <a:cubicBezTo>
                  <a:pt x="4248828" y="1262574"/>
                  <a:pt x="4251686" y="1263527"/>
                  <a:pt x="4253591" y="1265432"/>
                </a:cubicBezTo>
                <a:cubicBezTo>
                  <a:pt x="4364081" y="1329249"/>
                  <a:pt x="4484096" y="1286387"/>
                  <a:pt x="4546008" y="1211139"/>
                </a:cubicBezTo>
                <a:cubicBezTo>
                  <a:pt x="4606016" y="1137797"/>
                  <a:pt x="4602206" y="1049214"/>
                  <a:pt x="4535531" y="973014"/>
                </a:cubicBezTo>
                <a:cubicBezTo>
                  <a:pt x="4485048" y="914912"/>
                  <a:pt x="4445043" y="837759"/>
                  <a:pt x="4405991" y="764417"/>
                </a:cubicBezTo>
                <a:cubicBezTo>
                  <a:pt x="4363128" y="683454"/>
                  <a:pt x="4319313" y="600587"/>
                  <a:pt x="4264068" y="544389"/>
                </a:cubicBezTo>
                <a:cubicBezTo>
                  <a:pt x="4217396" y="497717"/>
                  <a:pt x="4122145" y="446282"/>
                  <a:pt x="4004036" y="402467"/>
                </a:cubicBezTo>
                <a:cubicBezTo>
                  <a:pt x="3811631" y="433899"/>
                  <a:pt x="3650658" y="436757"/>
                  <a:pt x="3451586" y="355794"/>
                </a:cubicBezTo>
                <a:cubicBezTo>
                  <a:pt x="3082968" y="200537"/>
                  <a:pt x="2660058" y="111002"/>
                  <a:pt x="2193333" y="90999"/>
                </a:cubicBezTo>
                <a:cubicBezTo>
                  <a:pt x="1645646" y="60519"/>
                  <a:pt x="1226546" y="119574"/>
                  <a:pt x="875073" y="274832"/>
                </a:cubicBezTo>
                <a:cubicBezTo>
                  <a:pt x="874121" y="274832"/>
                  <a:pt x="873168" y="275784"/>
                  <a:pt x="872215" y="275784"/>
                </a:cubicBezTo>
                <a:cubicBezTo>
                  <a:pt x="634090" y="357699"/>
                  <a:pt x="444543" y="568202"/>
                  <a:pt x="364533" y="837759"/>
                </a:cubicBezTo>
                <a:cubicBezTo>
                  <a:pt x="364533" y="838712"/>
                  <a:pt x="363581" y="839664"/>
                  <a:pt x="363581" y="841569"/>
                </a:cubicBezTo>
                <a:cubicBezTo>
                  <a:pt x="236898" y="1157799"/>
                  <a:pt x="234993" y="1579757"/>
                  <a:pt x="517885" y="1810262"/>
                </a:cubicBezTo>
                <a:cubicBezTo>
                  <a:pt x="518838" y="1811214"/>
                  <a:pt x="519790" y="1812167"/>
                  <a:pt x="520743" y="1813119"/>
                </a:cubicBezTo>
                <a:cubicBezTo>
                  <a:pt x="769346" y="2061722"/>
                  <a:pt x="1055096" y="2228409"/>
                  <a:pt x="1347513" y="2294132"/>
                </a:cubicBezTo>
                <a:cubicBezTo>
                  <a:pt x="1348466" y="2294132"/>
                  <a:pt x="1349418" y="2294132"/>
                  <a:pt x="1350371" y="2295084"/>
                </a:cubicBezTo>
                <a:cubicBezTo>
                  <a:pt x="1397996" y="2309372"/>
                  <a:pt x="1446573" y="2322707"/>
                  <a:pt x="1498008" y="2336042"/>
                </a:cubicBezTo>
                <a:cubicBezTo>
                  <a:pt x="1737086" y="2399859"/>
                  <a:pt x="1983783" y="2466534"/>
                  <a:pt x="2140946" y="2671322"/>
                </a:cubicBezTo>
                <a:cubicBezTo>
                  <a:pt x="2142851" y="2673227"/>
                  <a:pt x="2143803" y="2676084"/>
                  <a:pt x="2145708" y="2678942"/>
                </a:cubicBezTo>
                <a:cubicBezTo>
                  <a:pt x="2272391" y="2954214"/>
                  <a:pt x="2231433" y="3303782"/>
                  <a:pt x="2044743" y="3547622"/>
                </a:cubicBezTo>
                <a:cubicBezTo>
                  <a:pt x="2042838" y="3550479"/>
                  <a:pt x="2040933" y="3552384"/>
                  <a:pt x="2038075" y="3554289"/>
                </a:cubicBezTo>
                <a:cubicBezTo>
                  <a:pt x="1898058" y="3665732"/>
                  <a:pt x="1692318" y="3731454"/>
                  <a:pt x="1406568" y="3756219"/>
                </a:cubicBezTo>
                <a:cubicBezTo>
                  <a:pt x="1401806" y="3756219"/>
                  <a:pt x="1397996" y="3756219"/>
                  <a:pt x="1393233" y="3755267"/>
                </a:cubicBezTo>
                <a:cubicBezTo>
                  <a:pt x="1210353" y="3704784"/>
                  <a:pt x="1011281" y="3646682"/>
                  <a:pt x="818875" y="3590484"/>
                </a:cubicBezTo>
                <a:cubicBezTo>
                  <a:pt x="627423" y="3534287"/>
                  <a:pt x="428351" y="3476184"/>
                  <a:pt x="246423" y="3425702"/>
                </a:cubicBezTo>
                <a:cubicBezTo>
                  <a:pt x="208323" y="3417129"/>
                  <a:pt x="169271" y="3403794"/>
                  <a:pt x="134981" y="3392364"/>
                </a:cubicBezTo>
                <a:cubicBezTo>
                  <a:pt x="130218" y="3388554"/>
                  <a:pt x="126408" y="3387602"/>
                  <a:pt x="122598" y="3386649"/>
                </a:cubicBezTo>
                <a:close/>
              </a:path>
            </a:pathLst>
          </a:custGeom>
          <a:solidFill>
            <a:srgbClr val="D1D3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88" name="Freeform: Shape 513">
            <a:extLst>
              <a:ext uri="{FF2B5EF4-FFF2-40B4-BE49-F238E27FC236}">
                <a16:creationId xmlns:a16="http://schemas.microsoft.com/office/drawing/2014/main" id="{33A46F3E-7F21-498D-BB75-3B8CEE4F2F08}"/>
              </a:ext>
            </a:extLst>
          </p:cNvPr>
          <p:cNvSpPr/>
          <p:nvPr/>
        </p:nvSpPr>
        <p:spPr>
          <a:xfrm>
            <a:off x="2042682" y="5280988"/>
            <a:ext cx="6256" cy="5362"/>
          </a:xfrm>
          <a:custGeom>
            <a:avLst/>
            <a:gdLst>
              <a:gd name="connsiteX0" fmla="*/ 129064 w 133350"/>
              <a:gd name="connsiteY0" fmla="*/ 60511 h 114300"/>
              <a:gd name="connsiteX1" fmla="*/ 68103 w 133350"/>
              <a:gd name="connsiteY1" fmla="*/ 114804 h 114300"/>
              <a:gd name="connsiteX2" fmla="*/ 7144 w 133350"/>
              <a:gd name="connsiteY2" fmla="*/ 61464 h 114300"/>
              <a:gd name="connsiteX3" fmla="*/ 7144 w 133350"/>
              <a:gd name="connsiteY3" fmla="*/ 61464 h 114300"/>
              <a:gd name="connsiteX4" fmla="*/ 68103 w 133350"/>
              <a:gd name="connsiteY4" fmla="*/ 7171 h 114300"/>
              <a:gd name="connsiteX5" fmla="*/ 129064 w 133350"/>
              <a:gd name="connsiteY5" fmla="*/ 605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14300">
                <a:moveTo>
                  <a:pt x="129064" y="60511"/>
                </a:moveTo>
                <a:cubicBezTo>
                  <a:pt x="129064" y="90039"/>
                  <a:pt x="102394" y="114804"/>
                  <a:pt x="68103" y="114804"/>
                </a:cubicBezTo>
                <a:cubicBezTo>
                  <a:pt x="34766" y="114804"/>
                  <a:pt x="7144" y="90991"/>
                  <a:pt x="7144" y="61464"/>
                </a:cubicBezTo>
                <a:lnTo>
                  <a:pt x="7144" y="61464"/>
                </a:lnTo>
                <a:cubicBezTo>
                  <a:pt x="7144" y="31936"/>
                  <a:pt x="33814" y="7171"/>
                  <a:pt x="68103" y="7171"/>
                </a:cubicBezTo>
                <a:cubicBezTo>
                  <a:pt x="101441" y="6219"/>
                  <a:pt x="129064" y="30031"/>
                  <a:pt x="129064" y="60511"/>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89" name="Freeform: Shape 514">
            <a:extLst>
              <a:ext uri="{FF2B5EF4-FFF2-40B4-BE49-F238E27FC236}">
                <a16:creationId xmlns:a16="http://schemas.microsoft.com/office/drawing/2014/main" id="{C4714C70-C1A7-44C0-9CDE-E2D0F0D8051E}"/>
              </a:ext>
            </a:extLst>
          </p:cNvPr>
          <p:cNvSpPr/>
          <p:nvPr/>
        </p:nvSpPr>
        <p:spPr>
          <a:xfrm>
            <a:off x="2041342" y="5279646"/>
            <a:ext cx="8938" cy="8044"/>
          </a:xfrm>
          <a:custGeom>
            <a:avLst/>
            <a:gdLst>
              <a:gd name="connsiteX0" fmla="*/ 96678 w 190500"/>
              <a:gd name="connsiteY0" fmla="*/ 171992 h 171450"/>
              <a:gd name="connsiteX1" fmla="*/ 7144 w 190500"/>
              <a:gd name="connsiteY1" fmla="*/ 90077 h 171450"/>
              <a:gd name="connsiteX2" fmla="*/ 96678 w 190500"/>
              <a:gd name="connsiteY2" fmla="*/ 7209 h 171450"/>
              <a:gd name="connsiteX3" fmla="*/ 161449 w 190500"/>
              <a:gd name="connsiteY3" fmla="*/ 31974 h 171450"/>
              <a:gd name="connsiteX4" fmla="*/ 186214 w 190500"/>
              <a:gd name="connsiteY4" fmla="*/ 89124 h 171450"/>
              <a:gd name="connsiteX5" fmla="*/ 96678 w 190500"/>
              <a:gd name="connsiteY5" fmla="*/ 171992 h 171450"/>
              <a:gd name="connsiteX6" fmla="*/ 98584 w 190500"/>
              <a:gd name="connsiteY6" fmla="*/ 64359 h 171450"/>
              <a:gd name="connsiteX7" fmla="*/ 98584 w 190500"/>
              <a:gd name="connsiteY7" fmla="*/ 64359 h 171450"/>
              <a:gd name="connsiteX8" fmla="*/ 64294 w 190500"/>
              <a:gd name="connsiteY8" fmla="*/ 90077 h 171450"/>
              <a:gd name="connsiteX9" fmla="*/ 96678 w 190500"/>
              <a:gd name="connsiteY9" fmla="*/ 114842 h 171450"/>
              <a:gd name="connsiteX10" fmla="*/ 129064 w 190500"/>
              <a:gd name="connsiteY10" fmla="*/ 89124 h 171450"/>
              <a:gd name="connsiteX11" fmla="*/ 122396 w 190500"/>
              <a:gd name="connsiteY11" fmla="*/ 72932 h 171450"/>
              <a:gd name="connsiteX12" fmla="*/ 98584 w 190500"/>
              <a:gd name="connsiteY12" fmla="*/ 6435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71450">
                <a:moveTo>
                  <a:pt x="96678" y="171992"/>
                </a:moveTo>
                <a:cubicBezTo>
                  <a:pt x="47149" y="171992"/>
                  <a:pt x="7144" y="134844"/>
                  <a:pt x="7144" y="90077"/>
                </a:cubicBezTo>
                <a:cubicBezTo>
                  <a:pt x="7144" y="44357"/>
                  <a:pt x="47149" y="7209"/>
                  <a:pt x="96678" y="7209"/>
                </a:cubicBezTo>
                <a:cubicBezTo>
                  <a:pt x="120491" y="6257"/>
                  <a:pt x="144303" y="15782"/>
                  <a:pt x="161449" y="31974"/>
                </a:cubicBezTo>
                <a:cubicBezTo>
                  <a:pt x="177641" y="47214"/>
                  <a:pt x="186214" y="67217"/>
                  <a:pt x="186214" y="89124"/>
                </a:cubicBezTo>
                <a:cubicBezTo>
                  <a:pt x="186214" y="134844"/>
                  <a:pt x="146209" y="171992"/>
                  <a:pt x="96678" y="171992"/>
                </a:cubicBezTo>
                <a:close/>
                <a:moveTo>
                  <a:pt x="98584" y="64359"/>
                </a:moveTo>
                <a:lnTo>
                  <a:pt x="98584" y="64359"/>
                </a:lnTo>
                <a:cubicBezTo>
                  <a:pt x="78581" y="64359"/>
                  <a:pt x="64294" y="75789"/>
                  <a:pt x="64294" y="90077"/>
                </a:cubicBezTo>
                <a:cubicBezTo>
                  <a:pt x="64294" y="103412"/>
                  <a:pt x="79534" y="114842"/>
                  <a:pt x="96678" y="114842"/>
                </a:cubicBezTo>
                <a:cubicBezTo>
                  <a:pt x="114776" y="114842"/>
                  <a:pt x="129064" y="103412"/>
                  <a:pt x="129064" y="89124"/>
                </a:cubicBezTo>
                <a:cubicBezTo>
                  <a:pt x="129064" y="81504"/>
                  <a:pt x="125253" y="76742"/>
                  <a:pt x="122396" y="72932"/>
                </a:cubicBezTo>
                <a:cubicBezTo>
                  <a:pt x="116681" y="67217"/>
                  <a:pt x="108109" y="64359"/>
                  <a:pt x="98584" y="64359"/>
                </a:cubicBezTo>
                <a:close/>
              </a:path>
            </a:pathLst>
          </a:custGeom>
          <a:solidFill>
            <a:srgbClr val="50505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0" name="Freeform: Shape 515">
            <a:extLst>
              <a:ext uri="{FF2B5EF4-FFF2-40B4-BE49-F238E27FC236}">
                <a16:creationId xmlns:a16="http://schemas.microsoft.com/office/drawing/2014/main" id="{91B47623-FA66-4557-A138-3490CA90F8C6}"/>
              </a:ext>
            </a:extLst>
          </p:cNvPr>
          <p:cNvSpPr/>
          <p:nvPr/>
        </p:nvSpPr>
        <p:spPr>
          <a:xfrm>
            <a:off x="2053407" y="5263874"/>
            <a:ext cx="6256" cy="6256"/>
          </a:xfrm>
          <a:custGeom>
            <a:avLst/>
            <a:gdLst>
              <a:gd name="connsiteX0" fmla="*/ 129064 w 133350"/>
              <a:gd name="connsiteY0" fmla="*/ 68104 h 133350"/>
              <a:gd name="connsiteX1" fmla="*/ 68103 w 133350"/>
              <a:gd name="connsiteY1" fmla="*/ 129064 h 133350"/>
              <a:gd name="connsiteX2" fmla="*/ 7144 w 133350"/>
              <a:gd name="connsiteY2" fmla="*/ 68104 h 133350"/>
              <a:gd name="connsiteX3" fmla="*/ 7144 w 133350"/>
              <a:gd name="connsiteY3" fmla="*/ 68104 h 133350"/>
              <a:gd name="connsiteX4" fmla="*/ 68103 w 133350"/>
              <a:gd name="connsiteY4" fmla="*/ 7144 h 133350"/>
              <a:gd name="connsiteX5" fmla="*/ 129064 w 133350"/>
              <a:gd name="connsiteY5" fmla="*/ 6810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33350">
                <a:moveTo>
                  <a:pt x="129064" y="68104"/>
                </a:moveTo>
                <a:cubicBezTo>
                  <a:pt x="129064" y="101441"/>
                  <a:pt x="101441" y="129064"/>
                  <a:pt x="68103" y="129064"/>
                </a:cubicBezTo>
                <a:cubicBezTo>
                  <a:pt x="34766" y="129064"/>
                  <a:pt x="7144" y="101441"/>
                  <a:pt x="7144" y="68104"/>
                </a:cubicBezTo>
                <a:lnTo>
                  <a:pt x="7144" y="68104"/>
                </a:lnTo>
                <a:cubicBezTo>
                  <a:pt x="7144" y="34766"/>
                  <a:pt x="34766" y="7144"/>
                  <a:pt x="68103" y="7144"/>
                </a:cubicBezTo>
                <a:cubicBezTo>
                  <a:pt x="101441" y="7144"/>
                  <a:pt x="129064" y="34766"/>
                  <a:pt x="129064" y="68104"/>
                </a:cubicBezTo>
                <a:close/>
              </a:path>
            </a:pathLst>
          </a:custGeom>
          <a:solidFill>
            <a:srgbClr val="0000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1" name="Freeform: Shape 516">
            <a:extLst>
              <a:ext uri="{FF2B5EF4-FFF2-40B4-BE49-F238E27FC236}">
                <a16:creationId xmlns:a16="http://schemas.microsoft.com/office/drawing/2014/main" id="{745A0668-46F0-4C67-B6BF-5D3727F88443}"/>
              </a:ext>
            </a:extLst>
          </p:cNvPr>
          <p:cNvSpPr/>
          <p:nvPr/>
        </p:nvSpPr>
        <p:spPr>
          <a:xfrm>
            <a:off x="2052066" y="5262534"/>
            <a:ext cx="8938" cy="8938"/>
          </a:xfrm>
          <a:custGeom>
            <a:avLst/>
            <a:gdLst>
              <a:gd name="connsiteX0" fmla="*/ 96678 w 190500"/>
              <a:gd name="connsiteY0" fmla="*/ 186214 h 190500"/>
              <a:gd name="connsiteX1" fmla="*/ 7144 w 190500"/>
              <a:gd name="connsiteY1" fmla="*/ 96679 h 190500"/>
              <a:gd name="connsiteX2" fmla="*/ 96678 w 190500"/>
              <a:gd name="connsiteY2" fmla="*/ 7144 h 190500"/>
              <a:gd name="connsiteX3" fmla="*/ 186214 w 190500"/>
              <a:gd name="connsiteY3" fmla="*/ 96679 h 190500"/>
              <a:gd name="connsiteX4" fmla="*/ 96678 w 190500"/>
              <a:gd name="connsiteY4" fmla="*/ 186214 h 190500"/>
              <a:gd name="connsiteX5" fmla="*/ 96678 w 190500"/>
              <a:gd name="connsiteY5" fmla="*/ 64294 h 190500"/>
              <a:gd name="connsiteX6" fmla="*/ 64294 w 190500"/>
              <a:gd name="connsiteY6" fmla="*/ 96679 h 190500"/>
              <a:gd name="connsiteX7" fmla="*/ 96678 w 190500"/>
              <a:gd name="connsiteY7" fmla="*/ 129064 h 190500"/>
              <a:gd name="connsiteX8" fmla="*/ 129064 w 190500"/>
              <a:gd name="connsiteY8" fmla="*/ 96679 h 190500"/>
              <a:gd name="connsiteX9" fmla="*/ 96678 w 190500"/>
              <a:gd name="connsiteY9" fmla="*/ 6429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190500">
                <a:moveTo>
                  <a:pt x="96678" y="186214"/>
                </a:moveTo>
                <a:cubicBezTo>
                  <a:pt x="47149" y="186214"/>
                  <a:pt x="7144" y="146209"/>
                  <a:pt x="7144" y="96679"/>
                </a:cubicBezTo>
                <a:cubicBezTo>
                  <a:pt x="7144" y="47149"/>
                  <a:pt x="47149" y="7144"/>
                  <a:pt x="96678" y="7144"/>
                </a:cubicBezTo>
                <a:cubicBezTo>
                  <a:pt x="146209" y="7144"/>
                  <a:pt x="186214" y="47149"/>
                  <a:pt x="186214" y="96679"/>
                </a:cubicBezTo>
                <a:cubicBezTo>
                  <a:pt x="186214" y="146209"/>
                  <a:pt x="146209" y="186214"/>
                  <a:pt x="96678" y="186214"/>
                </a:cubicBezTo>
                <a:close/>
                <a:moveTo>
                  <a:pt x="96678" y="64294"/>
                </a:moveTo>
                <a:cubicBezTo>
                  <a:pt x="78581" y="64294"/>
                  <a:pt x="64294" y="78581"/>
                  <a:pt x="64294" y="96679"/>
                </a:cubicBezTo>
                <a:cubicBezTo>
                  <a:pt x="64294" y="114776"/>
                  <a:pt x="78581" y="129064"/>
                  <a:pt x="96678" y="129064"/>
                </a:cubicBezTo>
                <a:cubicBezTo>
                  <a:pt x="114776" y="129064"/>
                  <a:pt x="129064" y="114776"/>
                  <a:pt x="129064" y="96679"/>
                </a:cubicBezTo>
                <a:cubicBezTo>
                  <a:pt x="129064" y="78581"/>
                  <a:pt x="114776" y="64294"/>
                  <a:pt x="96678" y="64294"/>
                </a:cubicBezTo>
                <a:close/>
              </a:path>
            </a:pathLst>
          </a:custGeom>
          <a:solidFill>
            <a:srgbClr val="50505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2" name="Freeform: Shape 517">
            <a:extLst>
              <a:ext uri="{FF2B5EF4-FFF2-40B4-BE49-F238E27FC236}">
                <a16:creationId xmlns:a16="http://schemas.microsoft.com/office/drawing/2014/main" id="{13F5DBB5-31A9-4EB9-AB3E-025332BAE983}"/>
              </a:ext>
            </a:extLst>
          </p:cNvPr>
          <p:cNvSpPr/>
          <p:nvPr/>
        </p:nvSpPr>
        <p:spPr>
          <a:xfrm>
            <a:off x="2072801" y="5291759"/>
            <a:ext cx="16534" cy="12512"/>
          </a:xfrm>
          <a:custGeom>
            <a:avLst/>
            <a:gdLst>
              <a:gd name="connsiteX0" fmla="*/ 290989 w 352425"/>
              <a:gd name="connsiteY0" fmla="*/ 106204 h 266700"/>
              <a:gd name="connsiteX1" fmla="*/ 214789 w 352425"/>
              <a:gd name="connsiteY1" fmla="*/ 106204 h 266700"/>
              <a:gd name="connsiteX2" fmla="*/ 214789 w 352425"/>
              <a:gd name="connsiteY2" fmla="*/ 105251 h 266700"/>
              <a:gd name="connsiteX3" fmla="*/ 190977 w 352425"/>
              <a:gd name="connsiteY3" fmla="*/ 105251 h 266700"/>
              <a:gd name="connsiteX4" fmla="*/ 73819 w 352425"/>
              <a:gd name="connsiteY4" fmla="*/ 36671 h 266700"/>
              <a:gd name="connsiteX5" fmla="*/ 50959 w 352425"/>
              <a:gd name="connsiteY5" fmla="*/ 7144 h 266700"/>
              <a:gd name="connsiteX6" fmla="*/ 7144 w 352425"/>
              <a:gd name="connsiteY6" fmla="*/ 44291 h 266700"/>
              <a:gd name="connsiteX7" fmla="*/ 28099 w 352425"/>
              <a:gd name="connsiteY7" fmla="*/ 70961 h 266700"/>
              <a:gd name="connsiteX8" fmla="*/ 166211 w 352425"/>
              <a:gd name="connsiteY8" fmla="*/ 161449 h 266700"/>
              <a:gd name="connsiteX9" fmla="*/ 165259 w 352425"/>
              <a:gd name="connsiteY9" fmla="*/ 223361 h 266700"/>
              <a:gd name="connsiteX10" fmla="*/ 163354 w 352425"/>
              <a:gd name="connsiteY10" fmla="*/ 268129 h 266700"/>
              <a:gd name="connsiteX11" fmla="*/ 220504 w 352425"/>
              <a:gd name="connsiteY11" fmla="*/ 268129 h 266700"/>
              <a:gd name="connsiteX12" fmla="*/ 222409 w 352425"/>
              <a:gd name="connsiteY12" fmla="*/ 226219 h 266700"/>
              <a:gd name="connsiteX13" fmla="*/ 224314 w 352425"/>
              <a:gd name="connsiteY13" fmla="*/ 163354 h 266700"/>
              <a:gd name="connsiteX14" fmla="*/ 239554 w 352425"/>
              <a:gd name="connsiteY14" fmla="*/ 163354 h 266700"/>
              <a:gd name="connsiteX15" fmla="*/ 292894 w 352425"/>
              <a:gd name="connsiteY15" fmla="*/ 163354 h 266700"/>
              <a:gd name="connsiteX16" fmla="*/ 352902 w 352425"/>
              <a:gd name="connsiteY16" fmla="*/ 163354 h 266700"/>
              <a:gd name="connsiteX17" fmla="*/ 352902 w 352425"/>
              <a:gd name="connsiteY17" fmla="*/ 106204 h 266700"/>
              <a:gd name="connsiteX18" fmla="*/ 290989 w 352425"/>
              <a:gd name="connsiteY18" fmla="*/ 10620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425" h="266700">
                <a:moveTo>
                  <a:pt x="290989" y="106204"/>
                </a:moveTo>
                <a:cubicBezTo>
                  <a:pt x="266224" y="106204"/>
                  <a:pt x="235744" y="106204"/>
                  <a:pt x="214789" y="106204"/>
                </a:cubicBezTo>
                <a:lnTo>
                  <a:pt x="214789" y="105251"/>
                </a:lnTo>
                <a:lnTo>
                  <a:pt x="190977" y="105251"/>
                </a:lnTo>
                <a:cubicBezTo>
                  <a:pt x="124302" y="105251"/>
                  <a:pt x="103347" y="76676"/>
                  <a:pt x="73819" y="36671"/>
                </a:cubicBezTo>
                <a:cubicBezTo>
                  <a:pt x="67152" y="27146"/>
                  <a:pt x="59531" y="17621"/>
                  <a:pt x="50959" y="7144"/>
                </a:cubicBezTo>
                <a:lnTo>
                  <a:pt x="7144" y="44291"/>
                </a:lnTo>
                <a:cubicBezTo>
                  <a:pt x="13811" y="52864"/>
                  <a:pt x="20479" y="61436"/>
                  <a:pt x="28099" y="70961"/>
                </a:cubicBezTo>
                <a:cubicBezTo>
                  <a:pt x="56674" y="110014"/>
                  <a:pt x="89059" y="152876"/>
                  <a:pt x="166211" y="161449"/>
                </a:cubicBezTo>
                <a:cubicBezTo>
                  <a:pt x="167164" y="180499"/>
                  <a:pt x="166211" y="202406"/>
                  <a:pt x="165259" y="223361"/>
                </a:cubicBezTo>
                <a:cubicBezTo>
                  <a:pt x="164306" y="238601"/>
                  <a:pt x="163354" y="253841"/>
                  <a:pt x="163354" y="268129"/>
                </a:cubicBezTo>
                <a:lnTo>
                  <a:pt x="220504" y="268129"/>
                </a:lnTo>
                <a:cubicBezTo>
                  <a:pt x="220504" y="254794"/>
                  <a:pt x="221456" y="241459"/>
                  <a:pt x="222409" y="226219"/>
                </a:cubicBezTo>
                <a:cubicBezTo>
                  <a:pt x="223361" y="205264"/>
                  <a:pt x="224314" y="184309"/>
                  <a:pt x="224314" y="163354"/>
                </a:cubicBezTo>
                <a:cubicBezTo>
                  <a:pt x="229077" y="163354"/>
                  <a:pt x="233839" y="163354"/>
                  <a:pt x="239554" y="163354"/>
                </a:cubicBezTo>
                <a:cubicBezTo>
                  <a:pt x="253841" y="163354"/>
                  <a:pt x="270986" y="163354"/>
                  <a:pt x="292894" y="163354"/>
                </a:cubicBezTo>
                <a:cubicBezTo>
                  <a:pt x="315754" y="163354"/>
                  <a:pt x="337661" y="163354"/>
                  <a:pt x="352902" y="163354"/>
                </a:cubicBezTo>
                <a:lnTo>
                  <a:pt x="352902" y="106204"/>
                </a:lnTo>
                <a:cubicBezTo>
                  <a:pt x="335756" y="106204"/>
                  <a:pt x="313849" y="106204"/>
                  <a:pt x="290989" y="10620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3" name="Freeform: Shape 518">
            <a:extLst>
              <a:ext uri="{FF2B5EF4-FFF2-40B4-BE49-F238E27FC236}">
                <a16:creationId xmlns:a16="http://schemas.microsoft.com/office/drawing/2014/main" id="{5FDE4A31-55B5-490A-B98A-8A1C5E44E0D6}"/>
              </a:ext>
            </a:extLst>
          </p:cNvPr>
          <p:cNvSpPr/>
          <p:nvPr/>
        </p:nvSpPr>
        <p:spPr>
          <a:xfrm>
            <a:off x="1871577" y="5295468"/>
            <a:ext cx="88480" cy="64349"/>
          </a:xfrm>
          <a:custGeom>
            <a:avLst/>
            <a:gdLst>
              <a:gd name="connsiteX0" fmla="*/ 7144 w 1885950"/>
              <a:gd name="connsiteY0" fmla="*/ 7144 h 1371600"/>
              <a:gd name="connsiteX1" fmla="*/ 125254 w 1885950"/>
              <a:gd name="connsiteY1" fmla="*/ 375761 h 1371600"/>
              <a:gd name="connsiteX2" fmla="*/ 686276 w 1885950"/>
              <a:gd name="connsiteY2" fmla="*/ 837724 h 1371600"/>
              <a:gd name="connsiteX3" fmla="*/ 992981 w 1885950"/>
              <a:gd name="connsiteY3" fmla="*/ 953929 h 1371600"/>
              <a:gd name="connsiteX4" fmla="*/ 1820704 w 1885950"/>
              <a:gd name="connsiteY4" fmla="*/ 1311116 h 1371600"/>
              <a:gd name="connsiteX5" fmla="*/ 1662589 w 1885950"/>
              <a:gd name="connsiteY5" fmla="*/ 1035844 h 1371600"/>
              <a:gd name="connsiteX6" fmla="*/ 277654 w 1885950"/>
              <a:gd name="connsiteY6" fmla="*/ 411004 h 1371600"/>
              <a:gd name="connsiteX7" fmla="*/ 7144 w 1885950"/>
              <a:gd name="connsiteY7" fmla="*/ 7144 h 1371600"/>
              <a:gd name="connsiteX8" fmla="*/ 7144 w 1885950"/>
              <a:gd name="connsiteY8" fmla="*/ 714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950" h="1371600">
                <a:moveTo>
                  <a:pt x="7144" y="7144"/>
                </a:moveTo>
                <a:cubicBezTo>
                  <a:pt x="18574" y="149066"/>
                  <a:pt x="44291" y="267176"/>
                  <a:pt x="125254" y="375761"/>
                </a:cubicBezTo>
                <a:cubicBezTo>
                  <a:pt x="271939" y="571024"/>
                  <a:pt x="462439" y="718661"/>
                  <a:pt x="686276" y="837724"/>
                </a:cubicBezTo>
                <a:cubicBezTo>
                  <a:pt x="776764" y="886301"/>
                  <a:pt x="894874" y="926306"/>
                  <a:pt x="992981" y="953929"/>
                </a:cubicBezTo>
                <a:cubicBezTo>
                  <a:pt x="1272064" y="1038701"/>
                  <a:pt x="1598771" y="1100614"/>
                  <a:pt x="1820704" y="1311116"/>
                </a:cubicBezTo>
                <a:cubicBezTo>
                  <a:pt x="1979771" y="1497806"/>
                  <a:pt x="1809274" y="1146334"/>
                  <a:pt x="1662589" y="1035844"/>
                </a:cubicBezTo>
                <a:cubicBezTo>
                  <a:pt x="1253966" y="726281"/>
                  <a:pt x="654844" y="784384"/>
                  <a:pt x="277654" y="411004"/>
                </a:cubicBezTo>
                <a:cubicBezTo>
                  <a:pt x="170021" y="295751"/>
                  <a:pt x="66199" y="151924"/>
                  <a:pt x="7144" y="7144"/>
                </a:cubicBezTo>
                <a:lnTo>
                  <a:pt x="7144" y="7144"/>
                </a:lnTo>
                <a:close/>
              </a:path>
            </a:pathLst>
          </a:custGeom>
          <a:solidFill>
            <a:srgbClr val="93959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4" name="Freeform: Shape 519">
            <a:extLst>
              <a:ext uri="{FF2B5EF4-FFF2-40B4-BE49-F238E27FC236}">
                <a16:creationId xmlns:a16="http://schemas.microsoft.com/office/drawing/2014/main" id="{7DA9DE1E-3E09-4B59-8936-004ABE8A89DE}"/>
              </a:ext>
            </a:extLst>
          </p:cNvPr>
          <p:cNvSpPr/>
          <p:nvPr/>
        </p:nvSpPr>
        <p:spPr>
          <a:xfrm>
            <a:off x="1865876" y="5361873"/>
            <a:ext cx="130932" cy="67477"/>
          </a:xfrm>
          <a:custGeom>
            <a:avLst/>
            <a:gdLst>
              <a:gd name="connsiteX0" fmla="*/ 2765173 w 2790825"/>
              <a:gd name="connsiteY0" fmla="*/ 7144 h 1438275"/>
              <a:gd name="connsiteX1" fmla="*/ 2441323 w 2790825"/>
              <a:gd name="connsiteY1" fmla="*/ 1033939 h 1438275"/>
              <a:gd name="connsiteX2" fmla="*/ 924942 w 2790825"/>
              <a:gd name="connsiteY2" fmla="*/ 1178719 h 1438275"/>
              <a:gd name="connsiteX3" fmla="*/ 259145 w 2790825"/>
              <a:gd name="connsiteY3" fmla="*/ 861536 h 1438275"/>
              <a:gd name="connsiteX4" fmla="*/ 21020 w 2790825"/>
              <a:gd name="connsiteY4" fmla="*/ 675799 h 1438275"/>
              <a:gd name="connsiteX5" fmla="*/ 132462 w 2790825"/>
              <a:gd name="connsiteY5" fmla="*/ 881539 h 1438275"/>
              <a:gd name="connsiteX6" fmla="*/ 1241173 w 2790825"/>
              <a:gd name="connsiteY6" fmla="*/ 1399699 h 1438275"/>
              <a:gd name="connsiteX7" fmla="*/ 2374648 w 2790825"/>
              <a:gd name="connsiteY7" fmla="*/ 1230154 h 1438275"/>
              <a:gd name="connsiteX8" fmla="*/ 2770888 w 2790825"/>
              <a:gd name="connsiteY8" fmla="*/ 584359 h 1438275"/>
              <a:gd name="connsiteX9" fmla="*/ 2765173 w 2790825"/>
              <a:gd name="connsiteY9" fmla="*/ 7144 h 1438275"/>
              <a:gd name="connsiteX10" fmla="*/ 2765173 w 2790825"/>
              <a:gd name="connsiteY10" fmla="*/ 7144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0825" h="1438275">
                <a:moveTo>
                  <a:pt x="2765173" y="7144"/>
                </a:moveTo>
                <a:cubicBezTo>
                  <a:pt x="2747075" y="350996"/>
                  <a:pt x="2676590" y="784384"/>
                  <a:pt x="2441323" y="1033939"/>
                </a:cubicBezTo>
                <a:cubicBezTo>
                  <a:pt x="2037463" y="1318736"/>
                  <a:pt x="1381190" y="1337786"/>
                  <a:pt x="924942" y="1178719"/>
                </a:cubicBezTo>
                <a:cubicBezTo>
                  <a:pt x="677292" y="1101566"/>
                  <a:pt x="484888" y="989171"/>
                  <a:pt x="259145" y="861536"/>
                </a:cubicBezTo>
                <a:cubicBezTo>
                  <a:pt x="170562" y="811054"/>
                  <a:pt x="57215" y="689134"/>
                  <a:pt x="21020" y="675799"/>
                </a:cubicBezTo>
                <a:cubicBezTo>
                  <a:pt x="-30415" y="656749"/>
                  <a:pt x="73408" y="819626"/>
                  <a:pt x="132462" y="881539"/>
                </a:cubicBezTo>
                <a:cubicBezTo>
                  <a:pt x="406783" y="1194911"/>
                  <a:pt x="761113" y="1287304"/>
                  <a:pt x="1241173" y="1399699"/>
                </a:cubicBezTo>
                <a:cubicBezTo>
                  <a:pt x="1659320" y="1453991"/>
                  <a:pt x="1948880" y="1488281"/>
                  <a:pt x="2374648" y="1230154"/>
                </a:cubicBezTo>
                <a:cubicBezTo>
                  <a:pt x="2676590" y="999649"/>
                  <a:pt x="2724215" y="809149"/>
                  <a:pt x="2770888" y="584359"/>
                </a:cubicBezTo>
                <a:cubicBezTo>
                  <a:pt x="2809940" y="233839"/>
                  <a:pt x="2782318" y="253841"/>
                  <a:pt x="2765173" y="7144"/>
                </a:cubicBezTo>
                <a:lnTo>
                  <a:pt x="2765173" y="7144"/>
                </a:lnTo>
                <a:close/>
              </a:path>
            </a:pathLst>
          </a:custGeom>
          <a:solidFill>
            <a:srgbClr val="93959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5" name="Freeform: Shape 520">
            <a:extLst>
              <a:ext uri="{FF2B5EF4-FFF2-40B4-BE49-F238E27FC236}">
                <a16:creationId xmlns:a16="http://schemas.microsoft.com/office/drawing/2014/main" id="{DB40F0B4-A085-4707-B9C1-663CB1968B26}"/>
              </a:ext>
            </a:extLst>
          </p:cNvPr>
          <p:cNvSpPr/>
          <p:nvPr/>
        </p:nvSpPr>
        <p:spPr>
          <a:xfrm>
            <a:off x="1891446" y="5247284"/>
            <a:ext cx="97864" cy="48708"/>
          </a:xfrm>
          <a:custGeom>
            <a:avLst/>
            <a:gdLst>
              <a:gd name="connsiteX0" fmla="*/ 157990 w 2085975"/>
              <a:gd name="connsiteY0" fmla="*/ 1034191 h 1038225"/>
              <a:gd name="connsiteX1" fmla="*/ 266575 w 2085975"/>
              <a:gd name="connsiteY1" fmla="*/ 408399 h 1038225"/>
              <a:gd name="connsiteX2" fmla="*/ 913323 w 2085975"/>
              <a:gd name="connsiteY2" fmla="*/ 89311 h 1038225"/>
              <a:gd name="connsiteX3" fmla="*/ 2085850 w 2085975"/>
              <a:gd name="connsiteY3" fmla="*/ 104551 h 1038225"/>
              <a:gd name="connsiteX4" fmla="*/ 308485 w 2085975"/>
              <a:gd name="connsiteY4" fmla="*/ 188371 h 1038225"/>
              <a:gd name="connsiteX5" fmla="*/ 157990 w 2085975"/>
              <a:gd name="connsiteY5" fmla="*/ 1034191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5975" h="1038225">
                <a:moveTo>
                  <a:pt x="157990" y="1034191"/>
                </a:moveTo>
                <a:cubicBezTo>
                  <a:pt x="66550" y="773207"/>
                  <a:pt x="102745" y="548417"/>
                  <a:pt x="266575" y="408399"/>
                </a:cubicBezTo>
                <a:cubicBezTo>
                  <a:pt x="470410" y="233139"/>
                  <a:pt x="617095" y="178846"/>
                  <a:pt x="913323" y="89311"/>
                </a:cubicBezTo>
                <a:cubicBezTo>
                  <a:pt x="1233363" y="61689"/>
                  <a:pt x="1372428" y="65499"/>
                  <a:pt x="2085850" y="104551"/>
                </a:cubicBezTo>
                <a:cubicBezTo>
                  <a:pt x="1540068" y="6444"/>
                  <a:pt x="815215" y="-84996"/>
                  <a:pt x="308485" y="188371"/>
                </a:cubicBezTo>
                <a:cubicBezTo>
                  <a:pt x="13210" y="357917"/>
                  <a:pt x="-116330" y="752252"/>
                  <a:pt x="157990" y="1034191"/>
                </a:cubicBezTo>
                <a:close/>
              </a:path>
            </a:pathLst>
          </a:custGeom>
          <a:solidFill>
            <a:srgbClr val="93959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6" name="Freeform: Shape 521">
            <a:extLst>
              <a:ext uri="{FF2B5EF4-FFF2-40B4-BE49-F238E27FC236}">
                <a16:creationId xmlns:a16="http://schemas.microsoft.com/office/drawing/2014/main" id="{3A0B1AC6-1FD6-46B8-9E2F-6AA09923F250}"/>
              </a:ext>
            </a:extLst>
          </p:cNvPr>
          <p:cNvSpPr/>
          <p:nvPr/>
        </p:nvSpPr>
        <p:spPr>
          <a:xfrm>
            <a:off x="2018261" y="5260089"/>
            <a:ext cx="12065" cy="25025"/>
          </a:xfrm>
          <a:custGeom>
            <a:avLst/>
            <a:gdLst>
              <a:gd name="connsiteX0" fmla="*/ 13326 w 257175"/>
              <a:gd name="connsiteY0" fmla="*/ 8770 h 533400"/>
              <a:gd name="connsiteX1" fmla="*/ 73333 w 257175"/>
              <a:gd name="connsiteY1" fmla="*/ 150693 h 533400"/>
              <a:gd name="connsiteX2" fmla="*/ 187633 w 257175"/>
              <a:gd name="connsiteY2" fmla="*/ 282138 h 533400"/>
              <a:gd name="connsiteX3" fmla="*/ 221923 w 257175"/>
              <a:gd name="connsiteY3" fmla="*/ 407868 h 533400"/>
              <a:gd name="connsiteX4" fmla="*/ 246688 w 257175"/>
              <a:gd name="connsiteY4" fmla="*/ 533598 h 533400"/>
              <a:gd name="connsiteX5" fmla="*/ 172393 w 257175"/>
              <a:gd name="connsiteY5" fmla="*/ 381198 h 533400"/>
              <a:gd name="connsiteX6" fmla="*/ 73333 w 257175"/>
              <a:gd name="connsiteY6" fmla="*/ 249753 h 533400"/>
              <a:gd name="connsiteX7" fmla="*/ 23803 w 257175"/>
              <a:gd name="connsiteY7" fmla="*/ 107830 h 533400"/>
              <a:gd name="connsiteX8" fmla="*/ 13326 w 257175"/>
              <a:gd name="connsiteY8" fmla="*/ 8770 h 533400"/>
              <a:gd name="connsiteX9" fmla="*/ 13326 w 257175"/>
              <a:gd name="connsiteY9" fmla="*/ 877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533400">
                <a:moveTo>
                  <a:pt x="13326" y="8770"/>
                </a:moveTo>
                <a:cubicBezTo>
                  <a:pt x="25708" y="19248"/>
                  <a:pt x="29518" y="82113"/>
                  <a:pt x="73333" y="150693"/>
                </a:cubicBezTo>
                <a:cubicBezTo>
                  <a:pt x="117148" y="219273"/>
                  <a:pt x="150485" y="217368"/>
                  <a:pt x="187633" y="282138"/>
                </a:cubicBezTo>
                <a:cubicBezTo>
                  <a:pt x="224781" y="345955"/>
                  <a:pt x="207635" y="345003"/>
                  <a:pt x="221923" y="407868"/>
                </a:cubicBezTo>
                <a:cubicBezTo>
                  <a:pt x="237163" y="470733"/>
                  <a:pt x="259071" y="540265"/>
                  <a:pt x="246688" y="533598"/>
                </a:cubicBezTo>
                <a:cubicBezTo>
                  <a:pt x="234306" y="526930"/>
                  <a:pt x="215256" y="451683"/>
                  <a:pt x="172393" y="381198"/>
                </a:cubicBezTo>
                <a:cubicBezTo>
                  <a:pt x="129531" y="310713"/>
                  <a:pt x="110481" y="318333"/>
                  <a:pt x="73333" y="249753"/>
                </a:cubicBezTo>
                <a:cubicBezTo>
                  <a:pt x="36185" y="181173"/>
                  <a:pt x="39043" y="167838"/>
                  <a:pt x="23803" y="107830"/>
                </a:cubicBezTo>
                <a:cubicBezTo>
                  <a:pt x="8563" y="47823"/>
                  <a:pt x="943" y="-2660"/>
                  <a:pt x="13326" y="8770"/>
                </a:cubicBezTo>
                <a:lnTo>
                  <a:pt x="13326" y="8770"/>
                </a:lnTo>
                <a:close/>
              </a:path>
            </a:pathLst>
          </a:custGeom>
          <a:solidFill>
            <a:srgbClr val="93959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7" name="Freeform: Shape 522">
            <a:extLst>
              <a:ext uri="{FF2B5EF4-FFF2-40B4-BE49-F238E27FC236}">
                <a16:creationId xmlns:a16="http://schemas.microsoft.com/office/drawing/2014/main" id="{3CE117D9-FFE7-40DF-A5EC-49589AB48A59}"/>
              </a:ext>
            </a:extLst>
          </p:cNvPr>
          <p:cNvSpPr/>
          <p:nvPr/>
        </p:nvSpPr>
        <p:spPr>
          <a:xfrm>
            <a:off x="1865582" y="5362007"/>
            <a:ext cx="130038" cy="64349"/>
          </a:xfrm>
          <a:custGeom>
            <a:avLst/>
            <a:gdLst>
              <a:gd name="connsiteX0" fmla="*/ 2759062 w 2771775"/>
              <a:gd name="connsiteY0" fmla="*/ 7144 h 1371600"/>
              <a:gd name="connsiteX1" fmla="*/ 2559037 w 2771775"/>
              <a:gd name="connsiteY1" fmla="*/ 663417 h 1371600"/>
              <a:gd name="connsiteX2" fmla="*/ 2071358 w 2771775"/>
              <a:gd name="connsiteY2" fmla="*/ 1058704 h 1371600"/>
              <a:gd name="connsiteX3" fmla="*/ 779767 w 2771775"/>
              <a:gd name="connsiteY3" fmla="*/ 1049179 h 1371600"/>
              <a:gd name="connsiteX4" fmla="*/ 115875 w 2771775"/>
              <a:gd name="connsiteY4" fmla="*/ 729139 h 1371600"/>
              <a:gd name="connsiteX5" fmla="*/ 30150 w 2771775"/>
              <a:gd name="connsiteY5" fmla="*/ 714851 h 1371600"/>
              <a:gd name="connsiteX6" fmla="*/ 862635 w 2771775"/>
              <a:gd name="connsiteY6" fmla="*/ 1260634 h 1371600"/>
              <a:gd name="connsiteX7" fmla="*/ 1898002 w 2771775"/>
              <a:gd name="connsiteY7" fmla="*/ 1316831 h 1371600"/>
              <a:gd name="connsiteX8" fmla="*/ 2693340 w 2771775"/>
              <a:gd name="connsiteY8" fmla="*/ 713899 h 1371600"/>
              <a:gd name="connsiteX9" fmla="*/ 2767635 w 2771775"/>
              <a:gd name="connsiteY9" fmla="*/ 163354 h 1371600"/>
              <a:gd name="connsiteX10" fmla="*/ 2759062 w 2771775"/>
              <a:gd name="connsiteY10" fmla="*/ 7144 h 1371600"/>
              <a:gd name="connsiteX11" fmla="*/ 2759062 w 2771775"/>
              <a:gd name="connsiteY11" fmla="*/ 714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1775" h="1371600">
                <a:moveTo>
                  <a:pt x="2759062" y="7144"/>
                </a:moveTo>
                <a:cubicBezTo>
                  <a:pt x="2726677" y="220504"/>
                  <a:pt x="2660955" y="491014"/>
                  <a:pt x="2559037" y="663417"/>
                </a:cubicBezTo>
                <a:cubicBezTo>
                  <a:pt x="2380920" y="892969"/>
                  <a:pt x="2303768" y="944404"/>
                  <a:pt x="2071358" y="1058704"/>
                </a:cubicBezTo>
                <a:cubicBezTo>
                  <a:pt x="1699883" y="1173004"/>
                  <a:pt x="1216965" y="1216819"/>
                  <a:pt x="779767" y="1049179"/>
                </a:cubicBezTo>
                <a:cubicBezTo>
                  <a:pt x="549262" y="969169"/>
                  <a:pt x="309232" y="894874"/>
                  <a:pt x="115875" y="729139"/>
                </a:cubicBezTo>
                <a:cubicBezTo>
                  <a:pt x="89205" y="677704"/>
                  <a:pt x="-46050" y="604361"/>
                  <a:pt x="30150" y="714851"/>
                </a:cubicBezTo>
                <a:cubicBezTo>
                  <a:pt x="212077" y="1029176"/>
                  <a:pt x="547357" y="1174909"/>
                  <a:pt x="862635" y="1260634"/>
                </a:cubicBezTo>
                <a:cubicBezTo>
                  <a:pt x="1197915" y="1352074"/>
                  <a:pt x="1557960" y="1417796"/>
                  <a:pt x="1898002" y="1316831"/>
                </a:cubicBezTo>
                <a:cubicBezTo>
                  <a:pt x="2244712" y="1253967"/>
                  <a:pt x="2515223" y="1072039"/>
                  <a:pt x="2693340" y="713899"/>
                </a:cubicBezTo>
                <a:cubicBezTo>
                  <a:pt x="2745727" y="591026"/>
                  <a:pt x="2779065" y="298609"/>
                  <a:pt x="2767635" y="163354"/>
                </a:cubicBezTo>
                <a:cubicBezTo>
                  <a:pt x="2767635" y="110014"/>
                  <a:pt x="2754300" y="59531"/>
                  <a:pt x="2759062" y="7144"/>
                </a:cubicBezTo>
                <a:lnTo>
                  <a:pt x="2759062" y="7144"/>
                </a:lnTo>
                <a:close/>
              </a:path>
            </a:pathLst>
          </a:custGeom>
          <a:solidFill>
            <a:srgbClr val="A7A9A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8" name="Freeform: Shape 523">
            <a:extLst>
              <a:ext uri="{FF2B5EF4-FFF2-40B4-BE49-F238E27FC236}">
                <a16:creationId xmlns:a16="http://schemas.microsoft.com/office/drawing/2014/main" id="{931B0E16-55B2-464B-B628-A0D8AA502A9C}"/>
              </a:ext>
            </a:extLst>
          </p:cNvPr>
          <p:cNvSpPr/>
          <p:nvPr/>
        </p:nvSpPr>
        <p:spPr>
          <a:xfrm>
            <a:off x="1871710" y="5290642"/>
            <a:ext cx="86246" cy="63902"/>
          </a:xfrm>
          <a:custGeom>
            <a:avLst/>
            <a:gdLst>
              <a:gd name="connsiteX0" fmla="*/ 7144 w 1838325"/>
              <a:gd name="connsiteY0" fmla="*/ 7144 h 1362075"/>
              <a:gd name="connsiteX1" fmla="*/ 125254 w 1838325"/>
              <a:gd name="connsiteY1" fmla="*/ 375761 h 1362075"/>
              <a:gd name="connsiteX2" fmla="*/ 686276 w 1838325"/>
              <a:gd name="connsiteY2" fmla="*/ 837724 h 1362075"/>
              <a:gd name="connsiteX3" fmla="*/ 992981 w 1838325"/>
              <a:gd name="connsiteY3" fmla="*/ 953929 h 1362075"/>
              <a:gd name="connsiteX4" fmla="*/ 1806416 w 1838325"/>
              <a:gd name="connsiteY4" fmla="*/ 1344454 h 1362075"/>
              <a:gd name="connsiteX5" fmla="*/ 1653064 w 1838325"/>
              <a:gd name="connsiteY5" fmla="*/ 1121569 h 1362075"/>
              <a:gd name="connsiteX6" fmla="*/ 239554 w 1838325"/>
              <a:gd name="connsiteY6" fmla="*/ 477679 h 1362075"/>
              <a:gd name="connsiteX7" fmla="*/ 7144 w 1838325"/>
              <a:gd name="connsiteY7" fmla="*/ 7144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325" h="1362075">
                <a:moveTo>
                  <a:pt x="7144" y="7144"/>
                </a:moveTo>
                <a:cubicBezTo>
                  <a:pt x="18574" y="149066"/>
                  <a:pt x="44291" y="267176"/>
                  <a:pt x="125254" y="375761"/>
                </a:cubicBezTo>
                <a:cubicBezTo>
                  <a:pt x="271939" y="571024"/>
                  <a:pt x="462439" y="718661"/>
                  <a:pt x="686276" y="837724"/>
                </a:cubicBezTo>
                <a:cubicBezTo>
                  <a:pt x="776764" y="886301"/>
                  <a:pt x="894874" y="926306"/>
                  <a:pt x="992981" y="953929"/>
                </a:cubicBezTo>
                <a:cubicBezTo>
                  <a:pt x="1272064" y="1038701"/>
                  <a:pt x="1584484" y="1133951"/>
                  <a:pt x="1806416" y="1344454"/>
                </a:cubicBezTo>
                <a:cubicBezTo>
                  <a:pt x="1884521" y="1412081"/>
                  <a:pt x="1799749" y="1232059"/>
                  <a:pt x="1653064" y="1121569"/>
                </a:cubicBezTo>
                <a:cubicBezTo>
                  <a:pt x="1244441" y="812006"/>
                  <a:pt x="616744" y="851059"/>
                  <a:pt x="239554" y="477679"/>
                </a:cubicBezTo>
                <a:cubicBezTo>
                  <a:pt x="132874" y="362426"/>
                  <a:pt x="67151" y="151924"/>
                  <a:pt x="7144" y="7144"/>
                </a:cubicBezTo>
                <a:close/>
              </a:path>
            </a:pathLst>
          </a:custGeom>
          <a:solidFill>
            <a:srgbClr val="A7A9A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799" name="Freeform: Shape 524">
            <a:extLst>
              <a:ext uri="{FF2B5EF4-FFF2-40B4-BE49-F238E27FC236}">
                <a16:creationId xmlns:a16="http://schemas.microsoft.com/office/drawing/2014/main" id="{245D17A2-65CB-46A8-A740-1AF19530A71C}"/>
              </a:ext>
            </a:extLst>
          </p:cNvPr>
          <p:cNvSpPr/>
          <p:nvPr/>
        </p:nvSpPr>
        <p:spPr>
          <a:xfrm>
            <a:off x="1898215" y="5309536"/>
            <a:ext cx="88480" cy="72839"/>
          </a:xfrm>
          <a:custGeom>
            <a:avLst/>
            <a:gdLst>
              <a:gd name="connsiteX0" fmla="*/ 1751067 w 1885950"/>
              <a:gd name="connsiteY0" fmla="*/ 1545614 h 1552575"/>
              <a:gd name="connsiteX1" fmla="*/ 1408167 w 1885950"/>
              <a:gd name="connsiteY1" fmla="*/ 583589 h 1552575"/>
              <a:gd name="connsiteX2" fmla="*/ 42282 w 1885950"/>
              <a:gd name="connsiteY2" fmla="*/ 80669 h 1552575"/>
              <a:gd name="connsiteX3" fmla="*/ 688077 w 1885950"/>
              <a:gd name="connsiteY3" fmla="*/ 132104 h 1552575"/>
              <a:gd name="connsiteX4" fmla="*/ 1733922 w 1885950"/>
              <a:gd name="connsiteY4" fmla="*/ 627404 h 1552575"/>
              <a:gd name="connsiteX5" fmla="*/ 1751067 w 1885950"/>
              <a:gd name="connsiteY5" fmla="*/ 1545614 h 1552575"/>
              <a:gd name="connsiteX6" fmla="*/ 1751067 w 1885950"/>
              <a:gd name="connsiteY6" fmla="*/ 1545614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1552575">
                <a:moveTo>
                  <a:pt x="1751067" y="1545614"/>
                </a:moveTo>
                <a:cubicBezTo>
                  <a:pt x="1748209" y="1278914"/>
                  <a:pt x="1698679" y="807427"/>
                  <a:pt x="1408167" y="583589"/>
                </a:cubicBezTo>
                <a:cubicBezTo>
                  <a:pt x="1066219" y="240689"/>
                  <a:pt x="440427" y="329272"/>
                  <a:pt x="42282" y="80669"/>
                </a:cubicBezTo>
                <a:cubicBezTo>
                  <a:pt x="-121548" y="-67921"/>
                  <a:pt x="320412" y="39712"/>
                  <a:pt x="688077" y="132104"/>
                </a:cubicBezTo>
                <a:cubicBezTo>
                  <a:pt x="1062409" y="218782"/>
                  <a:pt x="1509132" y="300697"/>
                  <a:pt x="1733922" y="627404"/>
                </a:cubicBezTo>
                <a:cubicBezTo>
                  <a:pt x="1915849" y="937919"/>
                  <a:pt x="1950139" y="1339874"/>
                  <a:pt x="1751067" y="1545614"/>
                </a:cubicBezTo>
                <a:lnTo>
                  <a:pt x="1751067" y="1545614"/>
                </a:lnTo>
                <a:close/>
              </a:path>
            </a:pathLst>
          </a:custGeom>
          <a:solidFill>
            <a:srgbClr val="E6E7E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0" name="Freeform: Shape 525">
            <a:extLst>
              <a:ext uri="{FF2B5EF4-FFF2-40B4-BE49-F238E27FC236}">
                <a16:creationId xmlns:a16="http://schemas.microsoft.com/office/drawing/2014/main" id="{1F3F2E20-0E88-4E51-872A-A14A1C70B935}"/>
              </a:ext>
            </a:extLst>
          </p:cNvPr>
          <p:cNvSpPr/>
          <p:nvPr/>
        </p:nvSpPr>
        <p:spPr>
          <a:xfrm>
            <a:off x="1878178" y="5238855"/>
            <a:ext cx="157745" cy="75968"/>
          </a:xfrm>
          <a:custGeom>
            <a:avLst/>
            <a:gdLst>
              <a:gd name="connsiteX0" fmla="*/ 19774 w 3362325"/>
              <a:gd name="connsiteY0" fmla="*/ 1096696 h 1619250"/>
              <a:gd name="connsiteX1" fmla="*/ 254089 w 3362325"/>
              <a:gd name="connsiteY1" fmla="*/ 372796 h 1619250"/>
              <a:gd name="connsiteX2" fmla="*/ 1372324 w 3362325"/>
              <a:gd name="connsiteY2" fmla="*/ 11799 h 1619250"/>
              <a:gd name="connsiteX3" fmla="*/ 2980145 w 3362325"/>
              <a:gd name="connsiteY3" fmla="*/ 251829 h 1619250"/>
              <a:gd name="connsiteX4" fmla="*/ 3358287 w 3362325"/>
              <a:gd name="connsiteY4" fmla="*/ 398514 h 1619250"/>
              <a:gd name="connsiteX5" fmla="*/ 2141945 w 3362325"/>
              <a:gd name="connsiteY5" fmla="*/ 128004 h 1619250"/>
              <a:gd name="connsiteX6" fmla="*/ 1123722 w 3362325"/>
              <a:gd name="connsiteY6" fmla="*/ 101334 h 1619250"/>
              <a:gd name="connsiteX7" fmla="*/ 306477 w 3362325"/>
              <a:gd name="connsiteY7" fmla="*/ 429946 h 1619250"/>
              <a:gd name="connsiteX8" fmla="*/ 89307 w 3362325"/>
              <a:gd name="connsiteY8" fmla="*/ 829996 h 1619250"/>
              <a:gd name="connsiteX9" fmla="*/ 238849 w 3362325"/>
              <a:gd name="connsiteY9" fmla="*/ 1333869 h 1619250"/>
              <a:gd name="connsiteX10" fmla="*/ 489357 w 3362325"/>
              <a:gd name="connsiteY10" fmla="*/ 1484364 h 1619250"/>
              <a:gd name="connsiteX11" fmla="*/ 571272 w 3362325"/>
              <a:gd name="connsiteY11" fmla="*/ 1560564 h 1619250"/>
              <a:gd name="connsiteX12" fmla="*/ 583655 w 3362325"/>
              <a:gd name="connsiteY12" fmla="*/ 1617714 h 1619250"/>
              <a:gd name="connsiteX13" fmla="*/ 408395 w 3362325"/>
              <a:gd name="connsiteY13" fmla="*/ 1574851 h 1619250"/>
              <a:gd name="connsiteX14" fmla="*/ 213132 w 3362325"/>
              <a:gd name="connsiteY14" fmla="*/ 1440549 h 1619250"/>
              <a:gd name="connsiteX15" fmla="*/ 19774 w 3362325"/>
              <a:gd name="connsiteY15" fmla="*/ 1096696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62325" h="1619250">
                <a:moveTo>
                  <a:pt x="19774" y="1096696"/>
                </a:moveTo>
                <a:cubicBezTo>
                  <a:pt x="-24993" y="836664"/>
                  <a:pt x="48349" y="548056"/>
                  <a:pt x="254089" y="372796"/>
                </a:cubicBezTo>
                <a:cubicBezTo>
                  <a:pt x="558889" y="105144"/>
                  <a:pt x="976084" y="20371"/>
                  <a:pt x="1372324" y="11799"/>
                </a:cubicBezTo>
                <a:cubicBezTo>
                  <a:pt x="1919059" y="-13919"/>
                  <a:pt x="2464842" y="67044"/>
                  <a:pt x="2980145" y="251829"/>
                </a:cubicBezTo>
                <a:cubicBezTo>
                  <a:pt x="3107779" y="296596"/>
                  <a:pt x="3235415" y="342316"/>
                  <a:pt x="3358287" y="398514"/>
                </a:cubicBezTo>
                <a:cubicBezTo>
                  <a:pt x="2950617" y="319456"/>
                  <a:pt x="2556282" y="173724"/>
                  <a:pt x="2141945" y="128004"/>
                </a:cubicBezTo>
                <a:cubicBezTo>
                  <a:pt x="1804759" y="87046"/>
                  <a:pt x="1462812" y="74664"/>
                  <a:pt x="1123722" y="101334"/>
                </a:cubicBezTo>
                <a:cubicBezTo>
                  <a:pt x="831305" y="140386"/>
                  <a:pt x="514122" y="200394"/>
                  <a:pt x="306477" y="429946"/>
                </a:cubicBezTo>
                <a:cubicBezTo>
                  <a:pt x="184557" y="529006"/>
                  <a:pt x="98832" y="670929"/>
                  <a:pt x="89307" y="829996"/>
                </a:cubicBezTo>
                <a:cubicBezTo>
                  <a:pt x="51207" y="1009066"/>
                  <a:pt x="108357" y="1211949"/>
                  <a:pt x="238849" y="1333869"/>
                </a:cubicBezTo>
                <a:cubicBezTo>
                  <a:pt x="383629" y="1434834"/>
                  <a:pt x="378867" y="1441501"/>
                  <a:pt x="489357" y="1484364"/>
                </a:cubicBezTo>
                <a:cubicBezTo>
                  <a:pt x="556984" y="1511034"/>
                  <a:pt x="556984" y="1521511"/>
                  <a:pt x="571272" y="1560564"/>
                </a:cubicBezTo>
                <a:cubicBezTo>
                  <a:pt x="578892" y="1580566"/>
                  <a:pt x="567462" y="1600569"/>
                  <a:pt x="583655" y="1617714"/>
                </a:cubicBezTo>
                <a:cubicBezTo>
                  <a:pt x="516027" y="1606284"/>
                  <a:pt x="464592" y="1601521"/>
                  <a:pt x="408395" y="1574851"/>
                </a:cubicBezTo>
                <a:cubicBezTo>
                  <a:pt x="346482" y="1545324"/>
                  <a:pt x="303620" y="1515796"/>
                  <a:pt x="213132" y="1440549"/>
                </a:cubicBezTo>
                <a:cubicBezTo>
                  <a:pt x="114072" y="1340536"/>
                  <a:pt x="36919" y="1243381"/>
                  <a:pt x="19774" y="1096696"/>
                </a:cubicBezTo>
                <a:close/>
              </a:path>
            </a:pathLst>
          </a:custGeom>
          <a:solidFill>
            <a:srgbClr val="E6E7E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1" name="Freeform: Shape 526">
            <a:extLst>
              <a:ext uri="{FF2B5EF4-FFF2-40B4-BE49-F238E27FC236}">
                <a16:creationId xmlns:a16="http://schemas.microsoft.com/office/drawing/2014/main" id="{BE31BEB0-6030-4DD9-BFDA-28717220DE29}"/>
              </a:ext>
            </a:extLst>
          </p:cNvPr>
          <p:cNvSpPr/>
          <p:nvPr/>
        </p:nvSpPr>
        <p:spPr>
          <a:xfrm>
            <a:off x="2046416" y="5253565"/>
            <a:ext cx="12959" cy="8491"/>
          </a:xfrm>
          <a:custGeom>
            <a:avLst/>
            <a:gdLst>
              <a:gd name="connsiteX0" fmla="*/ 218066 w 276225"/>
              <a:gd name="connsiteY0" fmla="*/ 166893 h 180975"/>
              <a:gd name="connsiteX1" fmla="*/ 146628 w 276225"/>
              <a:gd name="connsiteY1" fmla="*/ 104981 h 180975"/>
              <a:gd name="connsiteX2" fmla="*/ 70428 w 276225"/>
              <a:gd name="connsiteY2" fmla="*/ 71643 h 180975"/>
              <a:gd name="connsiteX3" fmla="*/ 18041 w 276225"/>
              <a:gd name="connsiteY3" fmla="*/ 28781 h 180975"/>
              <a:gd name="connsiteX4" fmla="*/ 84716 w 276225"/>
              <a:gd name="connsiteY4" fmla="*/ 14493 h 180975"/>
              <a:gd name="connsiteX5" fmla="*/ 170441 w 276225"/>
              <a:gd name="connsiteY5" fmla="*/ 62118 h 180975"/>
              <a:gd name="connsiteX6" fmla="*/ 241878 w 276225"/>
              <a:gd name="connsiteY6" fmla="*/ 104981 h 180975"/>
              <a:gd name="connsiteX7" fmla="*/ 270453 w 276225"/>
              <a:gd name="connsiteY7" fmla="*/ 157368 h 180975"/>
              <a:gd name="connsiteX8" fmla="*/ 218066 w 276225"/>
              <a:gd name="connsiteY8" fmla="*/ 166893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180975">
                <a:moveTo>
                  <a:pt x="218066" y="166893"/>
                </a:moveTo>
                <a:cubicBezTo>
                  <a:pt x="223780" y="197373"/>
                  <a:pt x="171393" y="124031"/>
                  <a:pt x="146628" y="104981"/>
                </a:cubicBezTo>
                <a:cubicBezTo>
                  <a:pt x="120911" y="84978"/>
                  <a:pt x="92336" y="82121"/>
                  <a:pt x="70428" y="71643"/>
                </a:cubicBezTo>
                <a:cubicBezTo>
                  <a:pt x="44711" y="58308"/>
                  <a:pt x="39948" y="50688"/>
                  <a:pt x="18041" y="28781"/>
                </a:cubicBezTo>
                <a:cubicBezTo>
                  <a:pt x="-20059" y="-9319"/>
                  <a:pt x="51378" y="14493"/>
                  <a:pt x="84716" y="14493"/>
                </a:cubicBezTo>
                <a:cubicBezTo>
                  <a:pt x="102813" y="14493"/>
                  <a:pt x="149486" y="51641"/>
                  <a:pt x="170441" y="62118"/>
                </a:cubicBezTo>
                <a:cubicBezTo>
                  <a:pt x="195205" y="74501"/>
                  <a:pt x="219018" y="88788"/>
                  <a:pt x="241878" y="104981"/>
                </a:cubicBezTo>
                <a:cubicBezTo>
                  <a:pt x="261880" y="119268"/>
                  <a:pt x="261880" y="141176"/>
                  <a:pt x="270453" y="157368"/>
                </a:cubicBezTo>
                <a:cubicBezTo>
                  <a:pt x="278073" y="172608"/>
                  <a:pt x="235211" y="161178"/>
                  <a:pt x="218066" y="166893"/>
                </a:cubicBezTo>
                <a:close/>
              </a:path>
            </a:pathLst>
          </a:custGeom>
          <a:solidFill>
            <a:srgbClr val="E6E7E8">
              <a:alpha val="5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2" name="Freeform: Shape 527">
            <a:extLst>
              <a:ext uri="{FF2B5EF4-FFF2-40B4-BE49-F238E27FC236}">
                <a16:creationId xmlns:a16="http://schemas.microsoft.com/office/drawing/2014/main" id="{6A15EAAB-7213-437A-B6C3-FE066487200B}"/>
              </a:ext>
            </a:extLst>
          </p:cNvPr>
          <p:cNvSpPr/>
          <p:nvPr/>
        </p:nvSpPr>
        <p:spPr>
          <a:xfrm>
            <a:off x="2067270" y="5278643"/>
            <a:ext cx="5809" cy="13406"/>
          </a:xfrm>
          <a:custGeom>
            <a:avLst/>
            <a:gdLst>
              <a:gd name="connsiteX0" fmla="*/ 11702 w 123825"/>
              <a:gd name="connsiteY0" fmla="*/ 275264 h 285750"/>
              <a:gd name="connsiteX1" fmla="*/ 78377 w 123825"/>
              <a:gd name="connsiteY1" fmla="*/ 194301 h 285750"/>
              <a:gd name="connsiteX2" fmla="*/ 73615 w 123825"/>
              <a:gd name="connsiteY2" fmla="*/ 89526 h 285750"/>
              <a:gd name="connsiteX3" fmla="*/ 30752 w 123825"/>
              <a:gd name="connsiteY3" fmla="*/ 13326 h 285750"/>
              <a:gd name="connsiteX4" fmla="*/ 102190 w 123825"/>
              <a:gd name="connsiteY4" fmla="*/ 41901 h 285750"/>
              <a:gd name="connsiteX5" fmla="*/ 121240 w 123825"/>
              <a:gd name="connsiteY5" fmla="*/ 103814 h 285750"/>
              <a:gd name="connsiteX6" fmla="*/ 121240 w 123825"/>
              <a:gd name="connsiteY6" fmla="*/ 175251 h 285750"/>
              <a:gd name="connsiteX7" fmla="*/ 102190 w 123825"/>
              <a:gd name="connsiteY7" fmla="*/ 246689 h 285750"/>
              <a:gd name="connsiteX8" fmla="*/ 59327 w 123825"/>
              <a:gd name="connsiteY8" fmla="*/ 25621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285750">
                <a:moveTo>
                  <a:pt x="11702" y="275264"/>
                </a:moveTo>
                <a:cubicBezTo>
                  <a:pt x="-11158" y="305744"/>
                  <a:pt x="58374" y="235259"/>
                  <a:pt x="78377" y="194301"/>
                </a:cubicBezTo>
                <a:cubicBezTo>
                  <a:pt x="87902" y="174299"/>
                  <a:pt x="78377" y="109529"/>
                  <a:pt x="73615" y="89526"/>
                </a:cubicBezTo>
                <a:cubicBezTo>
                  <a:pt x="65995" y="58094"/>
                  <a:pt x="48849" y="38091"/>
                  <a:pt x="30752" y="13326"/>
                </a:cubicBezTo>
                <a:cubicBezTo>
                  <a:pt x="15512" y="-7629"/>
                  <a:pt x="79330" y="30471"/>
                  <a:pt x="102190" y="41901"/>
                </a:cubicBezTo>
                <a:cubicBezTo>
                  <a:pt x="117430" y="49521"/>
                  <a:pt x="121240" y="80001"/>
                  <a:pt x="121240" y="103814"/>
                </a:cubicBezTo>
                <a:lnTo>
                  <a:pt x="121240" y="175251"/>
                </a:lnTo>
                <a:cubicBezTo>
                  <a:pt x="120287" y="200016"/>
                  <a:pt x="113620" y="224781"/>
                  <a:pt x="102190" y="246689"/>
                </a:cubicBezTo>
                <a:cubicBezTo>
                  <a:pt x="95522" y="260024"/>
                  <a:pt x="73615" y="256214"/>
                  <a:pt x="59327" y="256214"/>
                </a:cubicBezTo>
              </a:path>
            </a:pathLst>
          </a:custGeom>
          <a:solidFill>
            <a:srgbClr val="E6E7E8">
              <a:alpha val="5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3" name="Freeform: Shape 528">
            <a:extLst>
              <a:ext uri="{FF2B5EF4-FFF2-40B4-BE49-F238E27FC236}">
                <a16:creationId xmlns:a16="http://schemas.microsoft.com/office/drawing/2014/main" id="{E3171A7F-4BB2-434C-834F-0192EFA38E86}"/>
              </a:ext>
            </a:extLst>
          </p:cNvPr>
          <p:cNvSpPr/>
          <p:nvPr/>
        </p:nvSpPr>
        <p:spPr>
          <a:xfrm>
            <a:off x="2030325" y="5259417"/>
            <a:ext cx="20556" cy="21003"/>
          </a:xfrm>
          <a:custGeom>
            <a:avLst/>
            <a:gdLst>
              <a:gd name="connsiteX0" fmla="*/ 116235 w 438150"/>
              <a:gd name="connsiteY0" fmla="*/ 444090 h 447675"/>
              <a:gd name="connsiteX1" fmla="*/ 304830 w 438150"/>
              <a:gd name="connsiteY1" fmla="*/ 349792 h 447675"/>
              <a:gd name="connsiteX2" fmla="*/ 412462 w 438150"/>
              <a:gd name="connsiteY2" fmla="*/ 255495 h 447675"/>
              <a:gd name="connsiteX3" fmla="*/ 372458 w 438150"/>
              <a:gd name="connsiteY3" fmla="*/ 66900 h 447675"/>
              <a:gd name="connsiteX4" fmla="*/ 264825 w 438150"/>
              <a:gd name="connsiteY4" fmla="*/ 53565 h 447675"/>
              <a:gd name="connsiteX5" fmla="*/ 49560 w 438150"/>
              <a:gd name="connsiteY5" fmla="*/ 107857 h 447675"/>
              <a:gd name="connsiteX6" fmla="*/ 9555 w 438150"/>
              <a:gd name="connsiteY6" fmla="*/ 188820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447675">
                <a:moveTo>
                  <a:pt x="116235" y="444090"/>
                </a:moveTo>
                <a:cubicBezTo>
                  <a:pt x="154335" y="375510"/>
                  <a:pt x="207675" y="349792"/>
                  <a:pt x="304830" y="349792"/>
                </a:cubicBezTo>
                <a:cubicBezTo>
                  <a:pt x="412462" y="349792"/>
                  <a:pt x="461040" y="352650"/>
                  <a:pt x="412462" y="255495"/>
                </a:cubicBezTo>
                <a:cubicBezTo>
                  <a:pt x="376267" y="183105"/>
                  <a:pt x="327690" y="154530"/>
                  <a:pt x="372458" y="66900"/>
                </a:cubicBezTo>
                <a:cubicBezTo>
                  <a:pt x="431512" y="-50258"/>
                  <a:pt x="284827" y="38325"/>
                  <a:pt x="264825" y="53565"/>
                </a:cubicBezTo>
                <a:cubicBezTo>
                  <a:pt x="189577" y="109762"/>
                  <a:pt x="148620" y="107857"/>
                  <a:pt x="49560" y="107857"/>
                </a:cubicBezTo>
                <a:cubicBezTo>
                  <a:pt x="-7590" y="107857"/>
                  <a:pt x="9555" y="138337"/>
                  <a:pt x="9555" y="188820"/>
                </a:cubicBezTo>
              </a:path>
            </a:pathLst>
          </a:custGeom>
          <a:solidFill>
            <a:srgbClr val="E6E7E8">
              <a:alpha val="50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4" name="Freeform: Shape 529">
            <a:extLst>
              <a:ext uri="{FF2B5EF4-FFF2-40B4-BE49-F238E27FC236}">
                <a16:creationId xmlns:a16="http://schemas.microsoft.com/office/drawing/2014/main" id="{A092804B-22D1-41EA-A0A6-AB021C0683FD}"/>
              </a:ext>
            </a:extLst>
          </p:cNvPr>
          <p:cNvSpPr/>
          <p:nvPr/>
        </p:nvSpPr>
        <p:spPr>
          <a:xfrm>
            <a:off x="2016585" y="5250781"/>
            <a:ext cx="4022" cy="4916"/>
          </a:xfrm>
          <a:custGeom>
            <a:avLst/>
            <a:gdLst>
              <a:gd name="connsiteX0" fmla="*/ 87154 w 85725"/>
              <a:gd name="connsiteY0" fmla="*/ 53816 h 104775"/>
              <a:gd name="connsiteX1" fmla="*/ 47149 w 85725"/>
              <a:gd name="connsiteY1" fmla="*/ 100489 h 104775"/>
              <a:gd name="connsiteX2" fmla="*/ 7144 w 85725"/>
              <a:gd name="connsiteY2" fmla="*/ 53816 h 104775"/>
              <a:gd name="connsiteX3" fmla="*/ 7144 w 85725"/>
              <a:gd name="connsiteY3" fmla="*/ 53816 h 104775"/>
              <a:gd name="connsiteX4" fmla="*/ 47149 w 85725"/>
              <a:gd name="connsiteY4" fmla="*/ 7144 h 104775"/>
              <a:gd name="connsiteX5" fmla="*/ 87154 w 85725"/>
              <a:gd name="connsiteY5" fmla="*/ 538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04775">
                <a:moveTo>
                  <a:pt x="87154" y="53816"/>
                </a:moveTo>
                <a:cubicBezTo>
                  <a:pt x="87154" y="79534"/>
                  <a:pt x="69056" y="100489"/>
                  <a:pt x="47149" y="100489"/>
                </a:cubicBezTo>
                <a:cubicBezTo>
                  <a:pt x="25241" y="100489"/>
                  <a:pt x="7144" y="79534"/>
                  <a:pt x="7144" y="53816"/>
                </a:cubicBezTo>
                <a:lnTo>
                  <a:pt x="7144" y="53816"/>
                </a:lnTo>
                <a:cubicBezTo>
                  <a:pt x="7144" y="28099"/>
                  <a:pt x="25241" y="7144"/>
                  <a:pt x="47149" y="7144"/>
                </a:cubicBezTo>
                <a:cubicBezTo>
                  <a:pt x="69056" y="7144"/>
                  <a:pt x="87154" y="28099"/>
                  <a:pt x="87154" y="53816"/>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5" name="Freeform: Shape 530">
            <a:extLst>
              <a:ext uri="{FF2B5EF4-FFF2-40B4-BE49-F238E27FC236}">
                <a16:creationId xmlns:a16="http://schemas.microsoft.com/office/drawing/2014/main" id="{6ABAB580-75B4-46DA-8F94-72062D709562}"/>
              </a:ext>
            </a:extLst>
          </p:cNvPr>
          <p:cNvSpPr/>
          <p:nvPr/>
        </p:nvSpPr>
        <p:spPr>
          <a:xfrm>
            <a:off x="2014798" y="5248994"/>
            <a:ext cx="7597" cy="8491"/>
          </a:xfrm>
          <a:custGeom>
            <a:avLst/>
            <a:gdLst>
              <a:gd name="connsiteX0" fmla="*/ 85249 w 161925"/>
              <a:gd name="connsiteY0" fmla="*/ 176689 h 180975"/>
              <a:gd name="connsiteX1" fmla="*/ 7144 w 161925"/>
              <a:gd name="connsiteY1" fmla="*/ 91916 h 180975"/>
              <a:gd name="connsiteX2" fmla="*/ 85249 w 161925"/>
              <a:gd name="connsiteY2" fmla="*/ 7144 h 180975"/>
              <a:gd name="connsiteX3" fmla="*/ 163354 w 161925"/>
              <a:gd name="connsiteY3" fmla="*/ 91916 h 180975"/>
              <a:gd name="connsiteX4" fmla="*/ 85249 w 161925"/>
              <a:gd name="connsiteY4" fmla="*/ 176689 h 180975"/>
              <a:gd name="connsiteX5" fmla="*/ 85249 w 161925"/>
              <a:gd name="connsiteY5" fmla="*/ 84296 h 180975"/>
              <a:gd name="connsiteX6" fmla="*/ 83344 w 161925"/>
              <a:gd name="connsiteY6" fmla="*/ 91916 h 180975"/>
              <a:gd name="connsiteX7" fmla="*/ 85249 w 161925"/>
              <a:gd name="connsiteY7" fmla="*/ 99536 h 180975"/>
              <a:gd name="connsiteX8" fmla="*/ 87154 w 161925"/>
              <a:gd name="connsiteY8" fmla="*/ 91916 h 180975"/>
              <a:gd name="connsiteX9" fmla="*/ 85249 w 161925"/>
              <a:gd name="connsiteY9" fmla="*/ 8429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80975">
                <a:moveTo>
                  <a:pt x="85249" y="176689"/>
                </a:moveTo>
                <a:cubicBezTo>
                  <a:pt x="42386" y="176689"/>
                  <a:pt x="7144" y="138589"/>
                  <a:pt x="7144" y="91916"/>
                </a:cubicBezTo>
                <a:cubicBezTo>
                  <a:pt x="7144" y="45244"/>
                  <a:pt x="42386" y="7144"/>
                  <a:pt x="85249" y="7144"/>
                </a:cubicBezTo>
                <a:cubicBezTo>
                  <a:pt x="128111" y="7144"/>
                  <a:pt x="163354" y="45244"/>
                  <a:pt x="163354" y="91916"/>
                </a:cubicBezTo>
                <a:cubicBezTo>
                  <a:pt x="163354" y="138589"/>
                  <a:pt x="128111" y="176689"/>
                  <a:pt x="85249" y="176689"/>
                </a:cubicBezTo>
                <a:close/>
                <a:moveTo>
                  <a:pt x="85249" y="84296"/>
                </a:moveTo>
                <a:cubicBezTo>
                  <a:pt x="84297" y="86201"/>
                  <a:pt x="83344" y="88106"/>
                  <a:pt x="83344" y="91916"/>
                </a:cubicBezTo>
                <a:cubicBezTo>
                  <a:pt x="83344" y="94774"/>
                  <a:pt x="84297" y="97631"/>
                  <a:pt x="85249" y="99536"/>
                </a:cubicBezTo>
                <a:cubicBezTo>
                  <a:pt x="86201" y="97631"/>
                  <a:pt x="87154" y="95726"/>
                  <a:pt x="87154" y="91916"/>
                </a:cubicBezTo>
                <a:cubicBezTo>
                  <a:pt x="87154" y="89059"/>
                  <a:pt x="86201" y="86201"/>
                  <a:pt x="85249" y="84296"/>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6" name="Freeform: Shape 531">
            <a:extLst>
              <a:ext uri="{FF2B5EF4-FFF2-40B4-BE49-F238E27FC236}">
                <a16:creationId xmlns:a16="http://schemas.microsoft.com/office/drawing/2014/main" id="{63B0E23C-6DDF-46B7-8A6A-C30D21935CCB}"/>
              </a:ext>
            </a:extLst>
          </p:cNvPr>
          <p:cNvSpPr/>
          <p:nvPr/>
        </p:nvSpPr>
        <p:spPr>
          <a:xfrm>
            <a:off x="1996476" y="5245283"/>
            <a:ext cx="6256" cy="4916"/>
          </a:xfrm>
          <a:custGeom>
            <a:avLst/>
            <a:gdLst>
              <a:gd name="connsiteX0" fmla="*/ 129064 w 133350"/>
              <a:gd name="connsiteY0" fmla="*/ 53847 h 104775"/>
              <a:gd name="connsiteX1" fmla="*/ 68104 w 133350"/>
              <a:gd name="connsiteY1" fmla="*/ 101472 h 104775"/>
              <a:gd name="connsiteX2" fmla="*/ 7144 w 133350"/>
              <a:gd name="connsiteY2" fmla="*/ 54800 h 104775"/>
              <a:gd name="connsiteX3" fmla="*/ 7144 w 133350"/>
              <a:gd name="connsiteY3" fmla="*/ 54800 h 104775"/>
              <a:gd name="connsiteX4" fmla="*/ 68104 w 133350"/>
              <a:gd name="connsiteY4" fmla="*/ 7175 h 104775"/>
              <a:gd name="connsiteX5" fmla="*/ 129064 w 133350"/>
              <a:gd name="connsiteY5" fmla="*/ 538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04775">
                <a:moveTo>
                  <a:pt x="129064" y="53847"/>
                </a:moveTo>
                <a:cubicBezTo>
                  <a:pt x="129064" y="79565"/>
                  <a:pt x="102394" y="101472"/>
                  <a:pt x="68104" y="101472"/>
                </a:cubicBezTo>
                <a:cubicBezTo>
                  <a:pt x="34766" y="101472"/>
                  <a:pt x="7144" y="80517"/>
                  <a:pt x="7144" y="54800"/>
                </a:cubicBezTo>
                <a:lnTo>
                  <a:pt x="7144" y="54800"/>
                </a:lnTo>
                <a:cubicBezTo>
                  <a:pt x="7144" y="29082"/>
                  <a:pt x="33814" y="7175"/>
                  <a:pt x="68104" y="7175"/>
                </a:cubicBezTo>
                <a:cubicBezTo>
                  <a:pt x="102394" y="6222"/>
                  <a:pt x="129064" y="27177"/>
                  <a:pt x="129064" y="53847"/>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7" name="Freeform: Shape 532">
            <a:extLst>
              <a:ext uri="{FF2B5EF4-FFF2-40B4-BE49-F238E27FC236}">
                <a16:creationId xmlns:a16="http://schemas.microsoft.com/office/drawing/2014/main" id="{2224D03E-3BC2-4C44-B2C5-4A180BD8C821}"/>
              </a:ext>
            </a:extLst>
          </p:cNvPr>
          <p:cNvSpPr/>
          <p:nvPr/>
        </p:nvSpPr>
        <p:spPr>
          <a:xfrm>
            <a:off x="1994688" y="5243494"/>
            <a:ext cx="9831" cy="8491"/>
          </a:xfrm>
          <a:custGeom>
            <a:avLst/>
            <a:gdLst>
              <a:gd name="connsiteX0" fmla="*/ 106204 w 209550"/>
              <a:gd name="connsiteY0" fmla="*/ 177701 h 180975"/>
              <a:gd name="connsiteX1" fmla="*/ 7144 w 209550"/>
              <a:gd name="connsiteY1" fmla="*/ 92929 h 180975"/>
              <a:gd name="connsiteX2" fmla="*/ 105251 w 209550"/>
              <a:gd name="connsiteY2" fmla="*/ 7204 h 180975"/>
              <a:gd name="connsiteX3" fmla="*/ 180499 w 209550"/>
              <a:gd name="connsiteY3" fmla="*/ 34826 h 180975"/>
              <a:gd name="connsiteX4" fmla="*/ 205264 w 209550"/>
              <a:gd name="connsiteY4" fmla="*/ 91976 h 180975"/>
              <a:gd name="connsiteX5" fmla="*/ 106204 w 209550"/>
              <a:gd name="connsiteY5" fmla="*/ 177701 h 180975"/>
              <a:gd name="connsiteX6" fmla="*/ 109061 w 209550"/>
              <a:gd name="connsiteY6" fmla="*/ 83404 h 180975"/>
              <a:gd name="connsiteX7" fmla="*/ 108109 w 209550"/>
              <a:gd name="connsiteY7" fmla="*/ 83404 h 180975"/>
              <a:gd name="connsiteX8" fmla="*/ 107156 w 209550"/>
              <a:gd name="connsiteY8" fmla="*/ 83404 h 180975"/>
              <a:gd name="connsiteX9" fmla="*/ 84296 w 209550"/>
              <a:gd name="connsiteY9" fmla="*/ 92929 h 180975"/>
              <a:gd name="connsiteX10" fmla="*/ 107156 w 209550"/>
              <a:gd name="connsiteY10" fmla="*/ 101501 h 180975"/>
              <a:gd name="connsiteX11" fmla="*/ 130016 w 209550"/>
              <a:gd name="connsiteY11" fmla="*/ 91976 h 180975"/>
              <a:gd name="connsiteX12" fmla="*/ 128111 w 209550"/>
              <a:gd name="connsiteY12" fmla="*/ 89119 h 180975"/>
              <a:gd name="connsiteX13" fmla="*/ 109061 w 209550"/>
              <a:gd name="connsiteY13" fmla="*/ 8340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180975">
                <a:moveTo>
                  <a:pt x="106204" y="177701"/>
                </a:moveTo>
                <a:cubicBezTo>
                  <a:pt x="51911" y="177701"/>
                  <a:pt x="7144" y="139601"/>
                  <a:pt x="7144" y="92929"/>
                </a:cubicBezTo>
                <a:cubicBezTo>
                  <a:pt x="7144" y="46256"/>
                  <a:pt x="50959" y="7204"/>
                  <a:pt x="105251" y="7204"/>
                </a:cubicBezTo>
                <a:cubicBezTo>
                  <a:pt x="133826" y="6251"/>
                  <a:pt x="161449" y="16729"/>
                  <a:pt x="180499" y="34826"/>
                </a:cubicBezTo>
                <a:cubicBezTo>
                  <a:pt x="196691" y="50066"/>
                  <a:pt x="205264" y="71021"/>
                  <a:pt x="205264" y="91976"/>
                </a:cubicBezTo>
                <a:cubicBezTo>
                  <a:pt x="205264" y="139601"/>
                  <a:pt x="161449" y="177701"/>
                  <a:pt x="106204" y="177701"/>
                </a:cubicBezTo>
                <a:close/>
                <a:moveTo>
                  <a:pt x="109061" y="83404"/>
                </a:moveTo>
                <a:lnTo>
                  <a:pt x="108109" y="83404"/>
                </a:lnTo>
                <a:lnTo>
                  <a:pt x="107156" y="83404"/>
                </a:lnTo>
                <a:cubicBezTo>
                  <a:pt x="92869" y="83404"/>
                  <a:pt x="85249" y="90071"/>
                  <a:pt x="84296" y="92929"/>
                </a:cubicBezTo>
                <a:cubicBezTo>
                  <a:pt x="85249" y="94834"/>
                  <a:pt x="93821" y="101501"/>
                  <a:pt x="107156" y="101501"/>
                </a:cubicBezTo>
                <a:cubicBezTo>
                  <a:pt x="121444" y="101501"/>
                  <a:pt x="129064" y="94834"/>
                  <a:pt x="130016" y="91976"/>
                </a:cubicBezTo>
                <a:cubicBezTo>
                  <a:pt x="130016" y="91024"/>
                  <a:pt x="129064" y="90071"/>
                  <a:pt x="128111" y="89119"/>
                </a:cubicBezTo>
                <a:cubicBezTo>
                  <a:pt x="124301" y="86261"/>
                  <a:pt x="117634" y="83404"/>
                  <a:pt x="109061" y="8340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8" name="Freeform: Shape 533">
            <a:extLst>
              <a:ext uri="{FF2B5EF4-FFF2-40B4-BE49-F238E27FC236}">
                <a16:creationId xmlns:a16="http://schemas.microsoft.com/office/drawing/2014/main" id="{79F8C406-9060-4419-BC81-DA5D05883237}"/>
              </a:ext>
            </a:extLst>
          </p:cNvPr>
          <p:cNvSpPr/>
          <p:nvPr/>
        </p:nvSpPr>
        <p:spPr>
          <a:xfrm>
            <a:off x="1977663" y="5241576"/>
            <a:ext cx="5809" cy="4916"/>
          </a:xfrm>
          <a:custGeom>
            <a:avLst/>
            <a:gdLst>
              <a:gd name="connsiteX0" fmla="*/ 121444 w 123825"/>
              <a:gd name="connsiteY0" fmla="*/ 56674 h 104775"/>
              <a:gd name="connsiteX1" fmla="*/ 64294 w 123825"/>
              <a:gd name="connsiteY1" fmla="*/ 106204 h 104775"/>
              <a:gd name="connsiteX2" fmla="*/ 7144 w 123825"/>
              <a:gd name="connsiteY2" fmla="*/ 56674 h 104775"/>
              <a:gd name="connsiteX3" fmla="*/ 7144 w 123825"/>
              <a:gd name="connsiteY3" fmla="*/ 56674 h 104775"/>
              <a:gd name="connsiteX4" fmla="*/ 64294 w 123825"/>
              <a:gd name="connsiteY4" fmla="*/ 7144 h 104775"/>
              <a:gd name="connsiteX5" fmla="*/ 121444 w 123825"/>
              <a:gd name="connsiteY5" fmla="*/ 566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04775">
                <a:moveTo>
                  <a:pt x="121444" y="56674"/>
                </a:moveTo>
                <a:cubicBezTo>
                  <a:pt x="121444" y="84296"/>
                  <a:pt x="95726" y="106204"/>
                  <a:pt x="64294" y="106204"/>
                </a:cubicBezTo>
                <a:cubicBezTo>
                  <a:pt x="32861" y="106204"/>
                  <a:pt x="7144" y="84296"/>
                  <a:pt x="7144" y="56674"/>
                </a:cubicBezTo>
                <a:lnTo>
                  <a:pt x="7144" y="56674"/>
                </a:lnTo>
                <a:cubicBezTo>
                  <a:pt x="7144" y="29051"/>
                  <a:pt x="32861" y="7144"/>
                  <a:pt x="64294" y="7144"/>
                </a:cubicBezTo>
                <a:cubicBezTo>
                  <a:pt x="95726" y="7144"/>
                  <a:pt x="121444" y="29051"/>
                  <a:pt x="121444" y="56674"/>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09" name="Freeform: Shape 534">
            <a:extLst>
              <a:ext uri="{FF2B5EF4-FFF2-40B4-BE49-F238E27FC236}">
                <a16:creationId xmlns:a16="http://schemas.microsoft.com/office/drawing/2014/main" id="{7288D919-0CD1-4791-B737-E25DB88129CA}"/>
              </a:ext>
            </a:extLst>
          </p:cNvPr>
          <p:cNvSpPr/>
          <p:nvPr/>
        </p:nvSpPr>
        <p:spPr>
          <a:xfrm>
            <a:off x="1975876" y="5239788"/>
            <a:ext cx="9384" cy="8491"/>
          </a:xfrm>
          <a:custGeom>
            <a:avLst/>
            <a:gdLst>
              <a:gd name="connsiteX0" fmla="*/ 102394 w 200025"/>
              <a:gd name="connsiteY0" fmla="*/ 182404 h 180975"/>
              <a:gd name="connsiteX1" fmla="*/ 7144 w 200025"/>
              <a:gd name="connsiteY1" fmla="*/ 94774 h 180975"/>
              <a:gd name="connsiteX2" fmla="*/ 102394 w 200025"/>
              <a:gd name="connsiteY2" fmla="*/ 7144 h 180975"/>
              <a:gd name="connsiteX3" fmla="*/ 197644 w 200025"/>
              <a:gd name="connsiteY3" fmla="*/ 94774 h 180975"/>
              <a:gd name="connsiteX4" fmla="*/ 102394 w 200025"/>
              <a:gd name="connsiteY4" fmla="*/ 182404 h 180975"/>
              <a:gd name="connsiteX5" fmla="*/ 102394 w 200025"/>
              <a:gd name="connsiteY5" fmla="*/ 83344 h 180975"/>
              <a:gd name="connsiteX6" fmla="*/ 83344 w 200025"/>
              <a:gd name="connsiteY6" fmla="*/ 94774 h 180975"/>
              <a:gd name="connsiteX7" fmla="*/ 102394 w 200025"/>
              <a:gd name="connsiteY7" fmla="*/ 106204 h 180975"/>
              <a:gd name="connsiteX8" fmla="*/ 121444 w 200025"/>
              <a:gd name="connsiteY8" fmla="*/ 94774 h 180975"/>
              <a:gd name="connsiteX9" fmla="*/ 102394 w 200025"/>
              <a:gd name="connsiteY9" fmla="*/ 8334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25" h="180975">
                <a:moveTo>
                  <a:pt x="102394" y="182404"/>
                </a:moveTo>
                <a:cubicBezTo>
                  <a:pt x="50006" y="182404"/>
                  <a:pt x="7144" y="143351"/>
                  <a:pt x="7144" y="94774"/>
                </a:cubicBezTo>
                <a:cubicBezTo>
                  <a:pt x="7144" y="46196"/>
                  <a:pt x="50006" y="7144"/>
                  <a:pt x="102394" y="7144"/>
                </a:cubicBezTo>
                <a:cubicBezTo>
                  <a:pt x="154781" y="7144"/>
                  <a:pt x="197644" y="46196"/>
                  <a:pt x="197644" y="94774"/>
                </a:cubicBezTo>
                <a:cubicBezTo>
                  <a:pt x="197644" y="143351"/>
                  <a:pt x="154781" y="182404"/>
                  <a:pt x="102394" y="182404"/>
                </a:cubicBezTo>
                <a:close/>
                <a:moveTo>
                  <a:pt x="102394" y="83344"/>
                </a:moveTo>
                <a:cubicBezTo>
                  <a:pt x="91916" y="83344"/>
                  <a:pt x="83344" y="89059"/>
                  <a:pt x="83344" y="94774"/>
                </a:cubicBezTo>
                <a:cubicBezTo>
                  <a:pt x="83344" y="100489"/>
                  <a:pt x="91916" y="106204"/>
                  <a:pt x="102394" y="106204"/>
                </a:cubicBezTo>
                <a:cubicBezTo>
                  <a:pt x="112871" y="106204"/>
                  <a:pt x="121444" y="100489"/>
                  <a:pt x="121444" y="94774"/>
                </a:cubicBezTo>
                <a:cubicBezTo>
                  <a:pt x="121444" y="89059"/>
                  <a:pt x="112871" y="83344"/>
                  <a:pt x="102394"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0" name="Freeform: Shape 535">
            <a:extLst>
              <a:ext uri="{FF2B5EF4-FFF2-40B4-BE49-F238E27FC236}">
                <a16:creationId xmlns:a16="http://schemas.microsoft.com/office/drawing/2014/main" id="{1739340C-5D29-4C59-81B4-B27C8ABDF11A}"/>
              </a:ext>
            </a:extLst>
          </p:cNvPr>
          <p:cNvSpPr/>
          <p:nvPr/>
        </p:nvSpPr>
        <p:spPr>
          <a:xfrm>
            <a:off x="1956839" y="5239787"/>
            <a:ext cx="7597" cy="5362"/>
          </a:xfrm>
          <a:custGeom>
            <a:avLst/>
            <a:gdLst>
              <a:gd name="connsiteX0" fmla="*/ 155734 w 161925"/>
              <a:gd name="connsiteY0" fmla="*/ 60511 h 114300"/>
              <a:gd name="connsiteX1" fmla="*/ 81439 w 161925"/>
              <a:gd name="connsiteY1" fmla="*/ 114804 h 114300"/>
              <a:gd name="connsiteX2" fmla="*/ 7144 w 161925"/>
              <a:gd name="connsiteY2" fmla="*/ 61464 h 114300"/>
              <a:gd name="connsiteX3" fmla="*/ 7144 w 161925"/>
              <a:gd name="connsiteY3" fmla="*/ 61464 h 114300"/>
              <a:gd name="connsiteX4" fmla="*/ 81439 w 161925"/>
              <a:gd name="connsiteY4" fmla="*/ 7171 h 114300"/>
              <a:gd name="connsiteX5" fmla="*/ 155734 w 161925"/>
              <a:gd name="connsiteY5" fmla="*/ 6051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114300">
                <a:moveTo>
                  <a:pt x="155734" y="60511"/>
                </a:moveTo>
                <a:cubicBezTo>
                  <a:pt x="155734" y="90039"/>
                  <a:pt x="122396" y="114804"/>
                  <a:pt x="81439" y="114804"/>
                </a:cubicBezTo>
                <a:cubicBezTo>
                  <a:pt x="40481" y="114804"/>
                  <a:pt x="7144" y="90991"/>
                  <a:pt x="7144" y="61464"/>
                </a:cubicBezTo>
                <a:lnTo>
                  <a:pt x="7144" y="61464"/>
                </a:lnTo>
                <a:cubicBezTo>
                  <a:pt x="7144" y="31936"/>
                  <a:pt x="40481" y="7171"/>
                  <a:pt x="81439" y="7171"/>
                </a:cubicBezTo>
                <a:cubicBezTo>
                  <a:pt x="122396" y="6219"/>
                  <a:pt x="155734" y="30031"/>
                  <a:pt x="155734" y="60511"/>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1" name="Freeform: Shape 536">
            <a:extLst>
              <a:ext uri="{FF2B5EF4-FFF2-40B4-BE49-F238E27FC236}">
                <a16:creationId xmlns:a16="http://schemas.microsoft.com/office/drawing/2014/main" id="{480EC408-5013-43E1-9DA1-5848B261B074}"/>
              </a:ext>
            </a:extLst>
          </p:cNvPr>
          <p:cNvSpPr/>
          <p:nvPr/>
        </p:nvSpPr>
        <p:spPr>
          <a:xfrm>
            <a:off x="1955051" y="5237998"/>
            <a:ext cx="11172" cy="8938"/>
          </a:xfrm>
          <a:custGeom>
            <a:avLst/>
            <a:gdLst>
              <a:gd name="connsiteX0" fmla="*/ 119539 w 238125"/>
              <a:gd name="connsiteY0" fmla="*/ 191031 h 190500"/>
              <a:gd name="connsiteX1" fmla="*/ 7144 w 238125"/>
              <a:gd name="connsiteY1" fmla="*/ 99591 h 190500"/>
              <a:gd name="connsiteX2" fmla="*/ 119539 w 238125"/>
              <a:gd name="connsiteY2" fmla="*/ 7199 h 190500"/>
              <a:gd name="connsiteX3" fmla="*/ 206216 w 238125"/>
              <a:gd name="connsiteY3" fmla="*/ 38631 h 190500"/>
              <a:gd name="connsiteX4" fmla="*/ 231934 w 238125"/>
              <a:gd name="connsiteY4" fmla="*/ 98639 h 190500"/>
              <a:gd name="connsiteX5" fmla="*/ 119539 w 238125"/>
              <a:gd name="connsiteY5" fmla="*/ 191031 h 190500"/>
              <a:gd name="connsiteX6" fmla="*/ 122396 w 238125"/>
              <a:gd name="connsiteY6" fmla="*/ 83399 h 190500"/>
              <a:gd name="connsiteX7" fmla="*/ 120491 w 238125"/>
              <a:gd name="connsiteY7" fmla="*/ 83399 h 190500"/>
              <a:gd name="connsiteX8" fmla="*/ 83344 w 238125"/>
              <a:gd name="connsiteY8" fmla="*/ 99591 h 190500"/>
              <a:gd name="connsiteX9" fmla="*/ 119539 w 238125"/>
              <a:gd name="connsiteY9" fmla="*/ 114831 h 190500"/>
              <a:gd name="connsiteX10" fmla="*/ 155734 w 238125"/>
              <a:gd name="connsiteY10" fmla="*/ 98639 h 190500"/>
              <a:gd name="connsiteX11" fmla="*/ 152876 w 238125"/>
              <a:gd name="connsiteY11" fmla="*/ 93876 h 190500"/>
              <a:gd name="connsiteX12" fmla="*/ 122396 w 238125"/>
              <a:gd name="connsiteY12" fmla="*/ 8339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8125" h="190500">
                <a:moveTo>
                  <a:pt x="119539" y="191031"/>
                </a:moveTo>
                <a:cubicBezTo>
                  <a:pt x="56674" y="191031"/>
                  <a:pt x="7144" y="151026"/>
                  <a:pt x="7144" y="99591"/>
                </a:cubicBezTo>
                <a:cubicBezTo>
                  <a:pt x="7144" y="49109"/>
                  <a:pt x="57626" y="7199"/>
                  <a:pt x="119539" y="7199"/>
                </a:cubicBezTo>
                <a:cubicBezTo>
                  <a:pt x="152876" y="6246"/>
                  <a:pt x="184309" y="17676"/>
                  <a:pt x="206216" y="38631"/>
                </a:cubicBezTo>
                <a:cubicBezTo>
                  <a:pt x="223361" y="54824"/>
                  <a:pt x="231934" y="75779"/>
                  <a:pt x="231934" y="98639"/>
                </a:cubicBezTo>
                <a:cubicBezTo>
                  <a:pt x="231934" y="149121"/>
                  <a:pt x="181451" y="191031"/>
                  <a:pt x="119539" y="191031"/>
                </a:cubicBezTo>
                <a:close/>
                <a:moveTo>
                  <a:pt x="122396" y="83399"/>
                </a:moveTo>
                <a:cubicBezTo>
                  <a:pt x="121444" y="83399"/>
                  <a:pt x="121444" y="83399"/>
                  <a:pt x="120491" y="83399"/>
                </a:cubicBezTo>
                <a:cubicBezTo>
                  <a:pt x="96679" y="83399"/>
                  <a:pt x="83344" y="95781"/>
                  <a:pt x="83344" y="99591"/>
                </a:cubicBezTo>
                <a:cubicBezTo>
                  <a:pt x="83344" y="103401"/>
                  <a:pt x="96679" y="114831"/>
                  <a:pt x="119539" y="114831"/>
                </a:cubicBezTo>
                <a:cubicBezTo>
                  <a:pt x="142399" y="114831"/>
                  <a:pt x="155734" y="102449"/>
                  <a:pt x="155734" y="98639"/>
                </a:cubicBezTo>
                <a:cubicBezTo>
                  <a:pt x="155734" y="96734"/>
                  <a:pt x="153829" y="94829"/>
                  <a:pt x="152876" y="93876"/>
                </a:cubicBezTo>
                <a:cubicBezTo>
                  <a:pt x="148114" y="88161"/>
                  <a:pt x="136684" y="83399"/>
                  <a:pt x="122396" y="83399"/>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2" name="Freeform: Shape 537">
            <a:extLst>
              <a:ext uri="{FF2B5EF4-FFF2-40B4-BE49-F238E27FC236}">
                <a16:creationId xmlns:a16="http://schemas.microsoft.com/office/drawing/2014/main" id="{625B1CD7-BBBB-477B-9C59-5DF4524595AC}"/>
              </a:ext>
            </a:extLst>
          </p:cNvPr>
          <p:cNvSpPr/>
          <p:nvPr/>
        </p:nvSpPr>
        <p:spPr>
          <a:xfrm>
            <a:off x="1933647" y="5239922"/>
            <a:ext cx="8044" cy="6703"/>
          </a:xfrm>
          <a:custGeom>
            <a:avLst/>
            <a:gdLst>
              <a:gd name="connsiteX0" fmla="*/ 169069 w 171450"/>
              <a:gd name="connsiteY0" fmla="*/ 74771 h 142875"/>
              <a:gd name="connsiteX1" fmla="*/ 88106 w 171450"/>
              <a:gd name="connsiteY1" fmla="*/ 142399 h 142875"/>
              <a:gd name="connsiteX2" fmla="*/ 7144 w 171450"/>
              <a:gd name="connsiteY2" fmla="*/ 74771 h 142875"/>
              <a:gd name="connsiteX3" fmla="*/ 7144 w 171450"/>
              <a:gd name="connsiteY3" fmla="*/ 74771 h 142875"/>
              <a:gd name="connsiteX4" fmla="*/ 88106 w 171450"/>
              <a:gd name="connsiteY4" fmla="*/ 7144 h 142875"/>
              <a:gd name="connsiteX5" fmla="*/ 169069 w 171450"/>
              <a:gd name="connsiteY5" fmla="*/ 7477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142875">
                <a:moveTo>
                  <a:pt x="169069" y="74771"/>
                </a:moveTo>
                <a:cubicBezTo>
                  <a:pt x="169069" y="111919"/>
                  <a:pt x="132874" y="142399"/>
                  <a:pt x="88106" y="142399"/>
                </a:cubicBezTo>
                <a:cubicBezTo>
                  <a:pt x="43339" y="142399"/>
                  <a:pt x="7144" y="111919"/>
                  <a:pt x="7144" y="74771"/>
                </a:cubicBezTo>
                <a:lnTo>
                  <a:pt x="7144" y="74771"/>
                </a:lnTo>
                <a:cubicBezTo>
                  <a:pt x="7144" y="37624"/>
                  <a:pt x="43339" y="7144"/>
                  <a:pt x="88106" y="7144"/>
                </a:cubicBezTo>
                <a:cubicBezTo>
                  <a:pt x="132874" y="7144"/>
                  <a:pt x="169069" y="37624"/>
                  <a:pt x="169069" y="74771"/>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3" name="Freeform: Shape 538">
            <a:extLst>
              <a:ext uri="{FF2B5EF4-FFF2-40B4-BE49-F238E27FC236}">
                <a16:creationId xmlns:a16="http://schemas.microsoft.com/office/drawing/2014/main" id="{FF4FFC5D-88E5-414F-9BA4-B847ACE601A5}"/>
              </a:ext>
            </a:extLst>
          </p:cNvPr>
          <p:cNvSpPr/>
          <p:nvPr/>
        </p:nvSpPr>
        <p:spPr>
          <a:xfrm>
            <a:off x="1931859" y="5238135"/>
            <a:ext cx="11618" cy="10278"/>
          </a:xfrm>
          <a:custGeom>
            <a:avLst/>
            <a:gdLst>
              <a:gd name="connsiteX0" fmla="*/ 126206 w 247650"/>
              <a:gd name="connsiteY0" fmla="*/ 218599 h 219075"/>
              <a:gd name="connsiteX1" fmla="*/ 7144 w 247650"/>
              <a:gd name="connsiteY1" fmla="*/ 112871 h 219075"/>
              <a:gd name="connsiteX2" fmla="*/ 126206 w 247650"/>
              <a:gd name="connsiteY2" fmla="*/ 7144 h 219075"/>
              <a:gd name="connsiteX3" fmla="*/ 245269 w 247650"/>
              <a:gd name="connsiteY3" fmla="*/ 112871 h 219075"/>
              <a:gd name="connsiteX4" fmla="*/ 126206 w 247650"/>
              <a:gd name="connsiteY4" fmla="*/ 218599 h 219075"/>
              <a:gd name="connsiteX5" fmla="*/ 126206 w 247650"/>
              <a:gd name="connsiteY5" fmla="*/ 83344 h 219075"/>
              <a:gd name="connsiteX6" fmla="*/ 83344 w 247650"/>
              <a:gd name="connsiteY6" fmla="*/ 112871 h 219075"/>
              <a:gd name="connsiteX7" fmla="*/ 126206 w 247650"/>
              <a:gd name="connsiteY7" fmla="*/ 142399 h 219075"/>
              <a:gd name="connsiteX8" fmla="*/ 169069 w 247650"/>
              <a:gd name="connsiteY8" fmla="*/ 112871 h 219075"/>
              <a:gd name="connsiteX9" fmla="*/ 126206 w 247650"/>
              <a:gd name="connsiteY9" fmla="*/ 833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19075">
                <a:moveTo>
                  <a:pt x="126206" y="218599"/>
                </a:moveTo>
                <a:cubicBezTo>
                  <a:pt x="60484" y="218599"/>
                  <a:pt x="7144" y="170974"/>
                  <a:pt x="7144" y="112871"/>
                </a:cubicBezTo>
                <a:cubicBezTo>
                  <a:pt x="7144" y="54769"/>
                  <a:pt x="60484" y="7144"/>
                  <a:pt x="126206" y="7144"/>
                </a:cubicBezTo>
                <a:cubicBezTo>
                  <a:pt x="191929" y="7144"/>
                  <a:pt x="245269" y="54769"/>
                  <a:pt x="245269" y="112871"/>
                </a:cubicBezTo>
                <a:cubicBezTo>
                  <a:pt x="245269" y="170974"/>
                  <a:pt x="191929" y="218599"/>
                  <a:pt x="126206" y="218599"/>
                </a:cubicBezTo>
                <a:close/>
                <a:moveTo>
                  <a:pt x="126206" y="83344"/>
                </a:moveTo>
                <a:cubicBezTo>
                  <a:pt x="100489" y="83344"/>
                  <a:pt x="83344" y="98584"/>
                  <a:pt x="83344" y="112871"/>
                </a:cubicBezTo>
                <a:cubicBezTo>
                  <a:pt x="83344" y="127159"/>
                  <a:pt x="100489" y="142399"/>
                  <a:pt x="126206" y="142399"/>
                </a:cubicBezTo>
                <a:cubicBezTo>
                  <a:pt x="151924" y="142399"/>
                  <a:pt x="169069" y="127159"/>
                  <a:pt x="169069" y="112871"/>
                </a:cubicBezTo>
                <a:cubicBezTo>
                  <a:pt x="169069" y="98584"/>
                  <a:pt x="151924" y="83344"/>
                  <a:pt x="126206"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4" name="Freeform: Shape 539">
            <a:extLst>
              <a:ext uri="{FF2B5EF4-FFF2-40B4-BE49-F238E27FC236}">
                <a16:creationId xmlns:a16="http://schemas.microsoft.com/office/drawing/2014/main" id="{15399CA3-0E39-4EE5-A483-E93F3B72A067}"/>
              </a:ext>
            </a:extLst>
          </p:cNvPr>
          <p:cNvSpPr/>
          <p:nvPr/>
        </p:nvSpPr>
        <p:spPr>
          <a:xfrm>
            <a:off x="1912197" y="5244525"/>
            <a:ext cx="9384" cy="7597"/>
          </a:xfrm>
          <a:custGeom>
            <a:avLst/>
            <a:gdLst>
              <a:gd name="connsiteX0" fmla="*/ 195739 w 200025"/>
              <a:gd name="connsiteY0" fmla="*/ 81439 h 161925"/>
              <a:gd name="connsiteX1" fmla="*/ 101441 w 200025"/>
              <a:gd name="connsiteY1" fmla="*/ 155734 h 161925"/>
              <a:gd name="connsiteX2" fmla="*/ 7144 w 200025"/>
              <a:gd name="connsiteY2" fmla="*/ 81439 h 161925"/>
              <a:gd name="connsiteX3" fmla="*/ 7144 w 200025"/>
              <a:gd name="connsiteY3" fmla="*/ 81439 h 161925"/>
              <a:gd name="connsiteX4" fmla="*/ 101441 w 200025"/>
              <a:gd name="connsiteY4" fmla="*/ 7144 h 161925"/>
              <a:gd name="connsiteX5" fmla="*/ 195739 w 200025"/>
              <a:gd name="connsiteY5" fmla="*/ 81439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161925">
                <a:moveTo>
                  <a:pt x="195739" y="81439"/>
                </a:moveTo>
                <a:cubicBezTo>
                  <a:pt x="195739" y="122396"/>
                  <a:pt x="153829" y="155734"/>
                  <a:pt x="101441" y="155734"/>
                </a:cubicBezTo>
                <a:cubicBezTo>
                  <a:pt x="49054" y="155734"/>
                  <a:pt x="7144" y="122396"/>
                  <a:pt x="7144" y="81439"/>
                </a:cubicBezTo>
                <a:lnTo>
                  <a:pt x="7144" y="81439"/>
                </a:lnTo>
                <a:cubicBezTo>
                  <a:pt x="7144" y="40481"/>
                  <a:pt x="49054" y="7144"/>
                  <a:pt x="101441" y="7144"/>
                </a:cubicBezTo>
                <a:cubicBezTo>
                  <a:pt x="152876" y="7144"/>
                  <a:pt x="195739" y="40481"/>
                  <a:pt x="195739" y="81439"/>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5" name="Freeform: Shape 540">
            <a:extLst>
              <a:ext uri="{FF2B5EF4-FFF2-40B4-BE49-F238E27FC236}">
                <a16:creationId xmlns:a16="http://schemas.microsoft.com/office/drawing/2014/main" id="{87B15129-B84C-43DA-A323-ED66FE48CC44}"/>
              </a:ext>
            </a:extLst>
          </p:cNvPr>
          <p:cNvSpPr/>
          <p:nvPr/>
        </p:nvSpPr>
        <p:spPr>
          <a:xfrm>
            <a:off x="1910409" y="5242737"/>
            <a:ext cx="12959" cy="11172"/>
          </a:xfrm>
          <a:custGeom>
            <a:avLst/>
            <a:gdLst>
              <a:gd name="connsiteX0" fmla="*/ 139541 w 276225"/>
              <a:gd name="connsiteY0" fmla="*/ 231934 h 238125"/>
              <a:gd name="connsiteX1" fmla="*/ 7144 w 276225"/>
              <a:gd name="connsiteY1" fmla="*/ 119539 h 238125"/>
              <a:gd name="connsiteX2" fmla="*/ 139541 w 276225"/>
              <a:gd name="connsiteY2" fmla="*/ 7144 h 238125"/>
              <a:gd name="connsiteX3" fmla="*/ 271939 w 276225"/>
              <a:gd name="connsiteY3" fmla="*/ 119539 h 238125"/>
              <a:gd name="connsiteX4" fmla="*/ 139541 w 276225"/>
              <a:gd name="connsiteY4" fmla="*/ 231934 h 238125"/>
              <a:gd name="connsiteX5" fmla="*/ 139541 w 276225"/>
              <a:gd name="connsiteY5" fmla="*/ 83344 h 238125"/>
              <a:gd name="connsiteX6" fmla="*/ 83344 w 276225"/>
              <a:gd name="connsiteY6" fmla="*/ 119539 h 238125"/>
              <a:gd name="connsiteX7" fmla="*/ 139541 w 276225"/>
              <a:gd name="connsiteY7" fmla="*/ 155734 h 238125"/>
              <a:gd name="connsiteX8" fmla="*/ 195739 w 276225"/>
              <a:gd name="connsiteY8" fmla="*/ 119539 h 238125"/>
              <a:gd name="connsiteX9" fmla="*/ 139541 w 276225"/>
              <a:gd name="connsiteY9"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38125">
                <a:moveTo>
                  <a:pt x="139541" y="231934"/>
                </a:moveTo>
                <a:cubicBezTo>
                  <a:pt x="66199" y="231934"/>
                  <a:pt x="7144" y="181451"/>
                  <a:pt x="7144" y="119539"/>
                </a:cubicBezTo>
                <a:cubicBezTo>
                  <a:pt x="7144" y="57626"/>
                  <a:pt x="66199" y="7144"/>
                  <a:pt x="139541" y="7144"/>
                </a:cubicBezTo>
                <a:cubicBezTo>
                  <a:pt x="212884" y="7144"/>
                  <a:pt x="271939" y="57626"/>
                  <a:pt x="271939" y="119539"/>
                </a:cubicBezTo>
                <a:cubicBezTo>
                  <a:pt x="271939" y="181451"/>
                  <a:pt x="212884" y="231934"/>
                  <a:pt x="139541" y="231934"/>
                </a:cubicBezTo>
                <a:close/>
                <a:moveTo>
                  <a:pt x="139541" y="83344"/>
                </a:moveTo>
                <a:cubicBezTo>
                  <a:pt x="106204" y="83344"/>
                  <a:pt x="83344" y="102394"/>
                  <a:pt x="83344" y="119539"/>
                </a:cubicBezTo>
                <a:cubicBezTo>
                  <a:pt x="83344" y="136684"/>
                  <a:pt x="106204" y="155734"/>
                  <a:pt x="139541" y="155734"/>
                </a:cubicBezTo>
                <a:cubicBezTo>
                  <a:pt x="172879" y="155734"/>
                  <a:pt x="195739" y="136684"/>
                  <a:pt x="195739" y="119539"/>
                </a:cubicBezTo>
                <a:cubicBezTo>
                  <a:pt x="195739" y="102394"/>
                  <a:pt x="171926" y="83344"/>
                  <a:pt x="139541"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6" name="Freeform: Shape 541">
            <a:extLst>
              <a:ext uri="{FF2B5EF4-FFF2-40B4-BE49-F238E27FC236}">
                <a16:creationId xmlns:a16="http://schemas.microsoft.com/office/drawing/2014/main" id="{79E3ED8E-292A-4D91-AFA2-46CB44BFD9D2}"/>
              </a:ext>
            </a:extLst>
          </p:cNvPr>
          <p:cNvSpPr/>
          <p:nvPr/>
        </p:nvSpPr>
        <p:spPr>
          <a:xfrm>
            <a:off x="1892669" y="5254535"/>
            <a:ext cx="11172" cy="9831"/>
          </a:xfrm>
          <a:custGeom>
            <a:avLst/>
            <a:gdLst>
              <a:gd name="connsiteX0" fmla="*/ 235744 w 238125"/>
              <a:gd name="connsiteY0" fmla="*/ 108109 h 209550"/>
              <a:gd name="connsiteX1" fmla="*/ 121444 w 238125"/>
              <a:gd name="connsiteY1" fmla="*/ 209074 h 209550"/>
              <a:gd name="connsiteX2" fmla="*/ 7144 w 238125"/>
              <a:gd name="connsiteY2" fmla="*/ 108109 h 209550"/>
              <a:gd name="connsiteX3" fmla="*/ 7144 w 238125"/>
              <a:gd name="connsiteY3" fmla="*/ 108109 h 209550"/>
              <a:gd name="connsiteX4" fmla="*/ 121444 w 238125"/>
              <a:gd name="connsiteY4" fmla="*/ 7144 h 209550"/>
              <a:gd name="connsiteX5" fmla="*/ 235744 w 238125"/>
              <a:gd name="connsiteY5" fmla="*/ 10810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09550">
                <a:moveTo>
                  <a:pt x="235744" y="108109"/>
                </a:moveTo>
                <a:cubicBezTo>
                  <a:pt x="235744" y="164306"/>
                  <a:pt x="184309" y="209074"/>
                  <a:pt x="121444" y="209074"/>
                </a:cubicBezTo>
                <a:cubicBezTo>
                  <a:pt x="58579" y="209074"/>
                  <a:pt x="7144" y="164306"/>
                  <a:pt x="7144" y="108109"/>
                </a:cubicBezTo>
                <a:lnTo>
                  <a:pt x="7144" y="108109"/>
                </a:lnTo>
                <a:cubicBezTo>
                  <a:pt x="7144" y="51911"/>
                  <a:pt x="58579" y="7144"/>
                  <a:pt x="121444" y="7144"/>
                </a:cubicBezTo>
                <a:cubicBezTo>
                  <a:pt x="185261" y="7144"/>
                  <a:pt x="235744" y="52864"/>
                  <a:pt x="235744" y="108109"/>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7" name="Freeform: Shape 542">
            <a:extLst>
              <a:ext uri="{FF2B5EF4-FFF2-40B4-BE49-F238E27FC236}">
                <a16:creationId xmlns:a16="http://schemas.microsoft.com/office/drawing/2014/main" id="{9DABDD45-5E21-4677-842D-4B4230466AA8}"/>
              </a:ext>
            </a:extLst>
          </p:cNvPr>
          <p:cNvSpPr/>
          <p:nvPr/>
        </p:nvSpPr>
        <p:spPr>
          <a:xfrm>
            <a:off x="1890881" y="5252748"/>
            <a:ext cx="14747" cy="13406"/>
          </a:xfrm>
          <a:custGeom>
            <a:avLst/>
            <a:gdLst>
              <a:gd name="connsiteX0" fmla="*/ 159544 w 314325"/>
              <a:gd name="connsiteY0" fmla="*/ 285274 h 285750"/>
              <a:gd name="connsiteX1" fmla="*/ 7144 w 314325"/>
              <a:gd name="connsiteY1" fmla="*/ 146209 h 285750"/>
              <a:gd name="connsiteX2" fmla="*/ 159544 w 314325"/>
              <a:gd name="connsiteY2" fmla="*/ 7144 h 285750"/>
              <a:gd name="connsiteX3" fmla="*/ 311944 w 314325"/>
              <a:gd name="connsiteY3" fmla="*/ 146209 h 285750"/>
              <a:gd name="connsiteX4" fmla="*/ 159544 w 314325"/>
              <a:gd name="connsiteY4" fmla="*/ 285274 h 285750"/>
              <a:gd name="connsiteX5" fmla="*/ 159544 w 314325"/>
              <a:gd name="connsiteY5" fmla="*/ 83344 h 285750"/>
              <a:gd name="connsiteX6" fmla="*/ 83344 w 314325"/>
              <a:gd name="connsiteY6" fmla="*/ 146209 h 285750"/>
              <a:gd name="connsiteX7" fmla="*/ 159544 w 314325"/>
              <a:gd name="connsiteY7" fmla="*/ 209074 h 285750"/>
              <a:gd name="connsiteX8" fmla="*/ 235744 w 314325"/>
              <a:gd name="connsiteY8" fmla="*/ 146209 h 285750"/>
              <a:gd name="connsiteX9" fmla="*/ 159544 w 314325"/>
              <a:gd name="connsiteY9" fmla="*/ 833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25" h="285750">
                <a:moveTo>
                  <a:pt x="159544" y="285274"/>
                </a:moveTo>
                <a:cubicBezTo>
                  <a:pt x="75724" y="285274"/>
                  <a:pt x="7144" y="223361"/>
                  <a:pt x="7144" y="146209"/>
                </a:cubicBezTo>
                <a:cubicBezTo>
                  <a:pt x="7144" y="69056"/>
                  <a:pt x="75724" y="7144"/>
                  <a:pt x="159544" y="7144"/>
                </a:cubicBezTo>
                <a:cubicBezTo>
                  <a:pt x="243364" y="7144"/>
                  <a:pt x="311944" y="69056"/>
                  <a:pt x="311944" y="146209"/>
                </a:cubicBezTo>
                <a:cubicBezTo>
                  <a:pt x="311944" y="223361"/>
                  <a:pt x="243364" y="285274"/>
                  <a:pt x="159544" y="285274"/>
                </a:cubicBezTo>
                <a:close/>
                <a:moveTo>
                  <a:pt x="159544" y="83344"/>
                </a:moveTo>
                <a:cubicBezTo>
                  <a:pt x="117634" y="83344"/>
                  <a:pt x="83344" y="111919"/>
                  <a:pt x="83344" y="146209"/>
                </a:cubicBezTo>
                <a:cubicBezTo>
                  <a:pt x="83344" y="180499"/>
                  <a:pt x="117634" y="209074"/>
                  <a:pt x="159544" y="209074"/>
                </a:cubicBezTo>
                <a:cubicBezTo>
                  <a:pt x="201454" y="209074"/>
                  <a:pt x="235744" y="180499"/>
                  <a:pt x="235744" y="146209"/>
                </a:cubicBezTo>
                <a:cubicBezTo>
                  <a:pt x="235744" y="111919"/>
                  <a:pt x="201454" y="83344"/>
                  <a:pt x="159544"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8" name="Freeform: Shape 543">
            <a:extLst>
              <a:ext uri="{FF2B5EF4-FFF2-40B4-BE49-F238E27FC236}">
                <a16:creationId xmlns:a16="http://schemas.microsoft.com/office/drawing/2014/main" id="{0AE4B13B-9573-4E6D-A548-B81DEC70DCD9}"/>
              </a:ext>
            </a:extLst>
          </p:cNvPr>
          <p:cNvSpPr/>
          <p:nvPr/>
        </p:nvSpPr>
        <p:spPr>
          <a:xfrm>
            <a:off x="1880067" y="5274599"/>
            <a:ext cx="11618" cy="11172"/>
          </a:xfrm>
          <a:custGeom>
            <a:avLst/>
            <a:gdLst>
              <a:gd name="connsiteX0" fmla="*/ 249079 w 247650"/>
              <a:gd name="connsiteY0" fmla="*/ 121444 h 238125"/>
              <a:gd name="connsiteX1" fmla="*/ 128111 w 247650"/>
              <a:gd name="connsiteY1" fmla="*/ 235744 h 238125"/>
              <a:gd name="connsiteX2" fmla="*/ 7144 w 247650"/>
              <a:gd name="connsiteY2" fmla="*/ 121444 h 238125"/>
              <a:gd name="connsiteX3" fmla="*/ 7144 w 247650"/>
              <a:gd name="connsiteY3" fmla="*/ 121444 h 238125"/>
              <a:gd name="connsiteX4" fmla="*/ 128111 w 247650"/>
              <a:gd name="connsiteY4" fmla="*/ 7144 h 238125"/>
              <a:gd name="connsiteX5" fmla="*/ 249079 w 247650"/>
              <a:gd name="connsiteY5" fmla="*/ 1214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238125">
                <a:moveTo>
                  <a:pt x="249079" y="121444"/>
                </a:moveTo>
                <a:cubicBezTo>
                  <a:pt x="249079" y="184309"/>
                  <a:pt x="194786" y="235744"/>
                  <a:pt x="128111" y="235744"/>
                </a:cubicBezTo>
                <a:cubicBezTo>
                  <a:pt x="61436" y="235744"/>
                  <a:pt x="7144" y="184309"/>
                  <a:pt x="7144" y="121444"/>
                </a:cubicBezTo>
                <a:lnTo>
                  <a:pt x="7144" y="121444"/>
                </a:lnTo>
                <a:cubicBezTo>
                  <a:pt x="7144" y="58579"/>
                  <a:pt x="61436" y="7144"/>
                  <a:pt x="128111" y="7144"/>
                </a:cubicBezTo>
                <a:cubicBezTo>
                  <a:pt x="194786" y="7144"/>
                  <a:pt x="249079" y="58579"/>
                  <a:pt x="249079" y="121444"/>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19" name="Freeform: Shape 544">
            <a:extLst>
              <a:ext uri="{FF2B5EF4-FFF2-40B4-BE49-F238E27FC236}">
                <a16:creationId xmlns:a16="http://schemas.microsoft.com/office/drawing/2014/main" id="{82F02D64-D9B5-466D-8043-4B2B716FEB88}"/>
              </a:ext>
            </a:extLst>
          </p:cNvPr>
          <p:cNvSpPr/>
          <p:nvPr/>
        </p:nvSpPr>
        <p:spPr>
          <a:xfrm>
            <a:off x="1878280" y="5272812"/>
            <a:ext cx="15194" cy="14747"/>
          </a:xfrm>
          <a:custGeom>
            <a:avLst/>
            <a:gdLst>
              <a:gd name="connsiteX0" fmla="*/ 166211 w 323850"/>
              <a:gd name="connsiteY0" fmla="*/ 311944 h 314325"/>
              <a:gd name="connsiteX1" fmla="*/ 7144 w 323850"/>
              <a:gd name="connsiteY1" fmla="*/ 159544 h 314325"/>
              <a:gd name="connsiteX2" fmla="*/ 166211 w 323850"/>
              <a:gd name="connsiteY2" fmla="*/ 7144 h 314325"/>
              <a:gd name="connsiteX3" fmla="*/ 325279 w 323850"/>
              <a:gd name="connsiteY3" fmla="*/ 159544 h 314325"/>
              <a:gd name="connsiteX4" fmla="*/ 166211 w 323850"/>
              <a:gd name="connsiteY4" fmla="*/ 311944 h 314325"/>
              <a:gd name="connsiteX5" fmla="*/ 166211 w 323850"/>
              <a:gd name="connsiteY5" fmla="*/ 83344 h 314325"/>
              <a:gd name="connsiteX6" fmla="*/ 83344 w 323850"/>
              <a:gd name="connsiteY6" fmla="*/ 159544 h 314325"/>
              <a:gd name="connsiteX7" fmla="*/ 166211 w 323850"/>
              <a:gd name="connsiteY7" fmla="*/ 235744 h 314325"/>
              <a:gd name="connsiteX8" fmla="*/ 249079 w 323850"/>
              <a:gd name="connsiteY8" fmla="*/ 159544 h 314325"/>
              <a:gd name="connsiteX9" fmla="*/ 166211 w 323850"/>
              <a:gd name="connsiteY9" fmla="*/ 8334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850" h="314325">
                <a:moveTo>
                  <a:pt x="166211" y="311944"/>
                </a:moveTo>
                <a:cubicBezTo>
                  <a:pt x="78581" y="311944"/>
                  <a:pt x="7144" y="243364"/>
                  <a:pt x="7144" y="159544"/>
                </a:cubicBezTo>
                <a:cubicBezTo>
                  <a:pt x="7144" y="75724"/>
                  <a:pt x="78581" y="7144"/>
                  <a:pt x="166211" y="7144"/>
                </a:cubicBezTo>
                <a:cubicBezTo>
                  <a:pt x="253841" y="7144"/>
                  <a:pt x="325279" y="75724"/>
                  <a:pt x="325279" y="159544"/>
                </a:cubicBezTo>
                <a:cubicBezTo>
                  <a:pt x="325279" y="243364"/>
                  <a:pt x="253841" y="311944"/>
                  <a:pt x="166211" y="311944"/>
                </a:cubicBezTo>
                <a:close/>
                <a:moveTo>
                  <a:pt x="166211" y="83344"/>
                </a:moveTo>
                <a:cubicBezTo>
                  <a:pt x="120491" y="83344"/>
                  <a:pt x="83344" y="117634"/>
                  <a:pt x="83344" y="159544"/>
                </a:cubicBezTo>
                <a:cubicBezTo>
                  <a:pt x="83344" y="201454"/>
                  <a:pt x="120491" y="235744"/>
                  <a:pt x="166211" y="235744"/>
                </a:cubicBezTo>
                <a:cubicBezTo>
                  <a:pt x="211931" y="235744"/>
                  <a:pt x="249079" y="201454"/>
                  <a:pt x="249079" y="159544"/>
                </a:cubicBezTo>
                <a:cubicBezTo>
                  <a:pt x="249079" y="117634"/>
                  <a:pt x="211931" y="83344"/>
                  <a:pt x="166211"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0" name="Freeform: Shape 545">
            <a:extLst>
              <a:ext uri="{FF2B5EF4-FFF2-40B4-BE49-F238E27FC236}">
                <a16:creationId xmlns:a16="http://schemas.microsoft.com/office/drawing/2014/main" id="{1E995C84-FB27-4C38-B346-BD1D99FC01F1}"/>
              </a:ext>
            </a:extLst>
          </p:cNvPr>
          <p:cNvSpPr/>
          <p:nvPr/>
        </p:nvSpPr>
        <p:spPr>
          <a:xfrm>
            <a:off x="1888825" y="5300112"/>
            <a:ext cx="15640" cy="15194"/>
          </a:xfrm>
          <a:custGeom>
            <a:avLst/>
            <a:gdLst>
              <a:gd name="connsiteX0" fmla="*/ 329089 w 333375"/>
              <a:gd name="connsiteY0" fmla="*/ 163438 h 323850"/>
              <a:gd name="connsiteX1" fmla="*/ 168116 w 333375"/>
              <a:gd name="connsiteY1" fmla="*/ 319648 h 323850"/>
              <a:gd name="connsiteX2" fmla="*/ 168116 w 333375"/>
              <a:gd name="connsiteY2" fmla="*/ 319648 h 323850"/>
              <a:gd name="connsiteX3" fmla="*/ 7144 w 333375"/>
              <a:gd name="connsiteY3" fmla="*/ 163438 h 323850"/>
              <a:gd name="connsiteX4" fmla="*/ 7144 w 333375"/>
              <a:gd name="connsiteY4" fmla="*/ 163438 h 323850"/>
              <a:gd name="connsiteX5" fmla="*/ 172879 w 333375"/>
              <a:gd name="connsiteY5" fmla="*/ 7228 h 323850"/>
              <a:gd name="connsiteX6" fmla="*/ 329089 w 333375"/>
              <a:gd name="connsiteY6" fmla="*/ 16343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5" h="323850">
                <a:moveTo>
                  <a:pt x="329089" y="163438"/>
                </a:moveTo>
                <a:cubicBezTo>
                  <a:pt x="328136" y="251068"/>
                  <a:pt x="255746" y="320600"/>
                  <a:pt x="168116" y="319648"/>
                </a:cubicBezTo>
                <a:lnTo>
                  <a:pt x="168116" y="319648"/>
                </a:lnTo>
                <a:cubicBezTo>
                  <a:pt x="79534" y="319648"/>
                  <a:pt x="7144" y="249163"/>
                  <a:pt x="7144" y="163438"/>
                </a:cubicBezTo>
                <a:lnTo>
                  <a:pt x="7144" y="163438"/>
                </a:lnTo>
                <a:cubicBezTo>
                  <a:pt x="10001" y="74855"/>
                  <a:pt x="84296" y="4370"/>
                  <a:pt x="172879" y="7228"/>
                </a:cubicBezTo>
                <a:cubicBezTo>
                  <a:pt x="258604" y="10085"/>
                  <a:pt x="326231" y="78665"/>
                  <a:pt x="329089" y="163438"/>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1" name="Freeform: Shape 546">
            <a:extLst>
              <a:ext uri="{FF2B5EF4-FFF2-40B4-BE49-F238E27FC236}">
                <a16:creationId xmlns:a16="http://schemas.microsoft.com/office/drawing/2014/main" id="{DC6584E1-A4F6-4116-8FE1-C2D66075D4A6}"/>
              </a:ext>
            </a:extLst>
          </p:cNvPr>
          <p:cNvSpPr/>
          <p:nvPr/>
        </p:nvSpPr>
        <p:spPr>
          <a:xfrm>
            <a:off x="1887351" y="5298590"/>
            <a:ext cx="18769" cy="18322"/>
          </a:xfrm>
          <a:custGeom>
            <a:avLst/>
            <a:gdLst>
              <a:gd name="connsiteX0" fmla="*/ 202406 w 400050"/>
              <a:gd name="connsiteY0" fmla="*/ 384464 h 390525"/>
              <a:gd name="connsiteX1" fmla="*/ 199549 w 400050"/>
              <a:gd name="connsiteY1" fmla="*/ 384464 h 390525"/>
              <a:gd name="connsiteX2" fmla="*/ 7144 w 400050"/>
              <a:gd name="connsiteY2" fmla="*/ 195869 h 390525"/>
              <a:gd name="connsiteX3" fmla="*/ 7144 w 400050"/>
              <a:gd name="connsiteY3" fmla="*/ 194917 h 390525"/>
              <a:gd name="connsiteX4" fmla="*/ 68104 w 400050"/>
              <a:gd name="connsiteY4" fmla="*/ 59662 h 390525"/>
              <a:gd name="connsiteX5" fmla="*/ 206216 w 400050"/>
              <a:gd name="connsiteY5" fmla="*/ 7274 h 390525"/>
              <a:gd name="connsiteX6" fmla="*/ 393859 w 400050"/>
              <a:gd name="connsiteY6" fmla="*/ 194917 h 390525"/>
              <a:gd name="connsiteX7" fmla="*/ 393859 w 400050"/>
              <a:gd name="connsiteY7" fmla="*/ 196822 h 390525"/>
              <a:gd name="connsiteX8" fmla="*/ 202406 w 400050"/>
              <a:gd name="connsiteY8" fmla="*/ 384464 h 390525"/>
              <a:gd name="connsiteX9" fmla="*/ 70961 w 400050"/>
              <a:gd name="connsiteY9" fmla="*/ 196822 h 390525"/>
              <a:gd name="connsiteX10" fmla="*/ 199549 w 400050"/>
              <a:gd name="connsiteY10" fmla="*/ 320647 h 390525"/>
              <a:gd name="connsiteX11" fmla="*/ 328136 w 400050"/>
              <a:gd name="connsiteY11" fmla="*/ 196822 h 390525"/>
              <a:gd name="connsiteX12" fmla="*/ 203359 w 400050"/>
              <a:gd name="connsiteY12" fmla="*/ 72997 h 390525"/>
              <a:gd name="connsiteX13" fmla="*/ 110966 w 400050"/>
              <a:gd name="connsiteY13" fmla="*/ 108239 h 390525"/>
              <a:gd name="connsiteX14" fmla="*/ 70961 w 400050"/>
              <a:gd name="connsiteY14" fmla="*/ 196822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0050" h="390525">
                <a:moveTo>
                  <a:pt x="202406" y="384464"/>
                </a:moveTo>
                <a:cubicBezTo>
                  <a:pt x="201454" y="384464"/>
                  <a:pt x="200501" y="384464"/>
                  <a:pt x="199549" y="384464"/>
                </a:cubicBezTo>
                <a:cubicBezTo>
                  <a:pt x="93821" y="384464"/>
                  <a:pt x="7144" y="299692"/>
                  <a:pt x="7144" y="195869"/>
                </a:cubicBezTo>
                <a:lnTo>
                  <a:pt x="7144" y="194917"/>
                </a:lnTo>
                <a:cubicBezTo>
                  <a:pt x="9049" y="143482"/>
                  <a:pt x="30004" y="94904"/>
                  <a:pt x="68104" y="59662"/>
                </a:cubicBezTo>
                <a:cubicBezTo>
                  <a:pt x="105251" y="24419"/>
                  <a:pt x="154781" y="5369"/>
                  <a:pt x="206216" y="7274"/>
                </a:cubicBezTo>
                <a:cubicBezTo>
                  <a:pt x="308134" y="10132"/>
                  <a:pt x="391001" y="92999"/>
                  <a:pt x="393859" y="194917"/>
                </a:cubicBezTo>
                <a:lnTo>
                  <a:pt x="393859" y="196822"/>
                </a:lnTo>
                <a:cubicBezTo>
                  <a:pt x="391001" y="300644"/>
                  <a:pt x="306229" y="384464"/>
                  <a:pt x="202406" y="384464"/>
                </a:cubicBezTo>
                <a:close/>
                <a:moveTo>
                  <a:pt x="70961" y="196822"/>
                </a:moveTo>
                <a:cubicBezTo>
                  <a:pt x="70961" y="264449"/>
                  <a:pt x="129064" y="320647"/>
                  <a:pt x="199549" y="320647"/>
                </a:cubicBezTo>
                <a:cubicBezTo>
                  <a:pt x="270034" y="321599"/>
                  <a:pt x="327184" y="266354"/>
                  <a:pt x="328136" y="196822"/>
                </a:cubicBezTo>
                <a:cubicBezTo>
                  <a:pt x="325279" y="129194"/>
                  <a:pt x="270986" y="74902"/>
                  <a:pt x="203359" y="72997"/>
                </a:cubicBezTo>
                <a:cubicBezTo>
                  <a:pt x="169069" y="72044"/>
                  <a:pt x="136684" y="84427"/>
                  <a:pt x="110966" y="108239"/>
                </a:cubicBezTo>
                <a:cubicBezTo>
                  <a:pt x="86201" y="130147"/>
                  <a:pt x="71914" y="162532"/>
                  <a:pt x="70961" y="196822"/>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2" name="Freeform: Shape 547">
            <a:extLst>
              <a:ext uri="{FF2B5EF4-FFF2-40B4-BE49-F238E27FC236}">
                <a16:creationId xmlns:a16="http://schemas.microsoft.com/office/drawing/2014/main" id="{89163E38-6984-4463-83D3-49845F88FB78}"/>
              </a:ext>
            </a:extLst>
          </p:cNvPr>
          <p:cNvSpPr/>
          <p:nvPr/>
        </p:nvSpPr>
        <p:spPr>
          <a:xfrm>
            <a:off x="1923011" y="5316471"/>
            <a:ext cx="18769" cy="16981"/>
          </a:xfrm>
          <a:custGeom>
            <a:avLst/>
            <a:gdLst>
              <a:gd name="connsiteX0" fmla="*/ 397669 w 400050"/>
              <a:gd name="connsiteY0" fmla="*/ 182404 h 361950"/>
              <a:gd name="connsiteX1" fmla="*/ 202406 w 400050"/>
              <a:gd name="connsiteY1" fmla="*/ 357664 h 361950"/>
              <a:gd name="connsiteX2" fmla="*/ 7144 w 400050"/>
              <a:gd name="connsiteY2" fmla="*/ 182404 h 361950"/>
              <a:gd name="connsiteX3" fmla="*/ 7144 w 400050"/>
              <a:gd name="connsiteY3" fmla="*/ 182404 h 361950"/>
              <a:gd name="connsiteX4" fmla="*/ 202406 w 400050"/>
              <a:gd name="connsiteY4" fmla="*/ 7144 h 361950"/>
              <a:gd name="connsiteX5" fmla="*/ 397669 w 400050"/>
              <a:gd name="connsiteY5" fmla="*/ 18240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61950">
                <a:moveTo>
                  <a:pt x="397669" y="182404"/>
                </a:moveTo>
                <a:cubicBezTo>
                  <a:pt x="397669" y="279559"/>
                  <a:pt x="310039" y="357664"/>
                  <a:pt x="202406" y="357664"/>
                </a:cubicBezTo>
                <a:cubicBezTo>
                  <a:pt x="94774" y="357664"/>
                  <a:pt x="7144" y="279559"/>
                  <a:pt x="7144" y="182404"/>
                </a:cubicBezTo>
                <a:lnTo>
                  <a:pt x="7144" y="182404"/>
                </a:lnTo>
                <a:cubicBezTo>
                  <a:pt x="7144" y="85249"/>
                  <a:pt x="94774" y="7144"/>
                  <a:pt x="202406" y="7144"/>
                </a:cubicBezTo>
                <a:cubicBezTo>
                  <a:pt x="310039" y="7144"/>
                  <a:pt x="397669" y="86201"/>
                  <a:pt x="397669" y="182404"/>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3" name="Freeform: Shape 548">
            <a:extLst>
              <a:ext uri="{FF2B5EF4-FFF2-40B4-BE49-F238E27FC236}">
                <a16:creationId xmlns:a16="http://schemas.microsoft.com/office/drawing/2014/main" id="{AA8D9483-BD2B-4408-8A71-A0A2ECB129A9}"/>
              </a:ext>
            </a:extLst>
          </p:cNvPr>
          <p:cNvSpPr/>
          <p:nvPr/>
        </p:nvSpPr>
        <p:spPr>
          <a:xfrm>
            <a:off x="1921223" y="5314683"/>
            <a:ext cx="22343" cy="20556"/>
          </a:xfrm>
          <a:custGeom>
            <a:avLst/>
            <a:gdLst>
              <a:gd name="connsiteX0" fmla="*/ 240506 w 476250"/>
              <a:gd name="connsiteY0" fmla="*/ 433864 h 438150"/>
              <a:gd name="connsiteX1" fmla="*/ 7144 w 476250"/>
              <a:gd name="connsiteY1" fmla="*/ 220504 h 438150"/>
              <a:gd name="connsiteX2" fmla="*/ 240506 w 476250"/>
              <a:gd name="connsiteY2" fmla="*/ 7144 h 438150"/>
              <a:gd name="connsiteX3" fmla="*/ 473869 w 476250"/>
              <a:gd name="connsiteY3" fmla="*/ 220504 h 438150"/>
              <a:gd name="connsiteX4" fmla="*/ 240506 w 476250"/>
              <a:gd name="connsiteY4" fmla="*/ 433864 h 438150"/>
              <a:gd name="connsiteX5" fmla="*/ 240506 w 476250"/>
              <a:gd name="connsiteY5" fmla="*/ 83344 h 438150"/>
              <a:gd name="connsiteX6" fmla="*/ 83344 w 476250"/>
              <a:gd name="connsiteY6" fmla="*/ 220504 h 438150"/>
              <a:gd name="connsiteX7" fmla="*/ 240506 w 476250"/>
              <a:gd name="connsiteY7" fmla="*/ 357664 h 438150"/>
              <a:gd name="connsiteX8" fmla="*/ 397669 w 476250"/>
              <a:gd name="connsiteY8" fmla="*/ 220504 h 438150"/>
              <a:gd name="connsiteX9" fmla="*/ 240506 w 476250"/>
              <a:gd name="connsiteY9" fmla="*/ 83344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0" h="438150">
                <a:moveTo>
                  <a:pt x="240506" y="433864"/>
                </a:moveTo>
                <a:cubicBezTo>
                  <a:pt x="111919" y="433864"/>
                  <a:pt x="7144" y="338614"/>
                  <a:pt x="7144" y="220504"/>
                </a:cubicBezTo>
                <a:cubicBezTo>
                  <a:pt x="7144" y="102394"/>
                  <a:pt x="111919" y="7144"/>
                  <a:pt x="240506" y="7144"/>
                </a:cubicBezTo>
                <a:cubicBezTo>
                  <a:pt x="369094" y="7144"/>
                  <a:pt x="473869" y="102394"/>
                  <a:pt x="473869" y="220504"/>
                </a:cubicBezTo>
                <a:cubicBezTo>
                  <a:pt x="473869" y="338614"/>
                  <a:pt x="369094" y="433864"/>
                  <a:pt x="240506" y="433864"/>
                </a:cubicBezTo>
                <a:close/>
                <a:moveTo>
                  <a:pt x="240506" y="83344"/>
                </a:moveTo>
                <a:cubicBezTo>
                  <a:pt x="153829" y="83344"/>
                  <a:pt x="83344" y="145256"/>
                  <a:pt x="83344" y="220504"/>
                </a:cubicBezTo>
                <a:cubicBezTo>
                  <a:pt x="83344" y="295751"/>
                  <a:pt x="153829" y="357664"/>
                  <a:pt x="240506" y="357664"/>
                </a:cubicBezTo>
                <a:cubicBezTo>
                  <a:pt x="327184" y="357664"/>
                  <a:pt x="397669" y="295751"/>
                  <a:pt x="397669" y="220504"/>
                </a:cubicBezTo>
                <a:cubicBezTo>
                  <a:pt x="397669" y="145256"/>
                  <a:pt x="327184" y="83344"/>
                  <a:pt x="240506"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4" name="Freeform: Shape 549">
            <a:extLst>
              <a:ext uri="{FF2B5EF4-FFF2-40B4-BE49-F238E27FC236}">
                <a16:creationId xmlns:a16="http://schemas.microsoft.com/office/drawing/2014/main" id="{3E08AC8A-8640-49F7-927B-185496F6518A}"/>
              </a:ext>
            </a:extLst>
          </p:cNvPr>
          <p:cNvSpPr/>
          <p:nvPr/>
        </p:nvSpPr>
        <p:spPr>
          <a:xfrm>
            <a:off x="1958984" y="5333541"/>
            <a:ext cx="15640" cy="16087"/>
          </a:xfrm>
          <a:custGeom>
            <a:avLst/>
            <a:gdLst>
              <a:gd name="connsiteX0" fmla="*/ 330994 w 333375"/>
              <a:gd name="connsiteY0" fmla="*/ 175736 h 342900"/>
              <a:gd name="connsiteX1" fmla="*/ 169069 w 333375"/>
              <a:gd name="connsiteY1" fmla="*/ 344329 h 342900"/>
              <a:gd name="connsiteX2" fmla="*/ 7144 w 333375"/>
              <a:gd name="connsiteY2" fmla="*/ 175736 h 342900"/>
              <a:gd name="connsiteX3" fmla="*/ 169069 w 333375"/>
              <a:gd name="connsiteY3" fmla="*/ 7144 h 342900"/>
              <a:gd name="connsiteX4" fmla="*/ 330994 w 333375"/>
              <a:gd name="connsiteY4" fmla="*/ 175736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342900">
                <a:moveTo>
                  <a:pt x="330994" y="175736"/>
                </a:moveTo>
                <a:cubicBezTo>
                  <a:pt x="330994" y="269081"/>
                  <a:pt x="258604" y="344329"/>
                  <a:pt x="169069" y="344329"/>
                </a:cubicBezTo>
                <a:cubicBezTo>
                  <a:pt x="79534" y="344329"/>
                  <a:pt x="7144" y="269081"/>
                  <a:pt x="7144" y="175736"/>
                </a:cubicBezTo>
                <a:cubicBezTo>
                  <a:pt x="7144" y="82391"/>
                  <a:pt x="79534" y="7144"/>
                  <a:pt x="169069" y="7144"/>
                </a:cubicBezTo>
                <a:cubicBezTo>
                  <a:pt x="258604" y="7144"/>
                  <a:pt x="330994" y="82391"/>
                  <a:pt x="330994" y="175736"/>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5" name="Freeform: Shape 550">
            <a:extLst>
              <a:ext uri="{FF2B5EF4-FFF2-40B4-BE49-F238E27FC236}">
                <a16:creationId xmlns:a16="http://schemas.microsoft.com/office/drawing/2014/main" id="{31505F03-1E6B-4C65-989B-53E721053AD7}"/>
              </a:ext>
            </a:extLst>
          </p:cNvPr>
          <p:cNvSpPr/>
          <p:nvPr/>
        </p:nvSpPr>
        <p:spPr>
          <a:xfrm>
            <a:off x="1957197" y="5331753"/>
            <a:ext cx="19216" cy="19662"/>
          </a:xfrm>
          <a:custGeom>
            <a:avLst/>
            <a:gdLst>
              <a:gd name="connsiteX0" fmla="*/ 207169 w 409575"/>
              <a:gd name="connsiteY0" fmla="*/ 420529 h 419100"/>
              <a:gd name="connsiteX1" fmla="*/ 7144 w 409575"/>
              <a:gd name="connsiteY1" fmla="*/ 213836 h 419100"/>
              <a:gd name="connsiteX2" fmla="*/ 207169 w 409575"/>
              <a:gd name="connsiteY2" fmla="*/ 7144 h 419100"/>
              <a:gd name="connsiteX3" fmla="*/ 407194 w 409575"/>
              <a:gd name="connsiteY3" fmla="*/ 213836 h 419100"/>
              <a:gd name="connsiteX4" fmla="*/ 207169 w 409575"/>
              <a:gd name="connsiteY4" fmla="*/ 420529 h 419100"/>
              <a:gd name="connsiteX5" fmla="*/ 207169 w 409575"/>
              <a:gd name="connsiteY5" fmla="*/ 83344 h 419100"/>
              <a:gd name="connsiteX6" fmla="*/ 83344 w 409575"/>
              <a:gd name="connsiteY6" fmla="*/ 213836 h 419100"/>
              <a:gd name="connsiteX7" fmla="*/ 207169 w 409575"/>
              <a:gd name="connsiteY7" fmla="*/ 344329 h 419100"/>
              <a:gd name="connsiteX8" fmla="*/ 330994 w 409575"/>
              <a:gd name="connsiteY8" fmla="*/ 213836 h 419100"/>
              <a:gd name="connsiteX9" fmla="*/ 207169 w 409575"/>
              <a:gd name="connsiteY9" fmla="*/ 83344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575" h="419100">
                <a:moveTo>
                  <a:pt x="207169" y="420529"/>
                </a:moveTo>
                <a:cubicBezTo>
                  <a:pt x="96679" y="420529"/>
                  <a:pt x="7144" y="328136"/>
                  <a:pt x="7144" y="213836"/>
                </a:cubicBezTo>
                <a:cubicBezTo>
                  <a:pt x="7144" y="99536"/>
                  <a:pt x="96679" y="7144"/>
                  <a:pt x="207169" y="7144"/>
                </a:cubicBezTo>
                <a:cubicBezTo>
                  <a:pt x="317659" y="7144"/>
                  <a:pt x="407194" y="99536"/>
                  <a:pt x="407194" y="213836"/>
                </a:cubicBezTo>
                <a:cubicBezTo>
                  <a:pt x="407194" y="328136"/>
                  <a:pt x="317659" y="420529"/>
                  <a:pt x="207169" y="420529"/>
                </a:cubicBezTo>
                <a:close/>
                <a:moveTo>
                  <a:pt x="207169" y="83344"/>
                </a:moveTo>
                <a:cubicBezTo>
                  <a:pt x="138589" y="83344"/>
                  <a:pt x="83344" y="141446"/>
                  <a:pt x="83344" y="213836"/>
                </a:cubicBezTo>
                <a:cubicBezTo>
                  <a:pt x="83344" y="286226"/>
                  <a:pt x="138589" y="344329"/>
                  <a:pt x="207169" y="344329"/>
                </a:cubicBezTo>
                <a:cubicBezTo>
                  <a:pt x="275749" y="344329"/>
                  <a:pt x="330994" y="286226"/>
                  <a:pt x="330994" y="213836"/>
                </a:cubicBezTo>
                <a:cubicBezTo>
                  <a:pt x="330994" y="141446"/>
                  <a:pt x="275749" y="83344"/>
                  <a:pt x="207169"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6" name="Freeform: Shape 551">
            <a:extLst>
              <a:ext uri="{FF2B5EF4-FFF2-40B4-BE49-F238E27FC236}">
                <a16:creationId xmlns:a16="http://schemas.microsoft.com/office/drawing/2014/main" id="{F77E6E19-0547-45D3-B0BF-AADDE832FFE8}"/>
              </a:ext>
            </a:extLst>
          </p:cNvPr>
          <p:cNvSpPr/>
          <p:nvPr/>
        </p:nvSpPr>
        <p:spPr>
          <a:xfrm>
            <a:off x="1974177" y="5363884"/>
            <a:ext cx="14300" cy="17427"/>
          </a:xfrm>
          <a:custGeom>
            <a:avLst/>
            <a:gdLst>
              <a:gd name="connsiteX0" fmla="*/ 304324 w 304800"/>
              <a:gd name="connsiteY0" fmla="*/ 189071 h 371475"/>
              <a:gd name="connsiteX1" fmla="*/ 155734 w 304800"/>
              <a:gd name="connsiteY1" fmla="*/ 370999 h 371475"/>
              <a:gd name="connsiteX2" fmla="*/ 7144 w 304800"/>
              <a:gd name="connsiteY2" fmla="*/ 189071 h 371475"/>
              <a:gd name="connsiteX3" fmla="*/ 155734 w 304800"/>
              <a:gd name="connsiteY3" fmla="*/ 7144 h 371475"/>
              <a:gd name="connsiteX4" fmla="*/ 304324 w 304800"/>
              <a:gd name="connsiteY4" fmla="*/ 189071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71475">
                <a:moveTo>
                  <a:pt x="304324" y="189071"/>
                </a:moveTo>
                <a:cubicBezTo>
                  <a:pt x="304324" y="289084"/>
                  <a:pt x="237649" y="370999"/>
                  <a:pt x="155734" y="370999"/>
                </a:cubicBezTo>
                <a:cubicBezTo>
                  <a:pt x="73819" y="370999"/>
                  <a:pt x="7144" y="290036"/>
                  <a:pt x="7144" y="189071"/>
                </a:cubicBezTo>
                <a:cubicBezTo>
                  <a:pt x="7144" y="88106"/>
                  <a:pt x="73819" y="7144"/>
                  <a:pt x="155734" y="7144"/>
                </a:cubicBezTo>
                <a:cubicBezTo>
                  <a:pt x="237649" y="7144"/>
                  <a:pt x="304324" y="88106"/>
                  <a:pt x="304324" y="189071"/>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7" name="Freeform: Shape 552">
            <a:extLst>
              <a:ext uri="{FF2B5EF4-FFF2-40B4-BE49-F238E27FC236}">
                <a16:creationId xmlns:a16="http://schemas.microsoft.com/office/drawing/2014/main" id="{E59F7781-DE7F-4D60-82B6-54F7D84F1ED3}"/>
              </a:ext>
            </a:extLst>
          </p:cNvPr>
          <p:cNvSpPr/>
          <p:nvPr/>
        </p:nvSpPr>
        <p:spPr>
          <a:xfrm>
            <a:off x="1972390" y="5362096"/>
            <a:ext cx="17875" cy="21003"/>
          </a:xfrm>
          <a:custGeom>
            <a:avLst/>
            <a:gdLst>
              <a:gd name="connsiteX0" fmla="*/ 193834 w 381000"/>
              <a:gd name="connsiteY0" fmla="*/ 447199 h 447675"/>
              <a:gd name="connsiteX1" fmla="*/ 7144 w 381000"/>
              <a:gd name="connsiteY1" fmla="*/ 227171 h 447675"/>
              <a:gd name="connsiteX2" fmla="*/ 193834 w 381000"/>
              <a:gd name="connsiteY2" fmla="*/ 7144 h 447675"/>
              <a:gd name="connsiteX3" fmla="*/ 380524 w 381000"/>
              <a:gd name="connsiteY3" fmla="*/ 227171 h 447675"/>
              <a:gd name="connsiteX4" fmla="*/ 193834 w 381000"/>
              <a:gd name="connsiteY4" fmla="*/ 447199 h 447675"/>
              <a:gd name="connsiteX5" fmla="*/ 193834 w 381000"/>
              <a:gd name="connsiteY5" fmla="*/ 83344 h 447675"/>
              <a:gd name="connsiteX6" fmla="*/ 83344 w 381000"/>
              <a:gd name="connsiteY6" fmla="*/ 227171 h 447675"/>
              <a:gd name="connsiteX7" fmla="*/ 193834 w 381000"/>
              <a:gd name="connsiteY7" fmla="*/ 370999 h 447675"/>
              <a:gd name="connsiteX8" fmla="*/ 304324 w 381000"/>
              <a:gd name="connsiteY8" fmla="*/ 227171 h 447675"/>
              <a:gd name="connsiteX9" fmla="*/ 193834 w 381000"/>
              <a:gd name="connsiteY9" fmla="*/ 83344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447675">
                <a:moveTo>
                  <a:pt x="193834" y="447199"/>
                </a:moveTo>
                <a:cubicBezTo>
                  <a:pt x="90964" y="447199"/>
                  <a:pt x="7144" y="348139"/>
                  <a:pt x="7144" y="227171"/>
                </a:cubicBezTo>
                <a:cubicBezTo>
                  <a:pt x="7144" y="106204"/>
                  <a:pt x="90964" y="7144"/>
                  <a:pt x="193834" y="7144"/>
                </a:cubicBezTo>
                <a:cubicBezTo>
                  <a:pt x="296704" y="7144"/>
                  <a:pt x="380524" y="106204"/>
                  <a:pt x="380524" y="227171"/>
                </a:cubicBezTo>
                <a:cubicBezTo>
                  <a:pt x="380524" y="348139"/>
                  <a:pt x="296704" y="447199"/>
                  <a:pt x="193834" y="447199"/>
                </a:cubicBezTo>
                <a:close/>
                <a:moveTo>
                  <a:pt x="193834" y="83344"/>
                </a:moveTo>
                <a:cubicBezTo>
                  <a:pt x="132874" y="83344"/>
                  <a:pt x="83344" y="148114"/>
                  <a:pt x="83344" y="227171"/>
                </a:cubicBezTo>
                <a:cubicBezTo>
                  <a:pt x="83344" y="306229"/>
                  <a:pt x="132874" y="370999"/>
                  <a:pt x="193834" y="370999"/>
                </a:cubicBezTo>
                <a:cubicBezTo>
                  <a:pt x="253841" y="370999"/>
                  <a:pt x="304324" y="305276"/>
                  <a:pt x="304324" y="227171"/>
                </a:cubicBezTo>
                <a:cubicBezTo>
                  <a:pt x="304324" y="148114"/>
                  <a:pt x="254794" y="83344"/>
                  <a:pt x="193834"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8" name="Freeform: Shape 553">
            <a:extLst>
              <a:ext uri="{FF2B5EF4-FFF2-40B4-BE49-F238E27FC236}">
                <a16:creationId xmlns:a16="http://schemas.microsoft.com/office/drawing/2014/main" id="{EB78185E-873A-41FE-A1FD-7E6076B81BA1}"/>
              </a:ext>
            </a:extLst>
          </p:cNvPr>
          <p:cNvSpPr/>
          <p:nvPr/>
        </p:nvSpPr>
        <p:spPr>
          <a:xfrm>
            <a:off x="1967921" y="5391679"/>
            <a:ext cx="13853" cy="14300"/>
          </a:xfrm>
          <a:custGeom>
            <a:avLst/>
            <a:gdLst>
              <a:gd name="connsiteX0" fmla="*/ 289084 w 295275"/>
              <a:gd name="connsiteY0" fmla="*/ 155734 h 304800"/>
              <a:gd name="connsiteX1" fmla="*/ 148114 w 295275"/>
              <a:gd name="connsiteY1" fmla="*/ 304324 h 304800"/>
              <a:gd name="connsiteX2" fmla="*/ 7144 w 295275"/>
              <a:gd name="connsiteY2" fmla="*/ 155734 h 304800"/>
              <a:gd name="connsiteX3" fmla="*/ 7144 w 295275"/>
              <a:gd name="connsiteY3" fmla="*/ 155734 h 304800"/>
              <a:gd name="connsiteX4" fmla="*/ 148114 w 295275"/>
              <a:gd name="connsiteY4" fmla="*/ 7144 h 304800"/>
              <a:gd name="connsiteX5" fmla="*/ 289084 w 295275"/>
              <a:gd name="connsiteY5" fmla="*/ 1557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304800">
                <a:moveTo>
                  <a:pt x="289084" y="155734"/>
                </a:moveTo>
                <a:cubicBezTo>
                  <a:pt x="289084" y="237649"/>
                  <a:pt x="226219" y="304324"/>
                  <a:pt x="148114" y="304324"/>
                </a:cubicBezTo>
                <a:cubicBezTo>
                  <a:pt x="70009" y="304324"/>
                  <a:pt x="7144" y="237649"/>
                  <a:pt x="7144" y="155734"/>
                </a:cubicBezTo>
                <a:lnTo>
                  <a:pt x="7144" y="155734"/>
                </a:lnTo>
                <a:cubicBezTo>
                  <a:pt x="7144" y="73819"/>
                  <a:pt x="70009" y="7144"/>
                  <a:pt x="148114" y="7144"/>
                </a:cubicBezTo>
                <a:cubicBezTo>
                  <a:pt x="226219" y="7144"/>
                  <a:pt x="289084" y="73819"/>
                  <a:pt x="289084" y="155734"/>
                </a:cubicBez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29" name="Freeform: Shape 554">
            <a:extLst>
              <a:ext uri="{FF2B5EF4-FFF2-40B4-BE49-F238E27FC236}">
                <a16:creationId xmlns:a16="http://schemas.microsoft.com/office/drawing/2014/main" id="{02894837-EC3E-4EEA-AD2E-E2F07B47B461}"/>
              </a:ext>
            </a:extLst>
          </p:cNvPr>
          <p:cNvSpPr/>
          <p:nvPr/>
        </p:nvSpPr>
        <p:spPr>
          <a:xfrm>
            <a:off x="1966134" y="5389891"/>
            <a:ext cx="17428" cy="17875"/>
          </a:xfrm>
          <a:custGeom>
            <a:avLst/>
            <a:gdLst>
              <a:gd name="connsiteX0" fmla="*/ 186214 w 371475"/>
              <a:gd name="connsiteY0" fmla="*/ 380524 h 381000"/>
              <a:gd name="connsiteX1" fmla="*/ 7144 w 371475"/>
              <a:gd name="connsiteY1" fmla="*/ 193834 h 381000"/>
              <a:gd name="connsiteX2" fmla="*/ 186214 w 371475"/>
              <a:gd name="connsiteY2" fmla="*/ 7144 h 381000"/>
              <a:gd name="connsiteX3" fmla="*/ 365284 w 371475"/>
              <a:gd name="connsiteY3" fmla="*/ 193834 h 381000"/>
              <a:gd name="connsiteX4" fmla="*/ 186214 w 371475"/>
              <a:gd name="connsiteY4" fmla="*/ 380524 h 381000"/>
              <a:gd name="connsiteX5" fmla="*/ 186214 w 371475"/>
              <a:gd name="connsiteY5" fmla="*/ 83344 h 381000"/>
              <a:gd name="connsiteX6" fmla="*/ 83344 w 371475"/>
              <a:gd name="connsiteY6" fmla="*/ 193834 h 381000"/>
              <a:gd name="connsiteX7" fmla="*/ 186214 w 371475"/>
              <a:gd name="connsiteY7" fmla="*/ 304324 h 381000"/>
              <a:gd name="connsiteX8" fmla="*/ 289084 w 371475"/>
              <a:gd name="connsiteY8" fmla="*/ 193834 h 381000"/>
              <a:gd name="connsiteX9" fmla="*/ 186214 w 371475"/>
              <a:gd name="connsiteY9" fmla="*/ 833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75" h="381000">
                <a:moveTo>
                  <a:pt x="186214" y="380524"/>
                </a:moveTo>
                <a:cubicBezTo>
                  <a:pt x="87154" y="380524"/>
                  <a:pt x="7144" y="296704"/>
                  <a:pt x="7144" y="193834"/>
                </a:cubicBezTo>
                <a:cubicBezTo>
                  <a:pt x="7144" y="90964"/>
                  <a:pt x="87154" y="7144"/>
                  <a:pt x="186214" y="7144"/>
                </a:cubicBezTo>
                <a:cubicBezTo>
                  <a:pt x="285274" y="7144"/>
                  <a:pt x="365284" y="90964"/>
                  <a:pt x="365284" y="193834"/>
                </a:cubicBezTo>
                <a:cubicBezTo>
                  <a:pt x="365284" y="296704"/>
                  <a:pt x="285274" y="380524"/>
                  <a:pt x="186214" y="380524"/>
                </a:cubicBezTo>
                <a:close/>
                <a:moveTo>
                  <a:pt x="186214" y="83344"/>
                </a:moveTo>
                <a:cubicBezTo>
                  <a:pt x="129064" y="83344"/>
                  <a:pt x="83344" y="132874"/>
                  <a:pt x="83344" y="193834"/>
                </a:cubicBezTo>
                <a:cubicBezTo>
                  <a:pt x="83344" y="254794"/>
                  <a:pt x="129064" y="304324"/>
                  <a:pt x="186214" y="304324"/>
                </a:cubicBezTo>
                <a:cubicBezTo>
                  <a:pt x="243364" y="304324"/>
                  <a:pt x="289084" y="254794"/>
                  <a:pt x="289084" y="193834"/>
                </a:cubicBezTo>
                <a:cubicBezTo>
                  <a:pt x="289084" y="132874"/>
                  <a:pt x="243364" y="83344"/>
                  <a:pt x="186214" y="83344"/>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30" name="Freeform: Shape 555">
            <a:extLst>
              <a:ext uri="{FF2B5EF4-FFF2-40B4-BE49-F238E27FC236}">
                <a16:creationId xmlns:a16="http://schemas.microsoft.com/office/drawing/2014/main" id="{51D92B10-0070-44D6-B98C-9745754F56CF}"/>
              </a:ext>
            </a:extLst>
          </p:cNvPr>
          <p:cNvSpPr/>
          <p:nvPr/>
        </p:nvSpPr>
        <p:spPr>
          <a:xfrm>
            <a:off x="1946069" y="5412458"/>
            <a:ext cx="16534" cy="11172"/>
          </a:xfrm>
          <a:custGeom>
            <a:avLst/>
            <a:gdLst>
              <a:gd name="connsiteX0" fmla="*/ 346234 w 352425"/>
              <a:gd name="connsiteY0" fmla="*/ 120491 h 238125"/>
              <a:gd name="connsiteX1" fmla="*/ 176689 w 352425"/>
              <a:gd name="connsiteY1" fmla="*/ 233839 h 238125"/>
              <a:gd name="connsiteX2" fmla="*/ 7144 w 352425"/>
              <a:gd name="connsiteY2" fmla="*/ 120491 h 238125"/>
              <a:gd name="connsiteX3" fmla="*/ 7144 w 352425"/>
              <a:gd name="connsiteY3" fmla="*/ 120491 h 238125"/>
              <a:gd name="connsiteX4" fmla="*/ 176689 w 352425"/>
              <a:gd name="connsiteY4" fmla="*/ 7144 h 238125"/>
              <a:gd name="connsiteX5" fmla="*/ 346234 w 352425"/>
              <a:gd name="connsiteY5" fmla="*/ 120491 h 238125"/>
              <a:gd name="connsiteX6" fmla="*/ 346234 w 352425"/>
              <a:gd name="connsiteY6" fmla="*/ 12049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425" h="238125">
                <a:moveTo>
                  <a:pt x="346234" y="120491"/>
                </a:moveTo>
                <a:cubicBezTo>
                  <a:pt x="346234" y="183356"/>
                  <a:pt x="270034" y="233839"/>
                  <a:pt x="176689" y="233839"/>
                </a:cubicBezTo>
                <a:cubicBezTo>
                  <a:pt x="83344" y="233839"/>
                  <a:pt x="7144" y="183356"/>
                  <a:pt x="7144" y="120491"/>
                </a:cubicBezTo>
                <a:lnTo>
                  <a:pt x="7144" y="120491"/>
                </a:lnTo>
                <a:cubicBezTo>
                  <a:pt x="7144" y="57626"/>
                  <a:pt x="83344" y="7144"/>
                  <a:pt x="176689" y="7144"/>
                </a:cubicBezTo>
                <a:cubicBezTo>
                  <a:pt x="270034" y="7144"/>
                  <a:pt x="346234" y="57626"/>
                  <a:pt x="346234" y="120491"/>
                </a:cubicBezTo>
                <a:lnTo>
                  <a:pt x="346234" y="120491"/>
                </a:ln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31" name="Freeform: Shape 556">
            <a:extLst>
              <a:ext uri="{FF2B5EF4-FFF2-40B4-BE49-F238E27FC236}">
                <a16:creationId xmlns:a16="http://schemas.microsoft.com/office/drawing/2014/main" id="{D3F7BE56-7FAA-4D5D-883E-661CBCFC888D}"/>
              </a:ext>
            </a:extLst>
          </p:cNvPr>
          <p:cNvSpPr/>
          <p:nvPr/>
        </p:nvSpPr>
        <p:spPr>
          <a:xfrm>
            <a:off x="1944773" y="5411162"/>
            <a:ext cx="18769" cy="13853"/>
          </a:xfrm>
          <a:custGeom>
            <a:avLst/>
            <a:gdLst>
              <a:gd name="connsiteX0" fmla="*/ 204311 w 400050"/>
              <a:gd name="connsiteY0" fmla="*/ 289084 h 295275"/>
              <a:gd name="connsiteX1" fmla="*/ 7144 w 400050"/>
              <a:gd name="connsiteY1" fmla="*/ 148114 h 295275"/>
              <a:gd name="connsiteX2" fmla="*/ 204311 w 400050"/>
              <a:gd name="connsiteY2" fmla="*/ 7144 h 295275"/>
              <a:gd name="connsiteX3" fmla="*/ 401479 w 400050"/>
              <a:gd name="connsiteY3" fmla="*/ 148114 h 295275"/>
              <a:gd name="connsiteX4" fmla="*/ 204311 w 400050"/>
              <a:gd name="connsiteY4" fmla="*/ 289084 h 295275"/>
              <a:gd name="connsiteX5" fmla="*/ 204311 w 400050"/>
              <a:gd name="connsiteY5" fmla="*/ 62389 h 295275"/>
              <a:gd name="connsiteX6" fmla="*/ 62389 w 400050"/>
              <a:gd name="connsiteY6" fmla="*/ 148114 h 295275"/>
              <a:gd name="connsiteX7" fmla="*/ 204311 w 400050"/>
              <a:gd name="connsiteY7" fmla="*/ 233839 h 295275"/>
              <a:gd name="connsiteX8" fmla="*/ 346234 w 400050"/>
              <a:gd name="connsiteY8" fmla="*/ 148114 h 295275"/>
              <a:gd name="connsiteX9" fmla="*/ 204311 w 400050"/>
              <a:gd name="connsiteY9" fmla="*/ 6238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295275">
                <a:moveTo>
                  <a:pt x="204311" y="289084"/>
                </a:moveTo>
                <a:cubicBezTo>
                  <a:pt x="93821" y="289084"/>
                  <a:pt x="7144" y="227171"/>
                  <a:pt x="7144" y="148114"/>
                </a:cubicBezTo>
                <a:cubicBezTo>
                  <a:pt x="7144" y="69056"/>
                  <a:pt x="93821" y="7144"/>
                  <a:pt x="204311" y="7144"/>
                </a:cubicBezTo>
                <a:cubicBezTo>
                  <a:pt x="314801" y="7144"/>
                  <a:pt x="401479" y="69056"/>
                  <a:pt x="401479" y="148114"/>
                </a:cubicBezTo>
                <a:cubicBezTo>
                  <a:pt x="401479" y="227171"/>
                  <a:pt x="314801" y="289084"/>
                  <a:pt x="204311" y="289084"/>
                </a:cubicBezTo>
                <a:close/>
                <a:moveTo>
                  <a:pt x="204311" y="62389"/>
                </a:moveTo>
                <a:cubicBezTo>
                  <a:pt x="127159" y="62389"/>
                  <a:pt x="62389" y="101441"/>
                  <a:pt x="62389" y="148114"/>
                </a:cubicBezTo>
                <a:cubicBezTo>
                  <a:pt x="62389" y="194786"/>
                  <a:pt x="127159" y="233839"/>
                  <a:pt x="204311" y="233839"/>
                </a:cubicBezTo>
                <a:cubicBezTo>
                  <a:pt x="281464" y="233839"/>
                  <a:pt x="346234" y="194786"/>
                  <a:pt x="346234" y="148114"/>
                </a:cubicBezTo>
                <a:cubicBezTo>
                  <a:pt x="346234" y="101441"/>
                  <a:pt x="281464" y="62389"/>
                  <a:pt x="204311" y="62389"/>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32" name="Freeform: Shape 557">
            <a:extLst>
              <a:ext uri="{FF2B5EF4-FFF2-40B4-BE49-F238E27FC236}">
                <a16:creationId xmlns:a16="http://schemas.microsoft.com/office/drawing/2014/main" id="{660FCBE2-E63B-4E75-A63B-F2DE7BE7E1BC}"/>
              </a:ext>
            </a:extLst>
          </p:cNvPr>
          <p:cNvSpPr/>
          <p:nvPr/>
        </p:nvSpPr>
        <p:spPr>
          <a:xfrm>
            <a:off x="1910767" y="5412235"/>
            <a:ext cx="15194" cy="9384"/>
          </a:xfrm>
          <a:custGeom>
            <a:avLst/>
            <a:gdLst>
              <a:gd name="connsiteX0" fmla="*/ 317659 w 323850"/>
              <a:gd name="connsiteY0" fmla="*/ 101441 h 200025"/>
              <a:gd name="connsiteX1" fmla="*/ 162401 w 323850"/>
              <a:gd name="connsiteY1" fmla="*/ 195739 h 200025"/>
              <a:gd name="connsiteX2" fmla="*/ 7144 w 323850"/>
              <a:gd name="connsiteY2" fmla="*/ 101441 h 200025"/>
              <a:gd name="connsiteX3" fmla="*/ 7144 w 323850"/>
              <a:gd name="connsiteY3" fmla="*/ 101441 h 200025"/>
              <a:gd name="connsiteX4" fmla="*/ 162401 w 323850"/>
              <a:gd name="connsiteY4" fmla="*/ 7144 h 200025"/>
              <a:gd name="connsiteX5" fmla="*/ 317659 w 323850"/>
              <a:gd name="connsiteY5" fmla="*/ 101441 h 200025"/>
              <a:gd name="connsiteX6" fmla="*/ 317659 w 323850"/>
              <a:gd name="connsiteY6" fmla="*/ 10144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200025">
                <a:moveTo>
                  <a:pt x="317659" y="101441"/>
                </a:moveTo>
                <a:cubicBezTo>
                  <a:pt x="317659" y="153829"/>
                  <a:pt x="248126" y="195739"/>
                  <a:pt x="162401" y="195739"/>
                </a:cubicBezTo>
                <a:cubicBezTo>
                  <a:pt x="76676" y="195739"/>
                  <a:pt x="7144" y="153829"/>
                  <a:pt x="7144" y="101441"/>
                </a:cubicBezTo>
                <a:lnTo>
                  <a:pt x="7144" y="101441"/>
                </a:lnTo>
                <a:cubicBezTo>
                  <a:pt x="7144" y="49054"/>
                  <a:pt x="76676" y="7144"/>
                  <a:pt x="162401" y="7144"/>
                </a:cubicBezTo>
                <a:cubicBezTo>
                  <a:pt x="247174" y="7144"/>
                  <a:pt x="317659" y="50006"/>
                  <a:pt x="317659" y="101441"/>
                </a:cubicBezTo>
                <a:lnTo>
                  <a:pt x="317659" y="101441"/>
                </a:ln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33" name="Freeform: Shape 558">
            <a:extLst>
              <a:ext uri="{FF2B5EF4-FFF2-40B4-BE49-F238E27FC236}">
                <a16:creationId xmlns:a16="http://schemas.microsoft.com/office/drawing/2014/main" id="{DABB2A85-4168-4A1F-868B-ADE0B8AA709F}"/>
              </a:ext>
            </a:extLst>
          </p:cNvPr>
          <p:cNvSpPr/>
          <p:nvPr/>
        </p:nvSpPr>
        <p:spPr>
          <a:xfrm>
            <a:off x="1909560" y="5411028"/>
            <a:ext cx="17428" cy="11618"/>
          </a:xfrm>
          <a:custGeom>
            <a:avLst/>
            <a:gdLst>
              <a:gd name="connsiteX0" fmla="*/ 188119 w 371475"/>
              <a:gd name="connsiteY0" fmla="*/ 247174 h 247650"/>
              <a:gd name="connsiteX1" fmla="*/ 7144 w 371475"/>
              <a:gd name="connsiteY1" fmla="*/ 127159 h 247650"/>
              <a:gd name="connsiteX2" fmla="*/ 188119 w 371475"/>
              <a:gd name="connsiteY2" fmla="*/ 7144 h 247650"/>
              <a:gd name="connsiteX3" fmla="*/ 369094 w 371475"/>
              <a:gd name="connsiteY3" fmla="*/ 127159 h 247650"/>
              <a:gd name="connsiteX4" fmla="*/ 369094 w 371475"/>
              <a:gd name="connsiteY4" fmla="*/ 127159 h 247650"/>
              <a:gd name="connsiteX5" fmla="*/ 188119 w 371475"/>
              <a:gd name="connsiteY5" fmla="*/ 247174 h 247650"/>
              <a:gd name="connsiteX6" fmla="*/ 188119 w 371475"/>
              <a:gd name="connsiteY6" fmla="*/ 58579 h 247650"/>
              <a:gd name="connsiteX7" fmla="*/ 58579 w 371475"/>
              <a:gd name="connsiteY7" fmla="*/ 127159 h 247650"/>
              <a:gd name="connsiteX8" fmla="*/ 188119 w 371475"/>
              <a:gd name="connsiteY8" fmla="*/ 195739 h 247650"/>
              <a:gd name="connsiteX9" fmla="*/ 317659 w 371475"/>
              <a:gd name="connsiteY9" fmla="*/ 127159 h 247650"/>
              <a:gd name="connsiteX10" fmla="*/ 317659 w 371475"/>
              <a:gd name="connsiteY10" fmla="*/ 127159 h 247650"/>
              <a:gd name="connsiteX11" fmla="*/ 284321 w 371475"/>
              <a:gd name="connsiteY11" fmla="*/ 82391 h 247650"/>
              <a:gd name="connsiteX12" fmla="*/ 188119 w 371475"/>
              <a:gd name="connsiteY12" fmla="*/ 5857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475" h="247650">
                <a:moveTo>
                  <a:pt x="188119" y="247174"/>
                </a:moveTo>
                <a:cubicBezTo>
                  <a:pt x="87154" y="247174"/>
                  <a:pt x="7144" y="194786"/>
                  <a:pt x="7144" y="127159"/>
                </a:cubicBezTo>
                <a:cubicBezTo>
                  <a:pt x="7144" y="60484"/>
                  <a:pt x="86201" y="7144"/>
                  <a:pt x="188119" y="7144"/>
                </a:cubicBezTo>
                <a:cubicBezTo>
                  <a:pt x="288131" y="7144"/>
                  <a:pt x="369094" y="60484"/>
                  <a:pt x="369094" y="127159"/>
                </a:cubicBezTo>
                <a:lnTo>
                  <a:pt x="369094" y="127159"/>
                </a:lnTo>
                <a:cubicBezTo>
                  <a:pt x="369094" y="194786"/>
                  <a:pt x="290036" y="247174"/>
                  <a:pt x="188119" y="247174"/>
                </a:cubicBezTo>
                <a:close/>
                <a:moveTo>
                  <a:pt x="188119" y="58579"/>
                </a:moveTo>
                <a:cubicBezTo>
                  <a:pt x="111919" y="58579"/>
                  <a:pt x="58579" y="94774"/>
                  <a:pt x="58579" y="127159"/>
                </a:cubicBezTo>
                <a:cubicBezTo>
                  <a:pt x="58579" y="159544"/>
                  <a:pt x="111919" y="195739"/>
                  <a:pt x="188119" y="195739"/>
                </a:cubicBezTo>
                <a:cubicBezTo>
                  <a:pt x="264319" y="195739"/>
                  <a:pt x="317659" y="159544"/>
                  <a:pt x="317659" y="127159"/>
                </a:cubicBezTo>
                <a:lnTo>
                  <a:pt x="317659" y="127159"/>
                </a:lnTo>
                <a:cubicBezTo>
                  <a:pt x="317659" y="111919"/>
                  <a:pt x="305276" y="95726"/>
                  <a:pt x="284321" y="82391"/>
                </a:cubicBezTo>
                <a:cubicBezTo>
                  <a:pt x="259556" y="67151"/>
                  <a:pt x="224314" y="58579"/>
                  <a:pt x="188119" y="58579"/>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34" name="Freeform: Shape 559">
            <a:extLst>
              <a:ext uri="{FF2B5EF4-FFF2-40B4-BE49-F238E27FC236}">
                <a16:creationId xmlns:a16="http://schemas.microsoft.com/office/drawing/2014/main" id="{1F237DDF-D7EC-4130-B49C-F906AF78C608}"/>
              </a:ext>
            </a:extLst>
          </p:cNvPr>
          <p:cNvSpPr/>
          <p:nvPr/>
        </p:nvSpPr>
        <p:spPr>
          <a:xfrm>
            <a:off x="1883866" y="5403521"/>
            <a:ext cx="15194" cy="6256"/>
          </a:xfrm>
          <a:custGeom>
            <a:avLst/>
            <a:gdLst>
              <a:gd name="connsiteX0" fmla="*/ 326231 w 323850"/>
              <a:gd name="connsiteY0" fmla="*/ 67151 h 133350"/>
              <a:gd name="connsiteX1" fmla="*/ 167164 w 323850"/>
              <a:gd name="connsiteY1" fmla="*/ 127159 h 133350"/>
              <a:gd name="connsiteX2" fmla="*/ 7144 w 323850"/>
              <a:gd name="connsiteY2" fmla="*/ 67151 h 133350"/>
              <a:gd name="connsiteX3" fmla="*/ 7144 w 323850"/>
              <a:gd name="connsiteY3" fmla="*/ 67151 h 133350"/>
              <a:gd name="connsiteX4" fmla="*/ 166211 w 323850"/>
              <a:gd name="connsiteY4" fmla="*/ 7144 h 133350"/>
              <a:gd name="connsiteX5" fmla="*/ 326231 w 323850"/>
              <a:gd name="connsiteY5" fmla="*/ 67151 h 133350"/>
              <a:gd name="connsiteX6" fmla="*/ 326231 w 323850"/>
              <a:gd name="connsiteY6" fmla="*/ 6715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133350">
                <a:moveTo>
                  <a:pt x="326231" y="67151"/>
                </a:moveTo>
                <a:cubicBezTo>
                  <a:pt x="326231" y="100489"/>
                  <a:pt x="254794" y="127159"/>
                  <a:pt x="167164" y="127159"/>
                </a:cubicBezTo>
                <a:cubicBezTo>
                  <a:pt x="79534" y="127159"/>
                  <a:pt x="8096" y="100489"/>
                  <a:pt x="7144" y="67151"/>
                </a:cubicBezTo>
                <a:lnTo>
                  <a:pt x="7144" y="67151"/>
                </a:lnTo>
                <a:cubicBezTo>
                  <a:pt x="7144" y="33814"/>
                  <a:pt x="78581" y="7144"/>
                  <a:pt x="166211" y="7144"/>
                </a:cubicBezTo>
                <a:cubicBezTo>
                  <a:pt x="254794" y="7144"/>
                  <a:pt x="326231" y="33814"/>
                  <a:pt x="326231" y="67151"/>
                </a:cubicBezTo>
                <a:lnTo>
                  <a:pt x="326231" y="67151"/>
                </a:lnTo>
                <a:close/>
              </a:path>
            </a:pathLst>
          </a:custGeom>
          <a:solidFill>
            <a:srgbClr val="BCBE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sp>
        <p:nvSpPr>
          <p:cNvPr id="835" name="Freeform: Shape 560">
            <a:extLst>
              <a:ext uri="{FF2B5EF4-FFF2-40B4-BE49-F238E27FC236}">
                <a16:creationId xmlns:a16="http://schemas.microsoft.com/office/drawing/2014/main" id="{A23E8139-0C29-406E-9062-2EF319224BB8}"/>
              </a:ext>
            </a:extLst>
          </p:cNvPr>
          <p:cNvSpPr/>
          <p:nvPr/>
        </p:nvSpPr>
        <p:spPr>
          <a:xfrm>
            <a:off x="1882748" y="5402360"/>
            <a:ext cx="17428" cy="8491"/>
          </a:xfrm>
          <a:custGeom>
            <a:avLst/>
            <a:gdLst>
              <a:gd name="connsiteX0" fmla="*/ 190976 w 371475"/>
              <a:gd name="connsiteY0" fmla="*/ 175736 h 180975"/>
              <a:gd name="connsiteX1" fmla="*/ 7144 w 371475"/>
              <a:gd name="connsiteY1" fmla="*/ 91916 h 180975"/>
              <a:gd name="connsiteX2" fmla="*/ 190024 w 371475"/>
              <a:gd name="connsiteY2" fmla="*/ 7144 h 180975"/>
              <a:gd name="connsiteX3" fmla="*/ 373856 w 371475"/>
              <a:gd name="connsiteY3" fmla="*/ 90964 h 180975"/>
              <a:gd name="connsiteX4" fmla="*/ 190976 w 371475"/>
              <a:gd name="connsiteY4" fmla="*/ 175736 h 180975"/>
              <a:gd name="connsiteX5" fmla="*/ 190024 w 371475"/>
              <a:gd name="connsiteY5" fmla="*/ 55721 h 180975"/>
              <a:gd name="connsiteX6" fmla="*/ 54769 w 371475"/>
              <a:gd name="connsiteY6" fmla="*/ 91916 h 180975"/>
              <a:gd name="connsiteX7" fmla="*/ 190976 w 371475"/>
              <a:gd name="connsiteY7" fmla="*/ 127159 h 180975"/>
              <a:gd name="connsiteX8" fmla="*/ 325279 w 371475"/>
              <a:gd name="connsiteY8" fmla="*/ 90964 h 180975"/>
              <a:gd name="connsiteX9" fmla="*/ 190024 w 371475"/>
              <a:gd name="connsiteY9" fmla="*/ 55721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75" h="180975">
                <a:moveTo>
                  <a:pt x="190976" y="175736"/>
                </a:moveTo>
                <a:cubicBezTo>
                  <a:pt x="103346" y="175736"/>
                  <a:pt x="8096" y="150019"/>
                  <a:pt x="7144" y="91916"/>
                </a:cubicBezTo>
                <a:cubicBezTo>
                  <a:pt x="7144" y="32861"/>
                  <a:pt x="102394" y="7144"/>
                  <a:pt x="190024" y="7144"/>
                </a:cubicBezTo>
                <a:cubicBezTo>
                  <a:pt x="278606" y="7144"/>
                  <a:pt x="373856" y="33814"/>
                  <a:pt x="373856" y="90964"/>
                </a:cubicBezTo>
                <a:cubicBezTo>
                  <a:pt x="373856" y="148114"/>
                  <a:pt x="279559" y="175736"/>
                  <a:pt x="190976" y="175736"/>
                </a:cubicBezTo>
                <a:close/>
                <a:moveTo>
                  <a:pt x="190024" y="55721"/>
                </a:moveTo>
                <a:cubicBezTo>
                  <a:pt x="106204" y="55721"/>
                  <a:pt x="57626" y="80486"/>
                  <a:pt x="54769" y="91916"/>
                </a:cubicBezTo>
                <a:cubicBezTo>
                  <a:pt x="56674" y="102394"/>
                  <a:pt x="105251" y="127159"/>
                  <a:pt x="190976" y="127159"/>
                </a:cubicBezTo>
                <a:cubicBezTo>
                  <a:pt x="274796" y="127159"/>
                  <a:pt x="323374" y="102394"/>
                  <a:pt x="325279" y="90964"/>
                </a:cubicBezTo>
                <a:cubicBezTo>
                  <a:pt x="323374" y="81439"/>
                  <a:pt x="273844" y="55721"/>
                  <a:pt x="190024" y="55721"/>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ＭＳ Ｐゴシック"/>
            </a:endParaRPr>
          </a:p>
        </p:txBody>
      </p:sp>
      <p:pic>
        <p:nvPicPr>
          <p:cNvPr id="836" name="Picture 835">
            <a:extLst>
              <a:ext uri="{FF2B5EF4-FFF2-40B4-BE49-F238E27FC236}">
                <a16:creationId xmlns:a16="http://schemas.microsoft.com/office/drawing/2014/main" id="{DC22F4A8-3B3A-4D99-81C3-F37DE15FFD3B}"/>
              </a:ext>
            </a:extLst>
          </p:cNvPr>
          <p:cNvPicPr>
            <a:picLocks noChangeAspect="1"/>
          </p:cNvPicPr>
          <p:nvPr/>
        </p:nvPicPr>
        <p:blipFill>
          <a:blip r:embed="rId9" cstate="email">
            <a:alphaModFix amt="80000"/>
            <a:extLst>
              <a:ext uri="{28A0092B-C50C-407E-A947-70E740481C1C}">
                <a14:useLocalDpi xmlns:a14="http://schemas.microsoft.com/office/drawing/2010/main"/>
              </a:ext>
            </a:extLst>
          </a:blip>
          <a:stretch>
            <a:fillRect/>
          </a:stretch>
        </p:blipFill>
        <p:spPr>
          <a:xfrm>
            <a:off x="1573921" y="6154151"/>
            <a:ext cx="400822" cy="259657"/>
          </a:xfrm>
          <a:prstGeom prst="rect">
            <a:avLst/>
          </a:prstGeom>
        </p:spPr>
      </p:pic>
      <p:pic>
        <p:nvPicPr>
          <p:cNvPr id="837" name="Picture 836">
            <a:extLst>
              <a:ext uri="{FF2B5EF4-FFF2-40B4-BE49-F238E27FC236}">
                <a16:creationId xmlns:a16="http://schemas.microsoft.com/office/drawing/2014/main" id="{FCF2DED2-C4A6-42C0-A53E-26FBDD5A0E72}"/>
              </a:ext>
            </a:extLst>
          </p:cNvPr>
          <p:cNvPicPr>
            <a:picLocks noChangeAspect="1"/>
          </p:cNvPicPr>
          <p:nvPr/>
        </p:nvPicPr>
        <p:blipFill>
          <a:blip r:embed="rId10" cstate="email">
            <a:biLevel thresh="50000"/>
            <a:alphaModFix amt="67000"/>
            <a:extLst>
              <a:ext uri="{BEBA8EAE-BF5A-486C-A8C5-ECC9F3942E4B}">
                <a14:imgProps xmlns:a14="http://schemas.microsoft.com/office/drawing/2010/main">
                  <a14:imgLayer r:embed="rId11">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2275535" y="5109536"/>
            <a:ext cx="307463" cy="277485"/>
          </a:xfrm>
          <a:prstGeom prst="rect">
            <a:avLst/>
          </a:prstGeom>
        </p:spPr>
      </p:pic>
      <p:pic>
        <p:nvPicPr>
          <p:cNvPr id="838" name="Picture 837">
            <a:extLst>
              <a:ext uri="{FF2B5EF4-FFF2-40B4-BE49-F238E27FC236}">
                <a16:creationId xmlns:a16="http://schemas.microsoft.com/office/drawing/2014/main" id="{86ED4FD3-C39D-4E15-943C-81ACA8C3B627}"/>
              </a:ext>
            </a:extLst>
          </p:cNvPr>
          <p:cNvPicPr>
            <a:picLocks noChangeAspect="1"/>
          </p:cNvPicPr>
          <p:nvPr/>
        </p:nvPicPr>
        <p:blipFill>
          <a:blip r:embed="rId12" cstate="email">
            <a:biLevel thresh="50000"/>
            <a:alphaModFix amt="51000"/>
            <a:extLst>
              <a:ext uri="{BEBA8EAE-BF5A-486C-A8C5-ECC9F3942E4B}">
                <a14:imgProps xmlns:a14="http://schemas.microsoft.com/office/drawing/2010/main">
                  <a14:imgLayer r:embed="rId13">
                    <a14:imgEffect>
                      <a14:brightnessContrast bright="11000"/>
                    </a14:imgEffect>
                  </a14:imgLayer>
                </a14:imgProps>
              </a:ext>
              <a:ext uri="{28A0092B-C50C-407E-A947-70E740481C1C}">
                <a14:useLocalDpi xmlns:a14="http://schemas.microsoft.com/office/drawing/2010/main"/>
              </a:ext>
            </a:extLst>
          </a:blip>
          <a:stretch>
            <a:fillRect/>
          </a:stretch>
        </p:blipFill>
        <p:spPr>
          <a:xfrm>
            <a:off x="1315894" y="5309106"/>
            <a:ext cx="310991" cy="309828"/>
          </a:xfrm>
          <a:prstGeom prst="rect">
            <a:avLst/>
          </a:prstGeom>
        </p:spPr>
      </p:pic>
      <p:sp>
        <p:nvSpPr>
          <p:cNvPr id="839" name="TextBox 838">
            <a:extLst>
              <a:ext uri="{FF2B5EF4-FFF2-40B4-BE49-F238E27FC236}">
                <a16:creationId xmlns:a16="http://schemas.microsoft.com/office/drawing/2014/main" id="{0B09735B-89EA-4792-829D-181CEAA0A42F}"/>
              </a:ext>
            </a:extLst>
          </p:cNvPr>
          <p:cNvSpPr txBox="1"/>
          <p:nvPr/>
        </p:nvSpPr>
        <p:spPr>
          <a:xfrm>
            <a:off x="9026769" y="2815524"/>
            <a:ext cx="1089202" cy="292388"/>
          </a:xfrm>
          <a:prstGeom prst="rect">
            <a:avLst/>
          </a:prstGeom>
          <a:no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0" tIns="0" rIns="0" bIns="45720" numCol="1" rtlCol="0" anchor="b" anchorCtr="0" compatLnSpc="1">
            <a:prstTxWarp prst="textNoShape">
              <a:avLst/>
            </a:prstTxWarp>
            <a:spAutoFit/>
          </a:bodyPr>
          <a:lstStyle>
            <a:defPPr>
              <a:defRPr lang="en-US"/>
            </a:defPPr>
            <a:lvl1pPr algn="ctr" eaLnBrk="0" fontAlgn="base" hangingPunct="0">
              <a:spcBef>
                <a:spcPct val="0"/>
              </a:spcBef>
              <a:spcAft>
                <a:spcPct val="0"/>
              </a:spcAft>
              <a:defRPr sz="1600">
                <a:solidFill>
                  <a:srgbClr val="C9F2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solidFill>
                  <a:schemeClr val="tx1"/>
                </a:solidFill>
              </a:rPr>
              <a:t>Tasks</a:t>
            </a:r>
          </a:p>
        </p:txBody>
      </p:sp>
      <p:sp>
        <p:nvSpPr>
          <p:cNvPr id="840" name="TextBox 839">
            <a:extLst>
              <a:ext uri="{FF2B5EF4-FFF2-40B4-BE49-F238E27FC236}">
                <a16:creationId xmlns:a16="http://schemas.microsoft.com/office/drawing/2014/main" id="{4AE06773-6CD0-49E2-B1A4-247744793529}"/>
              </a:ext>
            </a:extLst>
          </p:cNvPr>
          <p:cNvSpPr txBox="1"/>
          <p:nvPr/>
        </p:nvSpPr>
        <p:spPr>
          <a:xfrm>
            <a:off x="10702466" y="2430049"/>
            <a:ext cx="924235" cy="353943"/>
          </a:xfrm>
          <a:prstGeom prst="rect">
            <a:avLst/>
          </a:prstGeom>
          <a:noFill/>
        </p:spPr>
        <p:txBody>
          <a:bodyPr wrap="square" lIns="0" rIns="0" bIns="0" rtlCol="0">
            <a:spAutoFit/>
          </a:bodyPr>
          <a:lstStyle/>
          <a:p>
            <a:pPr defTabSz="914400"/>
            <a:r>
              <a:rPr lang="en-US" sz="1000" dirty="0">
                <a:solidFill>
                  <a:schemeClr val="accent4">
                    <a:lumMod val="40000"/>
                    <a:lumOff val="60000"/>
                  </a:schemeClr>
                </a:solidFill>
              </a:rPr>
              <a:t>Object Classification</a:t>
            </a:r>
          </a:p>
        </p:txBody>
      </p:sp>
      <p:sp>
        <p:nvSpPr>
          <p:cNvPr id="841" name="TextBox 840">
            <a:extLst>
              <a:ext uri="{FF2B5EF4-FFF2-40B4-BE49-F238E27FC236}">
                <a16:creationId xmlns:a16="http://schemas.microsoft.com/office/drawing/2014/main" id="{51F16ED5-A2B5-4A92-81D7-087837371733}"/>
              </a:ext>
            </a:extLst>
          </p:cNvPr>
          <p:cNvSpPr txBox="1"/>
          <p:nvPr/>
        </p:nvSpPr>
        <p:spPr>
          <a:xfrm>
            <a:off x="8099112" y="4163440"/>
            <a:ext cx="1089202" cy="307777"/>
          </a:xfrm>
          <a:prstGeom prst="rect">
            <a:avLst/>
          </a:prstGeom>
          <a:noFill/>
        </p:spPr>
        <p:txBody>
          <a:bodyPr wrap="square" lIns="0" tIns="0" rIns="0" bIns="0" rtlCol="0">
            <a:spAutoFit/>
          </a:bodyPr>
          <a:lstStyle/>
          <a:p>
            <a:pPr defTabSz="914400"/>
            <a:r>
              <a:rPr lang="en-US" sz="1000" dirty="0">
                <a:solidFill>
                  <a:schemeClr val="accent4">
                    <a:lumMod val="40000"/>
                    <a:lumOff val="60000"/>
                  </a:schemeClr>
                </a:solidFill>
              </a:rPr>
              <a:t>Instance Segmentation</a:t>
            </a:r>
          </a:p>
        </p:txBody>
      </p:sp>
      <p:sp>
        <p:nvSpPr>
          <p:cNvPr id="842" name="TextBox 841">
            <a:extLst>
              <a:ext uri="{FF2B5EF4-FFF2-40B4-BE49-F238E27FC236}">
                <a16:creationId xmlns:a16="http://schemas.microsoft.com/office/drawing/2014/main" id="{627B12AA-46A0-45BB-AB01-5815F3569702}"/>
              </a:ext>
            </a:extLst>
          </p:cNvPr>
          <p:cNvSpPr txBox="1"/>
          <p:nvPr/>
        </p:nvSpPr>
        <p:spPr>
          <a:xfrm>
            <a:off x="10002697" y="1857591"/>
            <a:ext cx="845479" cy="353943"/>
          </a:xfrm>
          <a:prstGeom prst="rect">
            <a:avLst/>
          </a:prstGeom>
          <a:noFill/>
        </p:spPr>
        <p:txBody>
          <a:bodyPr wrap="square" lIns="0" rIns="0" bIns="0" rtlCol="0">
            <a:spAutoFit/>
          </a:bodyPr>
          <a:lstStyle/>
          <a:p>
            <a:pPr defTabSz="914400"/>
            <a:r>
              <a:rPr lang="en-US" sz="1000" dirty="0">
                <a:solidFill>
                  <a:schemeClr val="accent4">
                    <a:lumMod val="40000"/>
                    <a:lumOff val="60000"/>
                  </a:schemeClr>
                </a:solidFill>
              </a:rPr>
              <a:t>Object Detection</a:t>
            </a:r>
          </a:p>
        </p:txBody>
      </p:sp>
      <p:sp>
        <p:nvSpPr>
          <p:cNvPr id="843" name="TextBox 842">
            <a:extLst>
              <a:ext uri="{FF2B5EF4-FFF2-40B4-BE49-F238E27FC236}">
                <a16:creationId xmlns:a16="http://schemas.microsoft.com/office/drawing/2014/main" id="{F32A0169-2C7D-4B3C-B113-886F326C0B4A}"/>
              </a:ext>
            </a:extLst>
          </p:cNvPr>
          <p:cNvSpPr txBox="1"/>
          <p:nvPr/>
        </p:nvSpPr>
        <p:spPr>
          <a:xfrm>
            <a:off x="9026769" y="1729174"/>
            <a:ext cx="845478" cy="353943"/>
          </a:xfrm>
          <a:prstGeom prst="rect">
            <a:avLst/>
          </a:prstGeom>
          <a:noFill/>
        </p:spPr>
        <p:txBody>
          <a:bodyPr wrap="square" lIns="0" rIns="0" bIns="0" rtlCol="0">
            <a:spAutoFit/>
          </a:bodyPr>
          <a:lstStyle/>
          <a:p>
            <a:pPr defTabSz="914400"/>
            <a:r>
              <a:rPr lang="en-US" sz="1000" dirty="0">
                <a:solidFill>
                  <a:schemeClr val="accent4">
                    <a:lumMod val="40000"/>
                    <a:lumOff val="60000"/>
                  </a:schemeClr>
                </a:solidFill>
              </a:rPr>
              <a:t>Pixel Classification</a:t>
            </a:r>
          </a:p>
        </p:txBody>
      </p:sp>
      <p:sp>
        <p:nvSpPr>
          <p:cNvPr id="844" name="TextBox 843">
            <a:extLst>
              <a:ext uri="{FF2B5EF4-FFF2-40B4-BE49-F238E27FC236}">
                <a16:creationId xmlns:a16="http://schemas.microsoft.com/office/drawing/2014/main" id="{1ABD8671-BAB3-40C5-B16A-3088AF90C7D4}"/>
              </a:ext>
            </a:extLst>
          </p:cNvPr>
          <p:cNvSpPr txBox="1"/>
          <p:nvPr/>
        </p:nvSpPr>
        <p:spPr>
          <a:xfrm>
            <a:off x="8099112" y="2306102"/>
            <a:ext cx="709480" cy="307777"/>
          </a:xfrm>
          <a:prstGeom prst="rect">
            <a:avLst/>
          </a:prstGeom>
          <a:noFill/>
        </p:spPr>
        <p:txBody>
          <a:bodyPr wrap="square" lIns="0" tIns="0" rIns="0" bIns="0" rtlCol="0">
            <a:spAutoFit/>
          </a:bodyPr>
          <a:lstStyle/>
          <a:p>
            <a:pPr defTabSz="914400"/>
            <a:r>
              <a:rPr lang="en-US" sz="1000" dirty="0">
                <a:solidFill>
                  <a:schemeClr val="accent4">
                    <a:lumMod val="40000"/>
                    <a:lumOff val="60000"/>
                  </a:schemeClr>
                </a:solidFill>
              </a:rPr>
              <a:t>Super Resolution</a:t>
            </a:r>
          </a:p>
        </p:txBody>
      </p:sp>
      <p:sp>
        <p:nvSpPr>
          <p:cNvPr id="845" name="TextBox 844">
            <a:extLst>
              <a:ext uri="{FF2B5EF4-FFF2-40B4-BE49-F238E27FC236}">
                <a16:creationId xmlns:a16="http://schemas.microsoft.com/office/drawing/2014/main" id="{CA870CC8-809D-4184-BEBA-4EEFDBA4DBF0}"/>
              </a:ext>
            </a:extLst>
          </p:cNvPr>
          <p:cNvSpPr txBox="1"/>
          <p:nvPr/>
        </p:nvSpPr>
        <p:spPr>
          <a:xfrm>
            <a:off x="1676291" y="2746072"/>
            <a:ext cx="1494710" cy="400110"/>
          </a:xfrm>
          <a:prstGeom prst="rect">
            <a:avLst/>
          </a:prstGeom>
          <a:noFill/>
        </p:spPr>
        <p:txBody>
          <a:bodyPr wrap="square" rIns="0" rtlCol="0">
            <a:spAutoFit/>
          </a:bodyPr>
          <a:lstStyle/>
          <a:p>
            <a:pPr lvl="1" algn="r" defTabSz="914400"/>
            <a:r>
              <a:rPr lang="en-US" sz="1000" dirty="0">
                <a:solidFill>
                  <a:schemeClr val="accent4">
                    <a:lumMod val="40000"/>
                    <a:lumOff val="60000"/>
                  </a:schemeClr>
                </a:solidFill>
              </a:rPr>
              <a:t>Feature Attachments</a:t>
            </a:r>
          </a:p>
        </p:txBody>
      </p:sp>
      <p:cxnSp>
        <p:nvCxnSpPr>
          <p:cNvPr id="846" name="Straight Connector 845">
            <a:extLst>
              <a:ext uri="{FF2B5EF4-FFF2-40B4-BE49-F238E27FC236}">
                <a16:creationId xmlns:a16="http://schemas.microsoft.com/office/drawing/2014/main" id="{B9BBA029-109B-4713-834C-23A8B1B548D8}"/>
              </a:ext>
            </a:extLst>
          </p:cNvPr>
          <p:cNvCxnSpPr>
            <a:cxnSpLocks/>
          </p:cNvCxnSpPr>
          <p:nvPr/>
        </p:nvCxnSpPr>
        <p:spPr bwMode="auto">
          <a:xfrm flipH="1" flipV="1">
            <a:off x="3348574" y="5636873"/>
            <a:ext cx="1752350" cy="117870"/>
          </a:xfrm>
          <a:prstGeom prst="line">
            <a:avLst/>
          </a:prstGeom>
          <a:noFill/>
          <a:ln w="15875" cap="flat" cmpd="sng" algn="ctr">
            <a:gradFill>
              <a:gsLst>
                <a:gs pos="100000">
                  <a:srgbClr val="FAFEFA">
                    <a:alpha val="44000"/>
                  </a:srgbClr>
                </a:gs>
                <a:gs pos="6000">
                  <a:srgbClr val="35AC46">
                    <a:lumMod val="5000"/>
                    <a:lumOff val="95000"/>
                    <a:alpha val="0"/>
                  </a:srgbClr>
                </a:gs>
                <a:gs pos="66000">
                  <a:sysClr val="window" lastClr="FFFFFF"/>
                </a:gs>
              </a:gsLst>
              <a:lin ang="5400000" scaled="1"/>
            </a:gradFill>
            <a:prstDash val="solid"/>
            <a:round/>
            <a:headEnd type="none" w="med" len="med"/>
            <a:tailEnd type="none" w="med" len="med"/>
          </a:ln>
          <a:effectLst/>
        </p:spPr>
      </p:cxnSp>
      <p:grpSp>
        <p:nvGrpSpPr>
          <p:cNvPr id="847" name="Group 846">
            <a:extLst>
              <a:ext uri="{FF2B5EF4-FFF2-40B4-BE49-F238E27FC236}">
                <a16:creationId xmlns:a16="http://schemas.microsoft.com/office/drawing/2014/main" id="{B2F6D54A-524A-4B84-AFF2-33E57043A1B7}"/>
              </a:ext>
            </a:extLst>
          </p:cNvPr>
          <p:cNvGrpSpPr/>
          <p:nvPr/>
        </p:nvGrpSpPr>
        <p:grpSpPr>
          <a:xfrm>
            <a:off x="3297074" y="3448191"/>
            <a:ext cx="632644" cy="632644"/>
            <a:chOff x="1957838" y="3391189"/>
            <a:chExt cx="1018879" cy="1018879"/>
          </a:xfrm>
        </p:grpSpPr>
        <p:sp>
          <p:nvSpPr>
            <p:cNvPr id="848" name="Oval 847">
              <a:extLst>
                <a:ext uri="{FF2B5EF4-FFF2-40B4-BE49-F238E27FC236}">
                  <a16:creationId xmlns:a16="http://schemas.microsoft.com/office/drawing/2014/main" id="{3C3BF777-5A0B-4380-8A74-B2414D4463F8}"/>
                </a:ext>
              </a:extLst>
            </p:cNvPr>
            <p:cNvSpPr/>
            <p:nvPr/>
          </p:nvSpPr>
          <p:spPr bwMode="auto">
            <a:xfrm rot="16200000">
              <a:off x="1957838" y="3391189"/>
              <a:ext cx="1018879" cy="1018879"/>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49" name="Picture 848">
              <a:extLst>
                <a:ext uri="{FF2B5EF4-FFF2-40B4-BE49-F238E27FC236}">
                  <a16:creationId xmlns:a16="http://schemas.microsoft.com/office/drawing/2014/main" id="{669953F6-5C55-4D53-A30C-8816F19DBD88}"/>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989312" y="3438593"/>
              <a:ext cx="938972" cy="924068"/>
            </a:xfrm>
            <a:prstGeom prst="ellipse">
              <a:avLst/>
            </a:prstGeom>
            <a:gradFill flip="none" rotWithShape="1">
              <a:gsLst>
                <a:gs pos="14000">
                  <a:srgbClr val="185C98"/>
                </a:gs>
                <a:gs pos="69000">
                  <a:srgbClr val="185C98">
                    <a:alpha val="0"/>
                  </a:srgbClr>
                </a:gs>
              </a:gsLst>
              <a:lin ang="2700000" scaled="1"/>
              <a:tileRect/>
            </a:gradFill>
            <a:ln w="12700">
              <a:gradFill>
                <a:gsLst>
                  <a:gs pos="0">
                    <a:schemeClr val="accent1">
                      <a:lumMod val="5000"/>
                      <a:lumOff val="95000"/>
                      <a:alpha val="50000"/>
                    </a:schemeClr>
                  </a:gs>
                  <a:gs pos="72000">
                    <a:schemeClr val="tx1">
                      <a:alpha val="0"/>
                    </a:schemeClr>
                  </a:gs>
                </a:gsLst>
                <a:lin ang="5400000" scaled="1"/>
              </a:gradFill>
              <a:headEnd type="none" w="med" len="med"/>
              <a:tailEnd type="none" w="med" len="med"/>
            </a:ln>
            <a:effectLst/>
          </p:spPr>
        </p:pic>
      </p:grpSp>
      <p:grpSp>
        <p:nvGrpSpPr>
          <p:cNvPr id="850" name="Group 849">
            <a:extLst>
              <a:ext uri="{FF2B5EF4-FFF2-40B4-BE49-F238E27FC236}">
                <a16:creationId xmlns:a16="http://schemas.microsoft.com/office/drawing/2014/main" id="{900D3A22-32A1-4FF1-80F6-4CDB5E1EF37C}"/>
              </a:ext>
            </a:extLst>
          </p:cNvPr>
          <p:cNvGrpSpPr/>
          <p:nvPr/>
        </p:nvGrpSpPr>
        <p:grpSpPr>
          <a:xfrm>
            <a:off x="4095115" y="1571215"/>
            <a:ext cx="650648" cy="623309"/>
            <a:chOff x="3574150" y="4685118"/>
            <a:chExt cx="1047875" cy="1003845"/>
          </a:xfrm>
        </p:grpSpPr>
        <p:sp>
          <p:nvSpPr>
            <p:cNvPr id="851" name="Oval 850">
              <a:extLst>
                <a:ext uri="{FF2B5EF4-FFF2-40B4-BE49-F238E27FC236}">
                  <a16:creationId xmlns:a16="http://schemas.microsoft.com/office/drawing/2014/main" id="{931B386C-ACD7-4F66-B6C3-9810BC7F17B7}"/>
                </a:ext>
              </a:extLst>
            </p:cNvPr>
            <p:cNvSpPr/>
            <p:nvPr/>
          </p:nvSpPr>
          <p:spPr bwMode="auto">
            <a:xfrm rot="16200000">
              <a:off x="3615032" y="4703985"/>
              <a:ext cx="966111" cy="966110"/>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52" name="Picture 851">
              <a:extLst>
                <a:ext uri="{FF2B5EF4-FFF2-40B4-BE49-F238E27FC236}">
                  <a16:creationId xmlns:a16="http://schemas.microsoft.com/office/drawing/2014/main" id="{A3BB1D9A-8FF3-4D69-8CA7-2F59B9288C5E}"/>
                </a:ext>
              </a:extLst>
            </p:cNvPr>
            <p:cNvPicPr>
              <a:picLocks noChangeAspect="1"/>
            </p:cNvPicPr>
            <p:nvPr/>
          </p:nvPicPr>
          <p:blipFill>
            <a:blip r:embed="rId15" cstate="email">
              <a:extLst>
                <a:ext uri="{28A0092B-C50C-407E-A947-70E740481C1C}">
                  <a14:useLocalDpi xmlns:a14="http://schemas.microsoft.com/office/drawing/2010/main"/>
                </a:ext>
              </a:extLst>
            </a:blip>
            <a:srcRect/>
            <a:stretch/>
          </p:blipFill>
          <p:spPr>
            <a:xfrm>
              <a:off x="3574150" y="4685118"/>
              <a:ext cx="1047875" cy="1003845"/>
            </a:xfrm>
            <a:prstGeom prst="ellipse">
              <a:avLst/>
            </a:prstGeom>
            <a:gradFill flip="none" rotWithShape="1">
              <a:gsLst>
                <a:gs pos="14000">
                  <a:srgbClr val="185C98"/>
                </a:gs>
                <a:gs pos="69000">
                  <a:srgbClr val="185C98">
                    <a:alpha val="0"/>
                  </a:srgbClr>
                </a:gs>
              </a:gsLst>
              <a:lin ang="2700000" scaled="1"/>
              <a:tileRect/>
            </a:gradFill>
            <a:ln w="12700">
              <a:gradFill>
                <a:gsLst>
                  <a:gs pos="0">
                    <a:srgbClr val="F4FCF5">
                      <a:alpha val="49804"/>
                    </a:srgbClr>
                  </a:gs>
                  <a:gs pos="72000">
                    <a:schemeClr val="tx1">
                      <a:alpha val="0"/>
                    </a:schemeClr>
                  </a:gs>
                </a:gsLst>
                <a:lin ang="5400000" scaled="1"/>
              </a:gradFill>
              <a:headEnd type="none" w="med" len="med"/>
              <a:tailEnd type="none" w="med" len="med"/>
            </a:ln>
            <a:effectLst/>
          </p:spPr>
        </p:pic>
      </p:grpSp>
      <p:grpSp>
        <p:nvGrpSpPr>
          <p:cNvPr id="853" name="Group 852">
            <a:extLst>
              <a:ext uri="{FF2B5EF4-FFF2-40B4-BE49-F238E27FC236}">
                <a16:creationId xmlns:a16="http://schemas.microsoft.com/office/drawing/2014/main" id="{3BF0E3FA-585F-4113-A158-9C173A18D941}"/>
              </a:ext>
            </a:extLst>
          </p:cNvPr>
          <p:cNvGrpSpPr/>
          <p:nvPr/>
        </p:nvGrpSpPr>
        <p:grpSpPr>
          <a:xfrm>
            <a:off x="3382984" y="1933213"/>
            <a:ext cx="640906" cy="641758"/>
            <a:chOff x="8638623" y="4248129"/>
            <a:chExt cx="1032188" cy="1033557"/>
          </a:xfrm>
        </p:grpSpPr>
        <p:sp>
          <p:nvSpPr>
            <p:cNvPr id="854" name="Oval 853">
              <a:extLst>
                <a:ext uri="{FF2B5EF4-FFF2-40B4-BE49-F238E27FC236}">
                  <a16:creationId xmlns:a16="http://schemas.microsoft.com/office/drawing/2014/main" id="{61123FC9-9456-4DC8-A844-8CF380DD684C}"/>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55" name="Picture 854">
              <a:extLst>
                <a:ext uri="{FF2B5EF4-FFF2-40B4-BE49-F238E27FC236}">
                  <a16:creationId xmlns:a16="http://schemas.microsoft.com/office/drawing/2014/main" id="{E1D624B1-10D9-418E-B9A7-E1CFB845C360}"/>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8646835" y="4258656"/>
              <a:ext cx="1023031" cy="1023030"/>
            </a:xfrm>
            <a:prstGeom prst="ellipse">
              <a:avLst/>
            </a:prstGeom>
          </p:spPr>
        </p:pic>
      </p:grpSp>
      <p:grpSp>
        <p:nvGrpSpPr>
          <p:cNvPr id="856" name="Group 855">
            <a:extLst>
              <a:ext uri="{FF2B5EF4-FFF2-40B4-BE49-F238E27FC236}">
                <a16:creationId xmlns:a16="http://schemas.microsoft.com/office/drawing/2014/main" id="{BCC67F9F-0635-4F4E-B0DC-B631ED6A35E6}"/>
              </a:ext>
            </a:extLst>
          </p:cNvPr>
          <p:cNvGrpSpPr/>
          <p:nvPr/>
        </p:nvGrpSpPr>
        <p:grpSpPr>
          <a:xfrm>
            <a:off x="4970463" y="1623936"/>
            <a:ext cx="640906" cy="640908"/>
            <a:chOff x="8638623" y="4248129"/>
            <a:chExt cx="1032188" cy="1032189"/>
          </a:xfrm>
        </p:grpSpPr>
        <p:sp>
          <p:nvSpPr>
            <p:cNvPr id="857" name="Oval 856">
              <a:extLst>
                <a:ext uri="{FF2B5EF4-FFF2-40B4-BE49-F238E27FC236}">
                  <a16:creationId xmlns:a16="http://schemas.microsoft.com/office/drawing/2014/main" id="{4A8005A6-559D-4A63-B8D8-6D9C490BD8CF}"/>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58" name="Picture 857">
              <a:extLst>
                <a:ext uri="{FF2B5EF4-FFF2-40B4-BE49-F238E27FC236}">
                  <a16:creationId xmlns:a16="http://schemas.microsoft.com/office/drawing/2014/main" id="{DC534945-6D4C-475F-86C0-2118BE1ABE97}"/>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8646835" y="4272236"/>
              <a:ext cx="1023031" cy="995869"/>
            </a:xfrm>
            <a:prstGeom prst="ellipse">
              <a:avLst/>
            </a:prstGeom>
          </p:spPr>
        </p:pic>
      </p:grpSp>
      <p:grpSp>
        <p:nvGrpSpPr>
          <p:cNvPr id="859" name="Group 858">
            <a:extLst>
              <a:ext uri="{FF2B5EF4-FFF2-40B4-BE49-F238E27FC236}">
                <a16:creationId xmlns:a16="http://schemas.microsoft.com/office/drawing/2014/main" id="{CE2C62DE-FB0F-47BC-80E1-28A87D85589B}"/>
              </a:ext>
            </a:extLst>
          </p:cNvPr>
          <p:cNvGrpSpPr/>
          <p:nvPr/>
        </p:nvGrpSpPr>
        <p:grpSpPr>
          <a:xfrm>
            <a:off x="5571472" y="2556860"/>
            <a:ext cx="640906" cy="640908"/>
            <a:chOff x="8638623" y="4248129"/>
            <a:chExt cx="1032188" cy="1032189"/>
          </a:xfrm>
        </p:grpSpPr>
        <p:sp>
          <p:nvSpPr>
            <p:cNvPr id="860" name="Oval 859">
              <a:extLst>
                <a:ext uri="{FF2B5EF4-FFF2-40B4-BE49-F238E27FC236}">
                  <a16:creationId xmlns:a16="http://schemas.microsoft.com/office/drawing/2014/main" id="{C300B870-F38D-49E6-A6E3-9B9EB70B67B2}"/>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61" name="Picture 860">
              <a:extLst>
                <a:ext uri="{FF2B5EF4-FFF2-40B4-BE49-F238E27FC236}">
                  <a16:creationId xmlns:a16="http://schemas.microsoft.com/office/drawing/2014/main" id="{A692F73E-18F4-4064-994A-F0A636C42FB9}"/>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8638623" y="4309272"/>
              <a:ext cx="984741" cy="921797"/>
            </a:xfrm>
            <a:prstGeom prst="ellipse">
              <a:avLst/>
            </a:prstGeom>
          </p:spPr>
        </p:pic>
      </p:grpSp>
      <p:grpSp>
        <p:nvGrpSpPr>
          <p:cNvPr id="862" name="Group 861">
            <a:extLst>
              <a:ext uri="{FF2B5EF4-FFF2-40B4-BE49-F238E27FC236}">
                <a16:creationId xmlns:a16="http://schemas.microsoft.com/office/drawing/2014/main" id="{D492FA80-5BD1-4F2C-9654-58911FC0B5F6}"/>
              </a:ext>
            </a:extLst>
          </p:cNvPr>
          <p:cNvGrpSpPr/>
          <p:nvPr/>
        </p:nvGrpSpPr>
        <p:grpSpPr>
          <a:xfrm>
            <a:off x="5376406" y="3301058"/>
            <a:ext cx="640906" cy="640908"/>
            <a:chOff x="8638623" y="4248129"/>
            <a:chExt cx="1032188" cy="1032189"/>
          </a:xfrm>
        </p:grpSpPr>
        <p:sp>
          <p:nvSpPr>
            <p:cNvPr id="863" name="Oval 862">
              <a:extLst>
                <a:ext uri="{FF2B5EF4-FFF2-40B4-BE49-F238E27FC236}">
                  <a16:creationId xmlns:a16="http://schemas.microsoft.com/office/drawing/2014/main" id="{5844E945-1138-46AD-BCBB-F1C2665A7568}"/>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64" name="Picture 863">
              <a:extLst>
                <a:ext uri="{FF2B5EF4-FFF2-40B4-BE49-F238E27FC236}">
                  <a16:creationId xmlns:a16="http://schemas.microsoft.com/office/drawing/2014/main" id="{44C10835-4497-404D-B1F4-93679FE78282}"/>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8646835" y="4284022"/>
              <a:ext cx="1023031" cy="972299"/>
            </a:xfrm>
            <a:prstGeom prst="ellipse">
              <a:avLst/>
            </a:prstGeom>
          </p:spPr>
        </p:pic>
      </p:grpSp>
      <p:grpSp>
        <p:nvGrpSpPr>
          <p:cNvPr id="865" name="Group 864">
            <a:extLst>
              <a:ext uri="{FF2B5EF4-FFF2-40B4-BE49-F238E27FC236}">
                <a16:creationId xmlns:a16="http://schemas.microsoft.com/office/drawing/2014/main" id="{8A5B949D-560B-40C8-8515-51EC3AB20531}"/>
              </a:ext>
            </a:extLst>
          </p:cNvPr>
          <p:cNvGrpSpPr/>
          <p:nvPr/>
        </p:nvGrpSpPr>
        <p:grpSpPr>
          <a:xfrm>
            <a:off x="3234488" y="2691148"/>
            <a:ext cx="640906" cy="640908"/>
            <a:chOff x="8638623" y="4248129"/>
            <a:chExt cx="1032188" cy="1032189"/>
          </a:xfrm>
        </p:grpSpPr>
        <p:sp>
          <p:nvSpPr>
            <p:cNvPr id="866" name="Oval 865">
              <a:extLst>
                <a:ext uri="{FF2B5EF4-FFF2-40B4-BE49-F238E27FC236}">
                  <a16:creationId xmlns:a16="http://schemas.microsoft.com/office/drawing/2014/main" id="{51330344-9534-4603-800E-CA168579E922}"/>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67" name="Picture 866">
              <a:extLst>
                <a:ext uri="{FF2B5EF4-FFF2-40B4-BE49-F238E27FC236}">
                  <a16:creationId xmlns:a16="http://schemas.microsoft.com/office/drawing/2014/main" id="{1BC77006-4119-45AC-A4FF-82C1C7E2C666}"/>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8693336" y="4335158"/>
              <a:ext cx="930028" cy="870025"/>
            </a:xfrm>
            <a:prstGeom prst="ellipse">
              <a:avLst/>
            </a:prstGeom>
          </p:spPr>
        </p:pic>
      </p:grpSp>
      <p:grpSp>
        <p:nvGrpSpPr>
          <p:cNvPr id="868" name="Group 867">
            <a:extLst>
              <a:ext uri="{FF2B5EF4-FFF2-40B4-BE49-F238E27FC236}">
                <a16:creationId xmlns:a16="http://schemas.microsoft.com/office/drawing/2014/main" id="{D5524D1C-B545-4D35-9278-94D2E4C41098}"/>
              </a:ext>
            </a:extLst>
          </p:cNvPr>
          <p:cNvGrpSpPr/>
          <p:nvPr/>
        </p:nvGrpSpPr>
        <p:grpSpPr>
          <a:xfrm>
            <a:off x="4686847" y="3881446"/>
            <a:ext cx="640906" cy="640908"/>
            <a:chOff x="8638623" y="4248129"/>
            <a:chExt cx="1032188" cy="1032189"/>
          </a:xfrm>
        </p:grpSpPr>
        <p:sp>
          <p:nvSpPr>
            <p:cNvPr id="869" name="Oval 868">
              <a:extLst>
                <a:ext uri="{FF2B5EF4-FFF2-40B4-BE49-F238E27FC236}">
                  <a16:creationId xmlns:a16="http://schemas.microsoft.com/office/drawing/2014/main" id="{91138FE5-81DF-4CF5-B2A4-11ADFC4CD31B}"/>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70" name="Picture 869">
              <a:extLst>
                <a:ext uri="{FF2B5EF4-FFF2-40B4-BE49-F238E27FC236}">
                  <a16:creationId xmlns:a16="http://schemas.microsoft.com/office/drawing/2014/main" id="{E55A57C1-2313-4284-B120-2FB2121C9C84}"/>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8646835" y="4297343"/>
              <a:ext cx="1023031" cy="945657"/>
            </a:xfrm>
            <a:prstGeom prst="ellipse">
              <a:avLst/>
            </a:prstGeom>
          </p:spPr>
        </p:pic>
      </p:grpSp>
      <p:grpSp>
        <p:nvGrpSpPr>
          <p:cNvPr id="871" name="Group 870">
            <a:extLst>
              <a:ext uri="{FF2B5EF4-FFF2-40B4-BE49-F238E27FC236}">
                <a16:creationId xmlns:a16="http://schemas.microsoft.com/office/drawing/2014/main" id="{3BF24A13-511C-428B-9F7B-529A98FC2091}"/>
              </a:ext>
            </a:extLst>
          </p:cNvPr>
          <p:cNvGrpSpPr/>
          <p:nvPr/>
        </p:nvGrpSpPr>
        <p:grpSpPr>
          <a:xfrm>
            <a:off x="3893156" y="3953671"/>
            <a:ext cx="640906" cy="640908"/>
            <a:chOff x="8638623" y="4248129"/>
            <a:chExt cx="1032188" cy="1032189"/>
          </a:xfrm>
        </p:grpSpPr>
        <p:sp>
          <p:nvSpPr>
            <p:cNvPr id="872" name="Oval 871">
              <a:extLst>
                <a:ext uri="{FF2B5EF4-FFF2-40B4-BE49-F238E27FC236}">
                  <a16:creationId xmlns:a16="http://schemas.microsoft.com/office/drawing/2014/main" id="{9EC4F98E-41CA-424A-9572-FD574920BB73}"/>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73" name="Picture 872">
              <a:extLst>
                <a:ext uri="{FF2B5EF4-FFF2-40B4-BE49-F238E27FC236}">
                  <a16:creationId xmlns:a16="http://schemas.microsoft.com/office/drawing/2014/main" id="{42B0AD34-13FD-477D-AFBC-EAF6D327BFA2}"/>
                </a:ext>
              </a:extLst>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8700835" y="4305157"/>
              <a:ext cx="915028" cy="930029"/>
            </a:xfrm>
            <a:prstGeom prst="ellipse">
              <a:avLst/>
            </a:prstGeom>
          </p:spPr>
        </p:pic>
      </p:grpSp>
      <p:sp>
        <p:nvSpPr>
          <p:cNvPr id="874" name="Oval 873">
            <a:extLst>
              <a:ext uri="{FF2B5EF4-FFF2-40B4-BE49-F238E27FC236}">
                <a16:creationId xmlns:a16="http://schemas.microsoft.com/office/drawing/2014/main" id="{2212D247-90DD-4BE6-91EA-87D02A10F10C}"/>
              </a:ext>
            </a:extLst>
          </p:cNvPr>
          <p:cNvSpPr/>
          <p:nvPr/>
        </p:nvSpPr>
        <p:spPr bwMode="auto">
          <a:xfrm rot="16200000">
            <a:off x="9946194" y="1262364"/>
            <a:ext cx="640908" cy="640906"/>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grpSp>
        <p:nvGrpSpPr>
          <p:cNvPr id="875" name="Group 874">
            <a:extLst>
              <a:ext uri="{FF2B5EF4-FFF2-40B4-BE49-F238E27FC236}">
                <a16:creationId xmlns:a16="http://schemas.microsoft.com/office/drawing/2014/main" id="{959519C2-000A-4AC6-B40C-D0F2E8764C46}"/>
              </a:ext>
            </a:extLst>
          </p:cNvPr>
          <p:cNvGrpSpPr/>
          <p:nvPr/>
        </p:nvGrpSpPr>
        <p:grpSpPr>
          <a:xfrm>
            <a:off x="10564393" y="1814494"/>
            <a:ext cx="845478" cy="804660"/>
            <a:chOff x="8477521" y="4122213"/>
            <a:chExt cx="1361654" cy="1295913"/>
          </a:xfrm>
        </p:grpSpPr>
        <p:sp>
          <p:nvSpPr>
            <p:cNvPr id="876" name="Oval 875">
              <a:extLst>
                <a:ext uri="{FF2B5EF4-FFF2-40B4-BE49-F238E27FC236}">
                  <a16:creationId xmlns:a16="http://schemas.microsoft.com/office/drawing/2014/main" id="{61596B57-CCB6-4598-8203-BF766BB2A65F}"/>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77" name="Picture 876">
              <a:extLst>
                <a:ext uri="{FF2B5EF4-FFF2-40B4-BE49-F238E27FC236}">
                  <a16:creationId xmlns:a16="http://schemas.microsoft.com/office/drawing/2014/main" id="{342F1DBD-7A25-4790-AEEC-7A409C95099D}"/>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8477521" y="4122213"/>
              <a:ext cx="1361654" cy="1295913"/>
            </a:xfrm>
            <a:prstGeom prst="ellipse">
              <a:avLst/>
            </a:prstGeom>
          </p:spPr>
        </p:pic>
      </p:grpSp>
      <p:grpSp>
        <p:nvGrpSpPr>
          <p:cNvPr id="878" name="Group 877">
            <a:extLst>
              <a:ext uri="{FF2B5EF4-FFF2-40B4-BE49-F238E27FC236}">
                <a16:creationId xmlns:a16="http://schemas.microsoft.com/office/drawing/2014/main" id="{B750B700-24AC-435F-BF78-B1DEAE3350BC}"/>
              </a:ext>
            </a:extLst>
          </p:cNvPr>
          <p:cNvGrpSpPr/>
          <p:nvPr/>
        </p:nvGrpSpPr>
        <p:grpSpPr>
          <a:xfrm>
            <a:off x="8853088" y="1069027"/>
            <a:ext cx="761815" cy="761815"/>
            <a:chOff x="8544893" y="4156715"/>
            <a:chExt cx="1226914" cy="1226910"/>
          </a:xfrm>
        </p:grpSpPr>
        <p:sp>
          <p:nvSpPr>
            <p:cNvPr id="879" name="Oval 878">
              <a:extLst>
                <a:ext uri="{FF2B5EF4-FFF2-40B4-BE49-F238E27FC236}">
                  <a16:creationId xmlns:a16="http://schemas.microsoft.com/office/drawing/2014/main" id="{F8E850D4-47C5-4F78-9813-CF4163201CD8}"/>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80" name="Picture 879">
              <a:extLst>
                <a:ext uri="{FF2B5EF4-FFF2-40B4-BE49-F238E27FC236}">
                  <a16:creationId xmlns:a16="http://schemas.microsoft.com/office/drawing/2014/main" id="{EEEE15BF-D21F-4D24-8FC5-09A8F4561F9D}"/>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8544893" y="4156715"/>
              <a:ext cx="1226914" cy="1226910"/>
            </a:xfrm>
            <a:prstGeom prst="ellipse">
              <a:avLst/>
            </a:prstGeom>
          </p:spPr>
        </p:pic>
      </p:grpSp>
      <p:grpSp>
        <p:nvGrpSpPr>
          <p:cNvPr id="881" name="Group 880">
            <a:extLst>
              <a:ext uri="{FF2B5EF4-FFF2-40B4-BE49-F238E27FC236}">
                <a16:creationId xmlns:a16="http://schemas.microsoft.com/office/drawing/2014/main" id="{A625882A-970B-4B06-8778-208E31DDF42E}"/>
              </a:ext>
            </a:extLst>
          </p:cNvPr>
          <p:cNvGrpSpPr/>
          <p:nvPr/>
        </p:nvGrpSpPr>
        <p:grpSpPr>
          <a:xfrm>
            <a:off x="8123540" y="3517536"/>
            <a:ext cx="719228" cy="761815"/>
            <a:chOff x="8579185" y="4156715"/>
            <a:chExt cx="1158327" cy="1226910"/>
          </a:xfrm>
        </p:grpSpPr>
        <p:sp>
          <p:nvSpPr>
            <p:cNvPr id="882" name="Oval 881">
              <a:extLst>
                <a:ext uri="{FF2B5EF4-FFF2-40B4-BE49-F238E27FC236}">
                  <a16:creationId xmlns:a16="http://schemas.microsoft.com/office/drawing/2014/main" id="{782FEFFE-AA71-4329-97D6-8D38B5802CC3}"/>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83" name="Picture 882">
              <a:extLst>
                <a:ext uri="{FF2B5EF4-FFF2-40B4-BE49-F238E27FC236}">
                  <a16:creationId xmlns:a16="http://schemas.microsoft.com/office/drawing/2014/main" id="{67BA19FD-C313-4608-92D4-317F0AE0BA74}"/>
                </a:ext>
              </a:extLst>
            </p:cNvPr>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a:off x="8579185" y="4156715"/>
              <a:ext cx="1158327" cy="1226910"/>
            </a:xfrm>
            <a:prstGeom prst="ellipse">
              <a:avLst/>
            </a:prstGeom>
          </p:spPr>
        </p:pic>
      </p:grpSp>
      <p:grpSp>
        <p:nvGrpSpPr>
          <p:cNvPr id="884" name="Group 883">
            <a:extLst>
              <a:ext uri="{FF2B5EF4-FFF2-40B4-BE49-F238E27FC236}">
                <a16:creationId xmlns:a16="http://schemas.microsoft.com/office/drawing/2014/main" id="{3E396D19-81D7-440A-BC25-DA55A5FA1ADF}"/>
              </a:ext>
            </a:extLst>
          </p:cNvPr>
          <p:cNvGrpSpPr/>
          <p:nvPr/>
        </p:nvGrpSpPr>
        <p:grpSpPr>
          <a:xfrm>
            <a:off x="8076776" y="1694279"/>
            <a:ext cx="640906" cy="640908"/>
            <a:chOff x="8638623" y="4248129"/>
            <a:chExt cx="1032188" cy="1032189"/>
          </a:xfrm>
        </p:grpSpPr>
        <p:sp>
          <p:nvSpPr>
            <p:cNvPr id="885" name="Oval 884">
              <a:extLst>
                <a:ext uri="{FF2B5EF4-FFF2-40B4-BE49-F238E27FC236}">
                  <a16:creationId xmlns:a16="http://schemas.microsoft.com/office/drawing/2014/main" id="{4D95A56C-EF03-4546-9353-5423B7DC15BC}"/>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86" name="Picture 885">
              <a:extLst>
                <a:ext uri="{FF2B5EF4-FFF2-40B4-BE49-F238E27FC236}">
                  <a16:creationId xmlns:a16="http://schemas.microsoft.com/office/drawing/2014/main" id="{00253756-95AD-43BF-B080-AFBE2F2119C4}"/>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8726367" y="4357040"/>
              <a:ext cx="845480" cy="776301"/>
            </a:xfrm>
            <a:prstGeom prst="ellipse">
              <a:avLst/>
            </a:prstGeom>
          </p:spPr>
        </p:pic>
      </p:grpSp>
      <p:cxnSp>
        <p:nvCxnSpPr>
          <p:cNvPr id="887" name="Straight Connector 886">
            <a:extLst>
              <a:ext uri="{FF2B5EF4-FFF2-40B4-BE49-F238E27FC236}">
                <a16:creationId xmlns:a16="http://schemas.microsoft.com/office/drawing/2014/main" id="{32E40CD2-9182-40A4-BD33-53A0FD5B8277}"/>
              </a:ext>
            </a:extLst>
          </p:cNvPr>
          <p:cNvCxnSpPr>
            <a:cxnSpLocks/>
          </p:cNvCxnSpPr>
          <p:nvPr/>
        </p:nvCxnSpPr>
        <p:spPr bwMode="auto">
          <a:xfrm flipV="1">
            <a:off x="7651018" y="4431656"/>
            <a:ext cx="559092" cy="645600"/>
          </a:xfrm>
          <a:prstGeom prst="line">
            <a:avLst/>
          </a:prstGeom>
          <a:noFill/>
          <a:ln w="15875" cap="flat" cmpd="sng" algn="ctr">
            <a:gradFill>
              <a:gsLst>
                <a:gs pos="100000">
                  <a:srgbClr val="FAFEFA">
                    <a:alpha val="44000"/>
                  </a:srgbClr>
                </a:gs>
                <a:gs pos="6000">
                  <a:srgbClr val="35AC46">
                    <a:lumMod val="5000"/>
                    <a:lumOff val="95000"/>
                    <a:alpha val="0"/>
                  </a:srgbClr>
                </a:gs>
                <a:gs pos="66000">
                  <a:sysClr val="window" lastClr="FFFFFF"/>
                </a:gs>
              </a:gsLst>
              <a:lin ang="5400000" scaled="1"/>
            </a:gradFill>
            <a:prstDash val="solid"/>
            <a:round/>
            <a:headEnd type="none" w="med" len="med"/>
            <a:tailEnd type="none" w="med" len="med"/>
          </a:ln>
          <a:effectLst/>
        </p:spPr>
      </p:cxnSp>
      <p:cxnSp>
        <p:nvCxnSpPr>
          <p:cNvPr id="888" name="Straight Connector 887">
            <a:extLst>
              <a:ext uri="{FF2B5EF4-FFF2-40B4-BE49-F238E27FC236}">
                <a16:creationId xmlns:a16="http://schemas.microsoft.com/office/drawing/2014/main" id="{EE7DBB98-1600-4E09-84E6-38DB775C4377}"/>
              </a:ext>
            </a:extLst>
          </p:cNvPr>
          <p:cNvCxnSpPr>
            <a:cxnSpLocks/>
          </p:cNvCxnSpPr>
          <p:nvPr/>
        </p:nvCxnSpPr>
        <p:spPr bwMode="auto">
          <a:xfrm flipH="1" flipV="1">
            <a:off x="6030949" y="4443104"/>
            <a:ext cx="282639" cy="469070"/>
          </a:xfrm>
          <a:prstGeom prst="line">
            <a:avLst/>
          </a:prstGeom>
          <a:noFill/>
          <a:ln w="15875" cap="flat" cmpd="sng" algn="ctr">
            <a:gradFill>
              <a:gsLst>
                <a:gs pos="100000">
                  <a:srgbClr val="FAFEFA">
                    <a:alpha val="44000"/>
                  </a:srgbClr>
                </a:gs>
                <a:gs pos="6000">
                  <a:srgbClr val="35AC46">
                    <a:lumMod val="5000"/>
                    <a:lumOff val="95000"/>
                    <a:alpha val="0"/>
                  </a:srgbClr>
                </a:gs>
                <a:gs pos="66000">
                  <a:sysClr val="window" lastClr="FFFFFF"/>
                </a:gs>
              </a:gsLst>
              <a:lin ang="5400000" scaled="1"/>
            </a:gradFill>
            <a:prstDash val="solid"/>
            <a:round/>
            <a:headEnd type="none" w="med" len="med"/>
            <a:tailEnd type="none" w="med" len="med"/>
          </a:ln>
          <a:effectLst/>
        </p:spPr>
      </p:cxnSp>
      <p:sp>
        <p:nvSpPr>
          <p:cNvPr id="890" name="Oval 889">
            <a:extLst>
              <a:ext uri="{FF2B5EF4-FFF2-40B4-BE49-F238E27FC236}">
                <a16:creationId xmlns:a16="http://schemas.microsoft.com/office/drawing/2014/main" id="{9A02ACC5-498F-4698-B832-3AA127FA3E7F}"/>
              </a:ext>
            </a:extLst>
          </p:cNvPr>
          <p:cNvSpPr/>
          <p:nvPr/>
        </p:nvSpPr>
        <p:spPr bwMode="auto">
          <a:xfrm rot="16200000">
            <a:off x="9071384" y="3892486"/>
            <a:ext cx="640908" cy="640906"/>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91" name="Picture 890">
            <a:extLst>
              <a:ext uri="{FF2B5EF4-FFF2-40B4-BE49-F238E27FC236}">
                <a16:creationId xmlns:a16="http://schemas.microsoft.com/office/drawing/2014/main" id="{515168CA-FDB7-4279-9B22-559B3ED2CACE}"/>
              </a:ext>
            </a:extLst>
          </p:cNvPr>
          <p:cNvPicPr>
            <a:picLocks noChangeAspect="1"/>
          </p:cNvPicPr>
          <p:nvPr/>
        </p:nvPicPr>
        <p:blipFill>
          <a:blip r:embed="rId27"/>
          <a:stretch>
            <a:fillRect/>
          </a:stretch>
        </p:blipFill>
        <p:spPr>
          <a:xfrm>
            <a:off x="9149708" y="3945354"/>
            <a:ext cx="516104" cy="507229"/>
          </a:xfrm>
          <a:prstGeom prst="ellipse">
            <a:avLst/>
          </a:prstGeom>
        </p:spPr>
      </p:pic>
      <p:sp>
        <p:nvSpPr>
          <p:cNvPr id="892" name="TextBox 891">
            <a:extLst>
              <a:ext uri="{FF2B5EF4-FFF2-40B4-BE49-F238E27FC236}">
                <a16:creationId xmlns:a16="http://schemas.microsoft.com/office/drawing/2014/main" id="{BEAB6560-6FF5-419E-97B6-22D523A3A37A}"/>
              </a:ext>
            </a:extLst>
          </p:cNvPr>
          <p:cNvSpPr txBox="1"/>
          <p:nvPr/>
        </p:nvSpPr>
        <p:spPr>
          <a:xfrm>
            <a:off x="9023585" y="4480062"/>
            <a:ext cx="845479" cy="353943"/>
          </a:xfrm>
          <a:prstGeom prst="rect">
            <a:avLst/>
          </a:prstGeom>
          <a:noFill/>
        </p:spPr>
        <p:txBody>
          <a:bodyPr wrap="square" lIns="0" rIns="0" bIns="0" rtlCol="0">
            <a:spAutoFit/>
          </a:bodyPr>
          <a:lstStyle/>
          <a:p>
            <a:pPr defTabSz="914400"/>
            <a:r>
              <a:rPr lang="en-US" sz="1000" dirty="0">
                <a:solidFill>
                  <a:schemeClr val="accent4">
                    <a:lumMod val="40000"/>
                    <a:lumOff val="60000"/>
                  </a:schemeClr>
                </a:solidFill>
              </a:rPr>
              <a:t>Point Cloud Classification</a:t>
            </a:r>
          </a:p>
        </p:txBody>
      </p:sp>
      <p:pic>
        <p:nvPicPr>
          <p:cNvPr id="893" name="Picture 892">
            <a:extLst>
              <a:ext uri="{FF2B5EF4-FFF2-40B4-BE49-F238E27FC236}">
                <a16:creationId xmlns:a16="http://schemas.microsoft.com/office/drawing/2014/main" id="{510FF0AE-2DFF-48A2-A7D9-599A448436E4}"/>
              </a:ext>
            </a:extLst>
          </p:cNvPr>
          <p:cNvPicPr>
            <a:picLocks noChangeAspect="1"/>
          </p:cNvPicPr>
          <p:nvPr/>
        </p:nvPicPr>
        <p:blipFill>
          <a:blip r:embed="rId28"/>
          <a:stretch>
            <a:fillRect/>
          </a:stretch>
        </p:blipFill>
        <p:spPr>
          <a:xfrm>
            <a:off x="10003704" y="1322885"/>
            <a:ext cx="522424" cy="519864"/>
          </a:xfrm>
          <a:prstGeom prst="ellipse">
            <a:avLst/>
          </a:prstGeom>
        </p:spPr>
      </p:pic>
      <p:sp>
        <p:nvSpPr>
          <p:cNvPr id="894" name="Oval 893">
            <a:extLst>
              <a:ext uri="{FF2B5EF4-FFF2-40B4-BE49-F238E27FC236}">
                <a16:creationId xmlns:a16="http://schemas.microsoft.com/office/drawing/2014/main" id="{AC05EE66-CC01-45F9-9237-D928B52C39A9}"/>
              </a:ext>
            </a:extLst>
          </p:cNvPr>
          <p:cNvSpPr/>
          <p:nvPr/>
        </p:nvSpPr>
        <p:spPr bwMode="auto">
          <a:xfrm rot="16200000">
            <a:off x="10628109" y="2976912"/>
            <a:ext cx="640909" cy="640906"/>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895" name="Picture 894">
            <a:extLst>
              <a:ext uri="{FF2B5EF4-FFF2-40B4-BE49-F238E27FC236}">
                <a16:creationId xmlns:a16="http://schemas.microsoft.com/office/drawing/2014/main" id="{0177CB2B-A752-4B72-A5A0-D78063801015}"/>
              </a:ext>
            </a:extLst>
          </p:cNvPr>
          <p:cNvPicPr>
            <a:picLocks noChangeAspect="1"/>
          </p:cNvPicPr>
          <p:nvPr/>
        </p:nvPicPr>
        <p:blipFill>
          <a:blip r:embed="rId29"/>
          <a:stretch>
            <a:fillRect/>
          </a:stretch>
        </p:blipFill>
        <p:spPr>
          <a:xfrm>
            <a:off x="10688317" y="3055789"/>
            <a:ext cx="520492" cy="494378"/>
          </a:xfrm>
          <a:prstGeom prst="ellipse">
            <a:avLst/>
          </a:prstGeom>
        </p:spPr>
      </p:pic>
      <p:sp>
        <p:nvSpPr>
          <p:cNvPr id="896" name="TextBox 895">
            <a:extLst>
              <a:ext uri="{FF2B5EF4-FFF2-40B4-BE49-F238E27FC236}">
                <a16:creationId xmlns:a16="http://schemas.microsoft.com/office/drawing/2014/main" id="{E8693E46-1A64-45A9-B426-DD10CB874DAF}"/>
              </a:ext>
            </a:extLst>
          </p:cNvPr>
          <p:cNvSpPr txBox="1"/>
          <p:nvPr/>
        </p:nvSpPr>
        <p:spPr>
          <a:xfrm>
            <a:off x="10580278" y="3558061"/>
            <a:ext cx="924235" cy="353943"/>
          </a:xfrm>
          <a:prstGeom prst="rect">
            <a:avLst/>
          </a:prstGeom>
          <a:noFill/>
        </p:spPr>
        <p:txBody>
          <a:bodyPr wrap="square" lIns="0" rIns="0" bIns="0" rtlCol="0">
            <a:spAutoFit/>
          </a:bodyPr>
          <a:lstStyle/>
          <a:p>
            <a:pPr defTabSz="914400"/>
            <a:r>
              <a:rPr lang="en-US" sz="1000" dirty="0">
                <a:solidFill>
                  <a:schemeClr val="accent4">
                    <a:lumMod val="40000"/>
                    <a:lumOff val="60000"/>
                  </a:schemeClr>
                </a:solidFill>
              </a:rPr>
              <a:t>Prediction &amp; Classification</a:t>
            </a:r>
          </a:p>
        </p:txBody>
      </p:sp>
      <p:pic>
        <p:nvPicPr>
          <p:cNvPr id="897" name="Picture 896">
            <a:extLst>
              <a:ext uri="{FF2B5EF4-FFF2-40B4-BE49-F238E27FC236}">
                <a16:creationId xmlns:a16="http://schemas.microsoft.com/office/drawing/2014/main" id="{14D34701-EBB2-46C3-81E3-7FCF99BA737E}"/>
              </a:ext>
            </a:extLst>
          </p:cNvPr>
          <p:cNvPicPr>
            <a:picLocks noChangeAspect="1"/>
          </p:cNvPicPr>
          <p:nvPr/>
        </p:nvPicPr>
        <p:blipFill>
          <a:blip r:embed="rId30"/>
          <a:stretch>
            <a:fillRect/>
          </a:stretch>
        </p:blipFill>
        <p:spPr>
          <a:xfrm>
            <a:off x="10071203" y="3831464"/>
            <a:ext cx="507335" cy="531058"/>
          </a:xfrm>
          <a:prstGeom prst="ellipse">
            <a:avLst/>
          </a:prstGeom>
        </p:spPr>
      </p:pic>
      <p:sp>
        <p:nvSpPr>
          <p:cNvPr id="898" name="Oval 897">
            <a:extLst>
              <a:ext uri="{FF2B5EF4-FFF2-40B4-BE49-F238E27FC236}">
                <a16:creationId xmlns:a16="http://schemas.microsoft.com/office/drawing/2014/main" id="{8DB8FAF3-2731-45B7-933C-FEC521634558}"/>
              </a:ext>
            </a:extLst>
          </p:cNvPr>
          <p:cNvSpPr/>
          <p:nvPr/>
        </p:nvSpPr>
        <p:spPr bwMode="auto">
          <a:xfrm rot="16200000">
            <a:off x="9994284" y="3764513"/>
            <a:ext cx="640909" cy="640906"/>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899" name="TextBox 898">
            <a:extLst>
              <a:ext uri="{FF2B5EF4-FFF2-40B4-BE49-F238E27FC236}">
                <a16:creationId xmlns:a16="http://schemas.microsoft.com/office/drawing/2014/main" id="{4789651D-02BD-4207-8BBE-65C18EAE3C8D}"/>
              </a:ext>
            </a:extLst>
          </p:cNvPr>
          <p:cNvSpPr txBox="1"/>
          <p:nvPr/>
        </p:nvSpPr>
        <p:spPr>
          <a:xfrm>
            <a:off x="9825345" y="4410215"/>
            <a:ext cx="1089202" cy="153888"/>
          </a:xfrm>
          <a:prstGeom prst="rect">
            <a:avLst/>
          </a:prstGeom>
          <a:noFill/>
        </p:spPr>
        <p:txBody>
          <a:bodyPr wrap="square" lIns="0" tIns="0" rIns="0" bIns="0" rtlCol="0">
            <a:spAutoFit/>
          </a:bodyPr>
          <a:lstStyle/>
          <a:p>
            <a:pPr defTabSz="914400"/>
            <a:r>
              <a:rPr lang="en-US" sz="1000" dirty="0">
                <a:solidFill>
                  <a:schemeClr val="accent4">
                    <a:lumMod val="40000"/>
                    <a:lumOff val="60000"/>
                  </a:schemeClr>
                </a:solidFill>
              </a:rPr>
              <a:t>Entity Extraction</a:t>
            </a:r>
          </a:p>
        </p:txBody>
      </p:sp>
      <p:sp>
        <p:nvSpPr>
          <p:cNvPr id="900" name="TextBox 899">
            <a:extLst>
              <a:ext uri="{FF2B5EF4-FFF2-40B4-BE49-F238E27FC236}">
                <a16:creationId xmlns:a16="http://schemas.microsoft.com/office/drawing/2014/main" id="{276C5DEE-EBEF-4AAB-9AC1-FA141BBEE9FD}"/>
              </a:ext>
            </a:extLst>
          </p:cNvPr>
          <p:cNvSpPr txBox="1"/>
          <p:nvPr/>
        </p:nvSpPr>
        <p:spPr>
          <a:xfrm rot="175059">
            <a:off x="7733138" y="3344222"/>
            <a:ext cx="720597" cy="246221"/>
          </a:xfrm>
          <a:prstGeom prst="rect">
            <a:avLst/>
          </a:prstGeom>
          <a:noFill/>
        </p:spPr>
        <p:txBody>
          <a:bodyPr wrap="square" rtlCol="0">
            <a:spAutoFit/>
          </a:bodyPr>
          <a:lstStyle/>
          <a:p>
            <a:pPr defTabSz="914400"/>
            <a:r>
              <a:rPr lang="en-US" sz="1000" dirty="0">
                <a:solidFill>
                  <a:schemeClr val="accent4">
                    <a:lumMod val="40000"/>
                    <a:lumOff val="60000"/>
                  </a:schemeClr>
                </a:solidFill>
              </a:rPr>
              <a:t>Tracking</a:t>
            </a:r>
          </a:p>
        </p:txBody>
      </p:sp>
      <p:grpSp>
        <p:nvGrpSpPr>
          <p:cNvPr id="901" name="Group 900">
            <a:extLst>
              <a:ext uri="{FF2B5EF4-FFF2-40B4-BE49-F238E27FC236}">
                <a16:creationId xmlns:a16="http://schemas.microsoft.com/office/drawing/2014/main" id="{C356F009-D8E9-4C59-B076-67486A8EBB3D}"/>
              </a:ext>
            </a:extLst>
          </p:cNvPr>
          <p:cNvGrpSpPr/>
          <p:nvPr/>
        </p:nvGrpSpPr>
        <p:grpSpPr>
          <a:xfrm>
            <a:off x="7767356" y="2763340"/>
            <a:ext cx="640906" cy="640908"/>
            <a:chOff x="8638623" y="4248129"/>
            <a:chExt cx="1032188" cy="1032189"/>
          </a:xfrm>
        </p:grpSpPr>
        <p:sp>
          <p:nvSpPr>
            <p:cNvPr id="902" name="Oval 901">
              <a:extLst>
                <a:ext uri="{FF2B5EF4-FFF2-40B4-BE49-F238E27FC236}">
                  <a16:creationId xmlns:a16="http://schemas.microsoft.com/office/drawing/2014/main" id="{16BC3AED-8BD0-402C-A1FB-D5D7AD968A58}"/>
                </a:ext>
              </a:extLst>
            </p:cNvPr>
            <p:cNvSpPr/>
            <p:nvPr/>
          </p:nvSpPr>
          <p:spPr bwMode="auto">
            <a:xfrm rot="16200000">
              <a:off x="8638622" y="4248130"/>
              <a:ext cx="1032189" cy="1032188"/>
            </a:xfrm>
            <a:prstGeom prst="ellipse">
              <a:avLst/>
            </a:prstGeom>
            <a:gradFill>
              <a:gsLst>
                <a:gs pos="0">
                  <a:schemeClr val="accent4">
                    <a:lumMod val="40000"/>
                    <a:lumOff val="60000"/>
                    <a:alpha val="0"/>
                  </a:schemeClr>
                </a:gs>
                <a:gs pos="100000">
                  <a:schemeClr val="accent4">
                    <a:lumMod val="20000"/>
                    <a:lumOff val="80000"/>
                    <a:alpha val="50000"/>
                  </a:schemeClr>
                </a:gs>
              </a:gsLst>
              <a:lin ang="0" scaled="0"/>
            </a:gradFill>
            <a:ln>
              <a:noFill/>
              <a:headEnd type="none" w="med" len="med"/>
              <a:tailEnd type="none" w="med" len="med"/>
            </a:ln>
            <a:effectLst>
              <a:softEdge rad="0"/>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pic>
          <p:nvPicPr>
            <p:cNvPr id="903" name="Picture 902">
              <a:extLst>
                <a:ext uri="{FF2B5EF4-FFF2-40B4-BE49-F238E27FC236}">
                  <a16:creationId xmlns:a16="http://schemas.microsoft.com/office/drawing/2014/main" id="{44BEED29-8CA4-4510-9B79-737FF1617A6E}"/>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8693336" y="4309272"/>
              <a:ext cx="930028" cy="921796"/>
            </a:xfrm>
            <a:prstGeom prst="ellipse">
              <a:avLst/>
            </a:prstGeom>
          </p:spPr>
        </p:pic>
      </p:grpSp>
      <p:sp>
        <p:nvSpPr>
          <p:cNvPr id="904" name="Title 3">
            <a:extLst>
              <a:ext uri="{FF2B5EF4-FFF2-40B4-BE49-F238E27FC236}">
                <a16:creationId xmlns:a16="http://schemas.microsoft.com/office/drawing/2014/main" id="{CE0F0D2F-1258-444C-A23E-F9DA6647128A}"/>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Deep Learning in GIS</a:t>
            </a:r>
          </a:p>
        </p:txBody>
      </p:sp>
    </p:spTree>
    <p:extLst>
      <p:ext uri="{BB962C8B-B14F-4D97-AF65-F5344CB8AC3E}">
        <p14:creationId xmlns:p14="http://schemas.microsoft.com/office/powerpoint/2010/main" val="325368172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BB4259C-2F6D-4961-944F-63D27A31B340}"/>
              </a:ext>
            </a:extLst>
          </p:cNvPr>
          <p:cNvGrpSpPr/>
          <p:nvPr/>
        </p:nvGrpSpPr>
        <p:grpSpPr>
          <a:xfrm>
            <a:off x="-127986" y="0"/>
            <a:ext cx="12319986" cy="6906141"/>
            <a:chOff x="-127986" y="0"/>
            <a:chExt cx="12319986" cy="6906141"/>
          </a:xfrm>
        </p:grpSpPr>
        <p:grpSp>
          <p:nvGrpSpPr>
            <p:cNvPr id="9" name="Group 8">
              <a:extLst>
                <a:ext uri="{FF2B5EF4-FFF2-40B4-BE49-F238E27FC236}">
                  <a16:creationId xmlns:a16="http://schemas.microsoft.com/office/drawing/2014/main" id="{FC52E68D-2B01-429E-8B6B-40CB1BA3300D}"/>
                </a:ext>
              </a:extLst>
            </p:cNvPr>
            <p:cNvGrpSpPr/>
            <p:nvPr/>
          </p:nvGrpSpPr>
          <p:grpSpPr>
            <a:xfrm>
              <a:off x="0" y="0"/>
              <a:ext cx="12192000" cy="6858000"/>
              <a:chOff x="0" y="0"/>
              <a:chExt cx="12192000" cy="6858000"/>
            </a:xfrm>
          </p:grpSpPr>
          <p:grpSp>
            <p:nvGrpSpPr>
              <p:cNvPr id="29" name="Group 28">
                <a:extLst>
                  <a:ext uri="{FF2B5EF4-FFF2-40B4-BE49-F238E27FC236}">
                    <a16:creationId xmlns:a16="http://schemas.microsoft.com/office/drawing/2014/main" id="{BB6BB61F-1302-4B3B-8FC2-EAEA720C23DF}"/>
                  </a:ext>
                </a:extLst>
              </p:cNvPr>
              <p:cNvGrpSpPr/>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30011CAF-F1DD-441F-973A-EA3A2EB2E650}"/>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9CB688F2-853D-4229-ACC6-7BB98A0AEEAF}"/>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30" name="Picture 29">
                <a:extLst>
                  <a:ext uri="{FF2B5EF4-FFF2-40B4-BE49-F238E27FC236}">
                    <a16:creationId xmlns:a16="http://schemas.microsoft.com/office/drawing/2014/main" id="{EDBEDDD0-5A06-465C-9FE2-CC110631E176}"/>
                  </a:ext>
                </a:extLst>
              </p:cNvPr>
              <p:cNvPicPr>
                <a:picLocks noChangeAspect="1"/>
              </p:cNvPicPr>
              <p:nvPr/>
            </p:nvPicPr>
            <p:blipFill rotWithShape="1">
              <a:blip r:embed="rId2" cstate="screen">
                <a:duotone>
                  <a:prstClr val="black"/>
                  <a:schemeClr val="accent4">
                    <a:tint val="45000"/>
                    <a:satMod val="400000"/>
                  </a:schemeClr>
                </a:duotone>
                <a:alphaModFix amt="55000"/>
                <a:extLst>
                  <a:ext uri="{28A0092B-C50C-407E-A947-70E740481C1C}">
                    <a14:useLocalDpi xmlns:a14="http://schemas.microsoft.com/office/drawing/2010/main"/>
                  </a:ext>
                </a:extLst>
              </a:blip>
              <a:srcRect l="29638" t="56969" r="19950" b="1602"/>
              <a:stretch/>
            </p:blipFill>
            <p:spPr>
              <a:xfrm>
                <a:off x="0" y="4016826"/>
                <a:ext cx="6059390" cy="2841174"/>
              </a:xfrm>
              <a:prstGeom prst="rect">
                <a:avLst/>
              </a:prstGeom>
            </p:spPr>
          </p:pic>
        </p:grpSp>
        <p:grpSp>
          <p:nvGrpSpPr>
            <p:cNvPr id="10" name="Group 9">
              <a:extLst>
                <a:ext uri="{FF2B5EF4-FFF2-40B4-BE49-F238E27FC236}">
                  <a16:creationId xmlns:a16="http://schemas.microsoft.com/office/drawing/2014/main" id="{D8F7C1DF-2ECF-42E0-AA5F-B69C9DB92D2F}"/>
                </a:ext>
              </a:extLst>
            </p:cNvPr>
            <p:cNvGrpSpPr/>
            <p:nvPr/>
          </p:nvGrpSpPr>
          <p:grpSpPr>
            <a:xfrm>
              <a:off x="-127986" y="1514613"/>
              <a:ext cx="7246510" cy="5391528"/>
              <a:chOff x="-127986" y="1514613"/>
              <a:chExt cx="7246510" cy="5391528"/>
            </a:xfrm>
          </p:grpSpPr>
          <p:grpSp>
            <p:nvGrpSpPr>
              <p:cNvPr id="11" name="Group 10">
                <a:extLst>
                  <a:ext uri="{FF2B5EF4-FFF2-40B4-BE49-F238E27FC236}">
                    <a16:creationId xmlns:a16="http://schemas.microsoft.com/office/drawing/2014/main" id="{E5409CF8-4F23-40B8-A6F7-5EA36BCBA440}"/>
                  </a:ext>
                </a:extLst>
              </p:cNvPr>
              <p:cNvGrpSpPr/>
              <p:nvPr/>
            </p:nvGrpSpPr>
            <p:grpSpPr>
              <a:xfrm>
                <a:off x="-127986" y="4908928"/>
                <a:ext cx="4053890" cy="1997213"/>
                <a:chOff x="-127986" y="4908928"/>
                <a:chExt cx="4053890" cy="1997213"/>
              </a:xfrm>
            </p:grpSpPr>
            <p:pic>
              <p:nvPicPr>
                <p:cNvPr id="27" name="Picture 26">
                  <a:extLst>
                    <a:ext uri="{FF2B5EF4-FFF2-40B4-BE49-F238E27FC236}">
                      <a16:creationId xmlns:a16="http://schemas.microsoft.com/office/drawing/2014/main" id="{CB4A1E0A-A257-49AA-8C17-8B2550EDA8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986" y="4908928"/>
                  <a:ext cx="1615644" cy="1730229"/>
                </a:xfrm>
                <a:prstGeom prst="rect">
                  <a:avLst/>
                </a:prstGeom>
              </p:spPr>
            </p:pic>
            <p:pic>
              <p:nvPicPr>
                <p:cNvPr id="28" name="Picture 27">
                  <a:extLst>
                    <a:ext uri="{FF2B5EF4-FFF2-40B4-BE49-F238E27FC236}">
                      <a16:creationId xmlns:a16="http://schemas.microsoft.com/office/drawing/2014/main" id="{F0678112-CB76-466E-9F20-4ED317DB4C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2098" y="5492335"/>
                  <a:ext cx="1413806" cy="1413806"/>
                </a:xfrm>
                <a:prstGeom prst="rect">
                  <a:avLst/>
                </a:prstGeom>
              </p:spPr>
            </p:pic>
          </p:grpSp>
          <p:pic>
            <p:nvPicPr>
              <p:cNvPr id="12" name="Picture 11">
                <a:extLst>
                  <a:ext uri="{FF2B5EF4-FFF2-40B4-BE49-F238E27FC236}">
                    <a16:creationId xmlns:a16="http://schemas.microsoft.com/office/drawing/2014/main" id="{7C2632ED-2F4B-4FEC-9071-16262BA58D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3673" y="5248557"/>
                <a:ext cx="475339" cy="475339"/>
              </a:xfrm>
              <a:prstGeom prst="rect">
                <a:avLst/>
              </a:prstGeom>
            </p:spPr>
          </p:pic>
          <p:pic>
            <p:nvPicPr>
              <p:cNvPr id="13" name="Picture 12">
                <a:extLst>
                  <a:ext uri="{FF2B5EF4-FFF2-40B4-BE49-F238E27FC236}">
                    <a16:creationId xmlns:a16="http://schemas.microsoft.com/office/drawing/2014/main" id="{0438EB15-0E83-427B-9ECE-98CE1E5D83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1159" y="5561925"/>
                <a:ext cx="972297" cy="972297"/>
              </a:xfrm>
              <a:prstGeom prst="rect">
                <a:avLst/>
              </a:prstGeom>
            </p:spPr>
          </p:pic>
          <p:pic>
            <p:nvPicPr>
              <p:cNvPr id="14" name="Picture 13">
                <a:extLst>
                  <a:ext uri="{FF2B5EF4-FFF2-40B4-BE49-F238E27FC236}">
                    <a16:creationId xmlns:a16="http://schemas.microsoft.com/office/drawing/2014/main" id="{77C8E8E9-003B-4357-A1D9-30037B027E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3569" y="4526249"/>
                <a:ext cx="382679" cy="382679"/>
              </a:xfrm>
              <a:prstGeom prst="rect">
                <a:avLst/>
              </a:prstGeom>
            </p:spPr>
          </p:pic>
          <p:pic>
            <p:nvPicPr>
              <p:cNvPr id="15" name="Picture 14">
                <a:extLst>
                  <a:ext uri="{FF2B5EF4-FFF2-40B4-BE49-F238E27FC236}">
                    <a16:creationId xmlns:a16="http://schemas.microsoft.com/office/drawing/2014/main" id="{C8D5D35E-1472-4650-A658-A49D39654108}"/>
                  </a:ext>
                </a:extLst>
              </p:cNvPr>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307722" y="5537094"/>
                <a:ext cx="779918" cy="779918"/>
              </a:xfrm>
              <a:prstGeom prst="rect">
                <a:avLst/>
              </a:prstGeom>
            </p:spPr>
          </p:pic>
          <p:grpSp>
            <p:nvGrpSpPr>
              <p:cNvPr id="16" name="Group 15">
                <a:extLst>
                  <a:ext uri="{FF2B5EF4-FFF2-40B4-BE49-F238E27FC236}">
                    <a16:creationId xmlns:a16="http://schemas.microsoft.com/office/drawing/2014/main" id="{23513669-886E-42D1-BA37-D0DFABEDD1F7}"/>
                  </a:ext>
                </a:extLst>
              </p:cNvPr>
              <p:cNvGrpSpPr/>
              <p:nvPr/>
            </p:nvGrpSpPr>
            <p:grpSpPr>
              <a:xfrm>
                <a:off x="2108301" y="6230360"/>
                <a:ext cx="400895" cy="485499"/>
                <a:chOff x="9240741" y="1285432"/>
                <a:chExt cx="400895" cy="485499"/>
              </a:xfrm>
            </p:grpSpPr>
            <p:pic>
              <p:nvPicPr>
                <p:cNvPr id="24" name="Picture 23">
                  <a:extLst>
                    <a:ext uri="{FF2B5EF4-FFF2-40B4-BE49-F238E27FC236}">
                      <a16:creationId xmlns:a16="http://schemas.microsoft.com/office/drawing/2014/main" id="{3619ED60-BE9C-41AE-8A38-FF6CE394CBA8}"/>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5" name="Picture 24">
                  <a:extLst>
                    <a:ext uri="{FF2B5EF4-FFF2-40B4-BE49-F238E27FC236}">
                      <a16:creationId xmlns:a16="http://schemas.microsoft.com/office/drawing/2014/main" id="{1DF9577C-9FCF-4FD3-9072-DF9247571BE8}"/>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6" name="Picture 25">
                  <a:extLst>
                    <a:ext uri="{FF2B5EF4-FFF2-40B4-BE49-F238E27FC236}">
                      <a16:creationId xmlns:a16="http://schemas.microsoft.com/office/drawing/2014/main" id="{E380963D-5622-4F66-987D-FB5B088565FD}"/>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17" name="Group 16">
                <a:extLst>
                  <a:ext uri="{FF2B5EF4-FFF2-40B4-BE49-F238E27FC236}">
                    <a16:creationId xmlns:a16="http://schemas.microsoft.com/office/drawing/2014/main" id="{E2944E0D-4DAB-459F-BA76-C6BCD591F4B3}"/>
                  </a:ext>
                </a:extLst>
              </p:cNvPr>
              <p:cNvGrpSpPr/>
              <p:nvPr/>
            </p:nvGrpSpPr>
            <p:grpSpPr>
              <a:xfrm>
                <a:off x="6717629" y="1514613"/>
                <a:ext cx="400895" cy="485499"/>
                <a:chOff x="9240741" y="1285432"/>
                <a:chExt cx="400895" cy="485499"/>
              </a:xfrm>
            </p:grpSpPr>
            <p:pic>
              <p:nvPicPr>
                <p:cNvPr id="21" name="Picture 20">
                  <a:extLst>
                    <a:ext uri="{FF2B5EF4-FFF2-40B4-BE49-F238E27FC236}">
                      <a16:creationId xmlns:a16="http://schemas.microsoft.com/office/drawing/2014/main" id="{10671DF0-BD30-4573-8B40-EA693B7D42CB}"/>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2" name="Picture 21">
                  <a:extLst>
                    <a:ext uri="{FF2B5EF4-FFF2-40B4-BE49-F238E27FC236}">
                      <a16:creationId xmlns:a16="http://schemas.microsoft.com/office/drawing/2014/main" id="{9E1D09DC-08D2-4FD4-A47E-27C6EA46715A}"/>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3" name="Picture 22">
                  <a:extLst>
                    <a:ext uri="{FF2B5EF4-FFF2-40B4-BE49-F238E27FC236}">
                      <a16:creationId xmlns:a16="http://schemas.microsoft.com/office/drawing/2014/main" id="{9DC7AB5B-91AE-4FAD-BC85-158CFDFC031C}"/>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18" name="Group 17">
                <a:extLst>
                  <a:ext uri="{FF2B5EF4-FFF2-40B4-BE49-F238E27FC236}">
                    <a16:creationId xmlns:a16="http://schemas.microsoft.com/office/drawing/2014/main" id="{895245BF-1EB6-449E-B4B5-73DC81FE6978}"/>
                  </a:ext>
                </a:extLst>
              </p:cNvPr>
              <p:cNvGrpSpPr>
                <a:grpSpLocks noChangeAspect="1"/>
              </p:cNvGrpSpPr>
              <p:nvPr/>
            </p:nvGrpSpPr>
            <p:grpSpPr>
              <a:xfrm>
                <a:off x="4295136" y="6101943"/>
                <a:ext cx="482790" cy="458152"/>
                <a:chOff x="9321216" y="1285432"/>
                <a:chExt cx="320420" cy="304069"/>
              </a:xfrm>
            </p:grpSpPr>
            <p:pic>
              <p:nvPicPr>
                <p:cNvPr id="19" name="Picture 18">
                  <a:extLst>
                    <a:ext uri="{FF2B5EF4-FFF2-40B4-BE49-F238E27FC236}">
                      <a16:creationId xmlns:a16="http://schemas.microsoft.com/office/drawing/2014/main" id="{0A454846-6442-4C03-B8BC-8446F57546C7}"/>
                    </a:ext>
                  </a:extLst>
                </p:cNvPr>
                <p:cNvPicPr>
                  <a:picLocks noChangeAspect="1"/>
                </p:cNvPicPr>
                <p:nvPr/>
              </p:nvPicPr>
              <p:blipFill>
                <a:blip r:embed="rId12"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0" name="Picture 19">
                  <a:extLst>
                    <a:ext uri="{FF2B5EF4-FFF2-40B4-BE49-F238E27FC236}">
                      <a16:creationId xmlns:a16="http://schemas.microsoft.com/office/drawing/2014/main" id="{5070FB06-080B-4E4B-AF13-3C455C96E835}"/>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pic>
        <p:nvPicPr>
          <p:cNvPr id="34" name="Picture Placeholder 33" descr="Graphical user interface&#10;&#10;Description automatically generated">
            <a:extLst>
              <a:ext uri="{FF2B5EF4-FFF2-40B4-BE49-F238E27FC236}">
                <a16:creationId xmlns:a16="http://schemas.microsoft.com/office/drawing/2014/main" id="{79B49481-2281-4AFF-BB8B-3337D5159491}"/>
              </a:ext>
            </a:extLst>
          </p:cNvPr>
          <p:cNvPicPr>
            <a:picLocks noGrp="1" noChangeAspect="1"/>
          </p:cNvPicPr>
          <p:nvPr>
            <p:ph type="pic" sz="quarter" idx="12"/>
          </p:nvPr>
        </p:nvPicPr>
        <p:blipFill>
          <a:blip r:embed="rId14"/>
          <a:srcRect l="6342" r="6342"/>
          <a:stretch>
            <a:fillRect/>
          </a:stretch>
        </p:blipFill>
        <p:spPr/>
      </p:pic>
      <p:sp>
        <p:nvSpPr>
          <p:cNvPr id="6" name="Text Placeholder 5">
            <a:extLst>
              <a:ext uri="{FF2B5EF4-FFF2-40B4-BE49-F238E27FC236}">
                <a16:creationId xmlns:a16="http://schemas.microsoft.com/office/drawing/2014/main" id="{271EE4B1-6F77-4751-B4DB-458276E33EAA}"/>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CD1EA674-638B-4446-963B-88971534B1D0}"/>
              </a:ext>
            </a:extLst>
          </p:cNvPr>
          <p:cNvSpPr>
            <a:spLocks noGrp="1"/>
          </p:cNvSpPr>
          <p:nvPr>
            <p:ph type="title"/>
          </p:nvPr>
        </p:nvSpPr>
        <p:spPr>
          <a:xfrm>
            <a:off x="6976871" y="2932886"/>
            <a:ext cx="4527741" cy="584775"/>
          </a:xfrm>
        </p:spPr>
        <p:txBody>
          <a:bodyPr/>
          <a:lstStyle/>
          <a:p>
            <a:r>
              <a:rPr lang="en-US" dirty="0"/>
              <a:t>Machine learning</a:t>
            </a:r>
          </a:p>
        </p:txBody>
      </p:sp>
    </p:spTree>
    <p:extLst>
      <p:ext uri="{BB962C8B-B14F-4D97-AF65-F5344CB8AC3E}">
        <p14:creationId xmlns:p14="http://schemas.microsoft.com/office/powerpoint/2010/main" val="468945012"/>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00A84C8C-3843-4A65-B459-FAAE6B2BE4A6}"/>
              </a:ext>
            </a:extLst>
          </p:cNvPr>
          <p:cNvGrpSpPr/>
          <p:nvPr/>
        </p:nvGrpSpPr>
        <p:grpSpPr>
          <a:xfrm>
            <a:off x="0" y="0"/>
            <a:ext cx="12192000" cy="6858000"/>
            <a:chOff x="0" y="0"/>
            <a:chExt cx="12192000" cy="6858000"/>
          </a:xfrm>
        </p:grpSpPr>
        <p:grpSp>
          <p:nvGrpSpPr>
            <p:cNvPr id="82" name="Group 81">
              <a:extLst>
                <a:ext uri="{FF2B5EF4-FFF2-40B4-BE49-F238E27FC236}">
                  <a16:creationId xmlns:a16="http://schemas.microsoft.com/office/drawing/2014/main" id="{BDE979CB-817D-434D-86A2-FEED766BC05C}"/>
                </a:ext>
              </a:extLst>
            </p:cNvPr>
            <p:cNvGrpSpPr/>
            <p:nvPr/>
          </p:nvGrpSpPr>
          <p:grpSpPr>
            <a:xfrm>
              <a:off x="0" y="0"/>
              <a:ext cx="12192000" cy="6858000"/>
              <a:chOff x="0" y="0"/>
              <a:chExt cx="12192000" cy="6858000"/>
            </a:xfrm>
          </p:grpSpPr>
          <p:sp>
            <p:nvSpPr>
              <p:cNvPr id="100" name="Rectangle 99">
                <a:extLst>
                  <a:ext uri="{FF2B5EF4-FFF2-40B4-BE49-F238E27FC236}">
                    <a16:creationId xmlns:a16="http://schemas.microsoft.com/office/drawing/2014/main" id="{62D8886C-5952-4A41-8784-7EE8912B480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01" name="Picture 100">
                <a:extLst>
                  <a:ext uri="{FF2B5EF4-FFF2-40B4-BE49-F238E27FC236}">
                    <a16:creationId xmlns:a16="http://schemas.microsoft.com/office/drawing/2014/main" id="{0D2B9BB4-C362-450A-AFD5-0D47D6FE78B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83" name="Group 82">
              <a:extLst>
                <a:ext uri="{FF2B5EF4-FFF2-40B4-BE49-F238E27FC236}">
                  <a16:creationId xmlns:a16="http://schemas.microsoft.com/office/drawing/2014/main" id="{F0F35E23-CEA9-4BDE-8365-F9B26B806317}"/>
                </a:ext>
              </a:extLst>
            </p:cNvPr>
            <p:cNvGrpSpPr/>
            <p:nvPr/>
          </p:nvGrpSpPr>
          <p:grpSpPr>
            <a:xfrm>
              <a:off x="208303" y="146055"/>
              <a:ext cx="11731071" cy="6595922"/>
              <a:chOff x="208303" y="146055"/>
              <a:chExt cx="11731071" cy="6595922"/>
            </a:xfrm>
          </p:grpSpPr>
          <p:grpSp>
            <p:nvGrpSpPr>
              <p:cNvPr id="84" name="Group 83">
                <a:extLst>
                  <a:ext uri="{FF2B5EF4-FFF2-40B4-BE49-F238E27FC236}">
                    <a16:creationId xmlns:a16="http://schemas.microsoft.com/office/drawing/2014/main" id="{ECF2B94D-CF16-48A8-9909-90941D760ADC}"/>
                  </a:ext>
                </a:extLst>
              </p:cNvPr>
              <p:cNvGrpSpPr/>
              <p:nvPr/>
            </p:nvGrpSpPr>
            <p:grpSpPr>
              <a:xfrm>
                <a:off x="11604987" y="146055"/>
                <a:ext cx="334387" cy="435843"/>
                <a:chOff x="11604987" y="146055"/>
                <a:chExt cx="334387" cy="435843"/>
              </a:xfrm>
            </p:grpSpPr>
            <p:grpSp>
              <p:nvGrpSpPr>
                <p:cNvPr id="92" name="Group 91">
                  <a:extLst>
                    <a:ext uri="{FF2B5EF4-FFF2-40B4-BE49-F238E27FC236}">
                      <a16:creationId xmlns:a16="http://schemas.microsoft.com/office/drawing/2014/main" id="{A5B09565-4808-45D4-ADD1-224C4A45E61D}"/>
                    </a:ext>
                  </a:extLst>
                </p:cNvPr>
                <p:cNvGrpSpPr>
                  <a:grpSpLocks noChangeAspect="1"/>
                </p:cNvGrpSpPr>
                <p:nvPr/>
              </p:nvGrpSpPr>
              <p:grpSpPr>
                <a:xfrm>
                  <a:off x="11770125" y="399018"/>
                  <a:ext cx="169249" cy="182880"/>
                  <a:chOff x="7310041" y="760941"/>
                  <a:chExt cx="1043386" cy="1127422"/>
                </a:xfrm>
              </p:grpSpPr>
              <p:sp>
                <p:nvSpPr>
                  <p:cNvPr id="97" name="Freeform 33">
                    <a:extLst>
                      <a:ext uri="{FF2B5EF4-FFF2-40B4-BE49-F238E27FC236}">
                        <a16:creationId xmlns:a16="http://schemas.microsoft.com/office/drawing/2014/main" id="{6B812406-C2F1-4F43-856A-156248BDBC7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8" name="Rectangle 97">
                    <a:extLst>
                      <a:ext uri="{FF2B5EF4-FFF2-40B4-BE49-F238E27FC236}">
                        <a16:creationId xmlns:a16="http://schemas.microsoft.com/office/drawing/2014/main" id="{53D2209C-8F33-400B-9C40-A28DB09F630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9" name="Rectangle 98">
                    <a:extLst>
                      <a:ext uri="{FF2B5EF4-FFF2-40B4-BE49-F238E27FC236}">
                        <a16:creationId xmlns:a16="http://schemas.microsoft.com/office/drawing/2014/main" id="{2569B6BC-3CA1-470F-889A-F0C420257E9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93" name="Group 92">
                  <a:extLst>
                    <a:ext uri="{FF2B5EF4-FFF2-40B4-BE49-F238E27FC236}">
                      <a16:creationId xmlns:a16="http://schemas.microsoft.com/office/drawing/2014/main" id="{8D957D5C-6CED-44CA-BBAB-0C22AA3EF370}"/>
                    </a:ext>
                  </a:extLst>
                </p:cNvPr>
                <p:cNvGrpSpPr>
                  <a:grpSpLocks noChangeAspect="1"/>
                </p:cNvGrpSpPr>
                <p:nvPr/>
              </p:nvGrpSpPr>
              <p:grpSpPr>
                <a:xfrm>
                  <a:off x="11604987" y="146055"/>
                  <a:ext cx="73152" cy="73152"/>
                  <a:chOff x="7310041" y="760941"/>
                  <a:chExt cx="1043386" cy="1127422"/>
                </a:xfrm>
              </p:grpSpPr>
              <p:sp>
                <p:nvSpPr>
                  <p:cNvPr id="94" name="Freeform 30">
                    <a:extLst>
                      <a:ext uri="{FF2B5EF4-FFF2-40B4-BE49-F238E27FC236}">
                        <a16:creationId xmlns:a16="http://schemas.microsoft.com/office/drawing/2014/main" id="{CB718D13-F45A-4C3A-B938-DAFE64EFEC1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5" name="Rectangle 94">
                    <a:extLst>
                      <a:ext uri="{FF2B5EF4-FFF2-40B4-BE49-F238E27FC236}">
                        <a16:creationId xmlns:a16="http://schemas.microsoft.com/office/drawing/2014/main" id="{E6DC56C5-6C2C-4353-9C45-3F15DDE6E54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6" name="Rectangle 95">
                    <a:extLst>
                      <a:ext uri="{FF2B5EF4-FFF2-40B4-BE49-F238E27FC236}">
                        <a16:creationId xmlns:a16="http://schemas.microsoft.com/office/drawing/2014/main" id="{24722C87-F554-4FB7-A79B-BDF1B027288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85" name="Group 84">
                <a:extLst>
                  <a:ext uri="{FF2B5EF4-FFF2-40B4-BE49-F238E27FC236}">
                    <a16:creationId xmlns:a16="http://schemas.microsoft.com/office/drawing/2014/main" id="{C53BEC22-5FFF-46FE-8D35-65E6AEBF1E8F}"/>
                  </a:ext>
                </a:extLst>
              </p:cNvPr>
              <p:cNvGrpSpPr/>
              <p:nvPr/>
            </p:nvGrpSpPr>
            <p:grpSpPr>
              <a:xfrm>
                <a:off x="208303" y="5787704"/>
                <a:ext cx="437544" cy="389381"/>
                <a:chOff x="9178262" y="1315181"/>
                <a:chExt cx="437544" cy="389381"/>
              </a:xfrm>
            </p:grpSpPr>
            <p:pic>
              <p:nvPicPr>
                <p:cNvPr id="90" name="Picture 89">
                  <a:extLst>
                    <a:ext uri="{FF2B5EF4-FFF2-40B4-BE49-F238E27FC236}">
                      <a16:creationId xmlns:a16="http://schemas.microsoft.com/office/drawing/2014/main" id="{B720F04B-347F-4D51-A69D-830AB527E35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91" name="Picture 90">
                  <a:extLst>
                    <a:ext uri="{FF2B5EF4-FFF2-40B4-BE49-F238E27FC236}">
                      <a16:creationId xmlns:a16="http://schemas.microsoft.com/office/drawing/2014/main" id="{7538D015-7D14-4C42-A189-8AB43ECA9A5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86" name="Group 85">
                <a:extLst>
                  <a:ext uri="{FF2B5EF4-FFF2-40B4-BE49-F238E27FC236}">
                    <a16:creationId xmlns:a16="http://schemas.microsoft.com/office/drawing/2014/main" id="{97B83A44-AC74-452D-814A-17EAD4709126}"/>
                  </a:ext>
                </a:extLst>
              </p:cNvPr>
              <p:cNvGrpSpPr/>
              <p:nvPr/>
            </p:nvGrpSpPr>
            <p:grpSpPr>
              <a:xfrm>
                <a:off x="250899" y="6421937"/>
                <a:ext cx="669934" cy="274320"/>
                <a:chOff x="9445759" y="1430242"/>
                <a:chExt cx="669934" cy="274320"/>
              </a:xfrm>
            </p:grpSpPr>
            <p:pic>
              <p:nvPicPr>
                <p:cNvPr id="88" name="Picture 87">
                  <a:extLst>
                    <a:ext uri="{FF2B5EF4-FFF2-40B4-BE49-F238E27FC236}">
                      <a16:creationId xmlns:a16="http://schemas.microsoft.com/office/drawing/2014/main" id="{9F853A68-CE7A-4FAA-954C-0DEF97CF58B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89" name="Picture 88">
                  <a:extLst>
                    <a:ext uri="{FF2B5EF4-FFF2-40B4-BE49-F238E27FC236}">
                      <a16:creationId xmlns:a16="http://schemas.microsoft.com/office/drawing/2014/main" id="{865AB40C-1A57-4E1C-BE2C-F7A9B70A63F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87" name="Picture 86">
                <a:extLst>
                  <a:ext uri="{FF2B5EF4-FFF2-40B4-BE49-F238E27FC236}">
                    <a16:creationId xmlns:a16="http://schemas.microsoft.com/office/drawing/2014/main" id="{74FE281E-A29C-4A54-A4E6-1DDCA07F870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0" name="Rectangle: Rounded Corners 79">
            <a:extLst>
              <a:ext uri="{FF2B5EF4-FFF2-40B4-BE49-F238E27FC236}">
                <a16:creationId xmlns:a16="http://schemas.microsoft.com/office/drawing/2014/main" id="{70F96684-DD77-492F-A196-2E6F0A7689C4}"/>
              </a:ext>
            </a:extLst>
          </p:cNvPr>
          <p:cNvSpPr/>
          <p:nvPr/>
        </p:nvSpPr>
        <p:spPr bwMode="auto">
          <a:xfrm>
            <a:off x="6918202" y="1483517"/>
            <a:ext cx="1691443" cy="2905494"/>
          </a:xfrm>
          <a:prstGeom prst="roundRect">
            <a:avLst/>
          </a:prstGeom>
          <a:gradFill flip="none" rotWithShape="1">
            <a:gsLst>
              <a:gs pos="0">
                <a:schemeClr val="accent4">
                  <a:alpha val="55000"/>
                </a:schemeClr>
              </a:gs>
              <a:gs pos="100000">
                <a:schemeClr val="accent4">
                  <a:alpha val="2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37" name="Title 11">
            <a:extLst>
              <a:ext uri="{FF2B5EF4-FFF2-40B4-BE49-F238E27FC236}">
                <a16:creationId xmlns:a16="http://schemas.microsoft.com/office/drawing/2014/main" id="{CC526985-5FEB-4183-B6D9-EBE0CB54F65B}"/>
              </a:ext>
            </a:extLst>
          </p:cNvPr>
          <p:cNvSpPr txBox="1">
            <a:spLocks/>
          </p:cNvSpPr>
          <p:nvPr/>
        </p:nvSpPr>
        <p:spPr>
          <a:xfrm>
            <a:off x="2859396" y="4916920"/>
            <a:ext cx="4290081" cy="72560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Ink Free" panose="03080402000500000000" pitchFamily="66" charset="0"/>
              </a:rPr>
              <a:t>Analyze using distributed</a:t>
            </a:r>
          </a:p>
          <a:p>
            <a:pPr marL="0" marR="0" lvl="0" indent="0" algn="r" defTabSz="457200" rtl="0" eaLnBrk="1" fontAlgn="auto" latinLnBrk="0" hangingPunct="1">
              <a:lnSpc>
                <a:spcPct val="100000"/>
              </a:lnSpc>
              <a:spcBef>
                <a:spcPct val="0"/>
              </a:spcBef>
              <a:spcAft>
                <a:spcPts val="0"/>
              </a:spcAft>
              <a:buClrTx/>
              <a:buSzTx/>
              <a:buFontTx/>
              <a:buNone/>
              <a:tabLst/>
              <a:defRPr/>
            </a:pPr>
            <a:r>
              <a:rPr lang="en-US" sz="2800" b="0" dirty="0">
                <a:solidFill>
                  <a:prstClr val="white"/>
                </a:solidFill>
                <a:latin typeface="Ink Free" panose="03080402000500000000" pitchFamily="66" charset="0"/>
              </a:rPr>
              <a:t>computing</a:t>
            </a:r>
            <a:endParaRPr kumimoji="0" lang="en-US" sz="2800" b="0" i="0" u="none" strike="noStrike" kern="1200" cap="none" spc="0" normalizeH="0" baseline="0" noProof="0" dirty="0">
              <a:ln>
                <a:noFill/>
              </a:ln>
              <a:solidFill>
                <a:prstClr val="white"/>
              </a:solidFill>
              <a:effectLst/>
              <a:uLnTx/>
              <a:uFillTx/>
              <a:latin typeface="Ink Free" panose="03080402000500000000" pitchFamily="66" charset="0"/>
            </a:endParaRPr>
          </a:p>
        </p:txBody>
      </p:sp>
      <p:pic>
        <p:nvPicPr>
          <p:cNvPr id="38" name="Picture 37">
            <a:extLst>
              <a:ext uri="{FF2B5EF4-FFF2-40B4-BE49-F238E27FC236}">
                <a16:creationId xmlns:a16="http://schemas.microsoft.com/office/drawing/2014/main" id="{8DFB7B1B-9DF3-4FE2-B7D7-79750227DB8B}"/>
              </a:ext>
            </a:extLst>
          </p:cNvPr>
          <p:cNvPicPr>
            <a:picLocks noChangeAspect="1"/>
          </p:cNvPicPr>
          <p:nvPr/>
        </p:nvPicPr>
        <p:blipFill rotWithShape="1">
          <a:blip r:embed="rId6">
            <a:alphaModFix amt="20000"/>
          </a:blip>
          <a:srcRect l="2222" t="14183" r="85886" b="16574"/>
          <a:stretch/>
        </p:blipFill>
        <p:spPr>
          <a:xfrm>
            <a:off x="346127" y="1725461"/>
            <a:ext cx="1744849" cy="1828800"/>
          </a:xfrm>
          <a:prstGeom prst="rect">
            <a:avLst/>
          </a:prstGeom>
        </p:spPr>
      </p:pic>
      <p:pic>
        <p:nvPicPr>
          <p:cNvPr id="39" name="Picture 38">
            <a:extLst>
              <a:ext uri="{FF2B5EF4-FFF2-40B4-BE49-F238E27FC236}">
                <a16:creationId xmlns:a16="http://schemas.microsoft.com/office/drawing/2014/main" id="{D3A3BF60-E7F8-4BB8-96E0-D32E9204840C}"/>
              </a:ext>
            </a:extLst>
          </p:cNvPr>
          <p:cNvPicPr>
            <a:picLocks noChangeAspect="1"/>
          </p:cNvPicPr>
          <p:nvPr/>
        </p:nvPicPr>
        <p:blipFill rotWithShape="1">
          <a:blip r:embed="rId6">
            <a:alphaModFix amt="20000"/>
          </a:blip>
          <a:srcRect l="25978" t="14183" r="62536" b="16574"/>
          <a:stretch/>
        </p:blipFill>
        <p:spPr>
          <a:xfrm>
            <a:off x="2045246" y="1725461"/>
            <a:ext cx="1685276" cy="1828800"/>
          </a:xfrm>
          <a:prstGeom prst="rect">
            <a:avLst/>
          </a:prstGeom>
        </p:spPr>
      </p:pic>
      <p:pic>
        <p:nvPicPr>
          <p:cNvPr id="40" name="Picture 39">
            <a:extLst>
              <a:ext uri="{FF2B5EF4-FFF2-40B4-BE49-F238E27FC236}">
                <a16:creationId xmlns:a16="http://schemas.microsoft.com/office/drawing/2014/main" id="{90BD3BD8-B4DA-4FA3-B4E6-CC96A0528D5D}"/>
              </a:ext>
            </a:extLst>
          </p:cNvPr>
          <p:cNvPicPr>
            <a:picLocks noChangeAspect="1"/>
          </p:cNvPicPr>
          <p:nvPr/>
        </p:nvPicPr>
        <p:blipFill rotWithShape="1">
          <a:blip r:embed="rId6">
            <a:alphaModFix amt="20000"/>
          </a:blip>
          <a:srcRect l="14607" t="14183" r="73907" b="16574"/>
          <a:stretch/>
        </p:blipFill>
        <p:spPr>
          <a:xfrm>
            <a:off x="3676916" y="1725461"/>
            <a:ext cx="1685276" cy="1828800"/>
          </a:xfrm>
          <a:prstGeom prst="rect">
            <a:avLst/>
          </a:prstGeom>
        </p:spPr>
      </p:pic>
      <p:pic>
        <p:nvPicPr>
          <p:cNvPr id="41" name="Picture 40">
            <a:extLst>
              <a:ext uri="{FF2B5EF4-FFF2-40B4-BE49-F238E27FC236}">
                <a16:creationId xmlns:a16="http://schemas.microsoft.com/office/drawing/2014/main" id="{B316E198-22D4-4C37-B6A4-C3DB8AB6AB5F}"/>
              </a:ext>
            </a:extLst>
          </p:cNvPr>
          <p:cNvPicPr>
            <a:picLocks noChangeAspect="1"/>
          </p:cNvPicPr>
          <p:nvPr/>
        </p:nvPicPr>
        <p:blipFill rotWithShape="1">
          <a:blip r:embed="rId6">
            <a:alphaModFix amt="20000"/>
          </a:blip>
          <a:srcRect l="36938" t="14183" r="51576" b="16574"/>
          <a:stretch/>
        </p:blipFill>
        <p:spPr>
          <a:xfrm>
            <a:off x="5306426" y="1725461"/>
            <a:ext cx="1685276" cy="1828800"/>
          </a:xfrm>
          <a:prstGeom prst="rect">
            <a:avLst/>
          </a:prstGeom>
        </p:spPr>
      </p:pic>
      <p:pic>
        <p:nvPicPr>
          <p:cNvPr id="42" name="Picture 41">
            <a:extLst>
              <a:ext uri="{FF2B5EF4-FFF2-40B4-BE49-F238E27FC236}">
                <a16:creationId xmlns:a16="http://schemas.microsoft.com/office/drawing/2014/main" id="{500CC714-6F62-44E4-BC12-C19348482D14}"/>
              </a:ext>
            </a:extLst>
          </p:cNvPr>
          <p:cNvPicPr>
            <a:picLocks noChangeAspect="1"/>
          </p:cNvPicPr>
          <p:nvPr/>
        </p:nvPicPr>
        <p:blipFill rotWithShape="1">
          <a:blip r:embed="rId6">
            <a:alphaModFix amt="20000"/>
          </a:blip>
          <a:srcRect l="73219" t="14008" r="15295" b="16750"/>
          <a:stretch/>
        </p:blipFill>
        <p:spPr>
          <a:xfrm>
            <a:off x="6959276" y="1725461"/>
            <a:ext cx="1685276" cy="1828800"/>
          </a:xfrm>
          <a:prstGeom prst="rect">
            <a:avLst/>
          </a:prstGeom>
        </p:spPr>
      </p:pic>
      <p:pic>
        <p:nvPicPr>
          <p:cNvPr id="43" name="Picture 42">
            <a:extLst>
              <a:ext uri="{FF2B5EF4-FFF2-40B4-BE49-F238E27FC236}">
                <a16:creationId xmlns:a16="http://schemas.microsoft.com/office/drawing/2014/main" id="{FD899F40-83B4-4C05-B444-CCC6F31EC841}"/>
              </a:ext>
            </a:extLst>
          </p:cNvPr>
          <p:cNvPicPr>
            <a:picLocks noChangeAspect="1"/>
          </p:cNvPicPr>
          <p:nvPr/>
        </p:nvPicPr>
        <p:blipFill rotWithShape="1">
          <a:blip r:embed="rId6">
            <a:alphaModFix amt="20000"/>
          </a:blip>
          <a:srcRect l="60971" t="14183" r="27543" b="16574"/>
          <a:stretch/>
        </p:blipFill>
        <p:spPr>
          <a:xfrm>
            <a:off x="8539488" y="1725461"/>
            <a:ext cx="1685276" cy="1828800"/>
          </a:xfrm>
          <a:prstGeom prst="rect">
            <a:avLst/>
          </a:prstGeom>
        </p:spPr>
      </p:pic>
      <p:pic>
        <p:nvPicPr>
          <p:cNvPr id="44" name="Picture 43">
            <a:extLst>
              <a:ext uri="{FF2B5EF4-FFF2-40B4-BE49-F238E27FC236}">
                <a16:creationId xmlns:a16="http://schemas.microsoft.com/office/drawing/2014/main" id="{84B43A47-2BE9-4E72-8670-5BC6F4F41985}"/>
              </a:ext>
            </a:extLst>
          </p:cNvPr>
          <p:cNvPicPr>
            <a:picLocks noChangeAspect="1"/>
          </p:cNvPicPr>
          <p:nvPr/>
        </p:nvPicPr>
        <p:blipFill rotWithShape="1">
          <a:blip r:embed="rId6">
            <a:alphaModFix amt="20000"/>
          </a:blip>
          <a:srcRect l="84702" t="14183" r="3812" b="16574"/>
          <a:stretch/>
        </p:blipFill>
        <p:spPr>
          <a:xfrm>
            <a:off x="10210570" y="1725461"/>
            <a:ext cx="1685276" cy="1828800"/>
          </a:xfrm>
          <a:prstGeom prst="rect">
            <a:avLst/>
          </a:prstGeom>
        </p:spPr>
      </p:pic>
      <p:pic>
        <p:nvPicPr>
          <p:cNvPr id="45" name="Graphic 44">
            <a:extLst>
              <a:ext uri="{FF2B5EF4-FFF2-40B4-BE49-F238E27FC236}">
                <a16:creationId xmlns:a16="http://schemas.microsoft.com/office/drawing/2014/main" id="{293C9B5D-7D61-411F-AD10-EBAA26F66443}"/>
              </a:ext>
            </a:extLst>
          </p:cNvPr>
          <p:cNvPicPr>
            <a:picLocks noChangeAspect="1"/>
          </p:cNvPicPr>
          <p:nvPr/>
        </p:nvPicPr>
        <p:blipFill>
          <a:blip r:embed="rId7">
            <a:alphaModFix amt="20000"/>
            <a:extLst>
              <a:ext uri="{96DAC541-7B7A-43D3-8B79-37D633B846F1}">
                <asvg:svgBlip xmlns:asvg="http://schemas.microsoft.com/office/drawing/2016/SVG/main" r:embed="rId8"/>
              </a:ext>
            </a:extLst>
          </a:blip>
          <a:stretch>
            <a:fillRect/>
          </a:stretch>
        </p:blipFill>
        <p:spPr>
          <a:xfrm>
            <a:off x="912279" y="2320288"/>
            <a:ext cx="659418" cy="659418"/>
          </a:xfrm>
          <a:prstGeom prst="rect">
            <a:avLst/>
          </a:prstGeom>
        </p:spPr>
      </p:pic>
      <p:pic>
        <p:nvPicPr>
          <p:cNvPr id="46" name="Graphic 45">
            <a:extLst>
              <a:ext uri="{FF2B5EF4-FFF2-40B4-BE49-F238E27FC236}">
                <a16:creationId xmlns:a16="http://schemas.microsoft.com/office/drawing/2014/main" id="{7DFBC55F-CA42-4A88-A4EA-466DE413EE90}"/>
              </a:ext>
            </a:extLst>
          </p:cNvPr>
          <p:cNvPicPr>
            <a:picLocks noChangeAspect="1"/>
          </p:cNvPicPr>
          <p:nvPr/>
        </p:nvPicPr>
        <p:blipFill>
          <a:blip r:embed="rId9">
            <a:alphaModFix amt="20000"/>
            <a:extLst>
              <a:ext uri="{96DAC541-7B7A-43D3-8B79-37D633B846F1}">
                <asvg:svgBlip xmlns:asvg="http://schemas.microsoft.com/office/drawing/2016/SVG/main" r:embed="rId10"/>
              </a:ext>
            </a:extLst>
          </a:blip>
          <a:stretch>
            <a:fillRect/>
          </a:stretch>
        </p:blipFill>
        <p:spPr>
          <a:xfrm>
            <a:off x="5797831" y="2320288"/>
            <a:ext cx="659418" cy="659418"/>
          </a:xfrm>
          <a:prstGeom prst="rect">
            <a:avLst/>
          </a:prstGeom>
        </p:spPr>
      </p:pic>
      <p:pic>
        <p:nvPicPr>
          <p:cNvPr id="47" name="Graphic 46">
            <a:extLst>
              <a:ext uri="{FF2B5EF4-FFF2-40B4-BE49-F238E27FC236}">
                <a16:creationId xmlns:a16="http://schemas.microsoft.com/office/drawing/2014/main" id="{6ACD636B-B877-4609-864A-E04A6338BE58}"/>
              </a:ext>
            </a:extLst>
          </p:cNvPr>
          <p:cNvPicPr>
            <a:picLocks noChangeAspect="1"/>
          </p:cNvPicPr>
          <p:nvPr/>
        </p:nvPicPr>
        <p:blipFill>
          <a:blip r:embed="rId11">
            <a:alphaModFix amt="20000"/>
            <a:extLst>
              <a:ext uri="{96DAC541-7B7A-43D3-8B79-37D633B846F1}">
                <asvg:svgBlip xmlns:asvg="http://schemas.microsoft.com/office/drawing/2016/SVG/main" r:embed="rId12"/>
              </a:ext>
            </a:extLst>
          </a:blip>
          <a:stretch>
            <a:fillRect/>
          </a:stretch>
        </p:blipFill>
        <p:spPr>
          <a:xfrm>
            <a:off x="10714476" y="2320289"/>
            <a:ext cx="659418" cy="659418"/>
          </a:xfrm>
          <a:prstGeom prst="rect">
            <a:avLst/>
          </a:prstGeom>
        </p:spPr>
      </p:pic>
      <p:pic>
        <p:nvPicPr>
          <p:cNvPr id="48" name="Graphic 47">
            <a:extLst>
              <a:ext uri="{FF2B5EF4-FFF2-40B4-BE49-F238E27FC236}">
                <a16:creationId xmlns:a16="http://schemas.microsoft.com/office/drawing/2014/main" id="{39DEC6CB-0697-47BF-A9FD-BE6E897E20F2}"/>
              </a:ext>
            </a:extLst>
          </p:cNvPr>
          <p:cNvPicPr>
            <a:picLocks noChangeAspect="1"/>
          </p:cNvPicPr>
          <p:nvPr/>
        </p:nvPicPr>
        <p:blipFill>
          <a:blip r:embed="rId13">
            <a:alphaModFix amt="20000"/>
            <a:extLst>
              <a:ext uri="{96DAC541-7B7A-43D3-8B79-37D633B846F1}">
                <asvg:svgBlip xmlns:asvg="http://schemas.microsoft.com/office/drawing/2016/SVG/main" r:embed="rId14"/>
              </a:ext>
            </a:extLst>
          </a:blip>
          <a:stretch>
            <a:fillRect/>
          </a:stretch>
        </p:blipFill>
        <p:spPr>
          <a:xfrm>
            <a:off x="7380461" y="2310152"/>
            <a:ext cx="659418" cy="659418"/>
          </a:xfrm>
          <a:prstGeom prst="rect">
            <a:avLst/>
          </a:prstGeom>
        </p:spPr>
      </p:pic>
      <p:pic>
        <p:nvPicPr>
          <p:cNvPr id="49" name="Graphic 48">
            <a:extLst>
              <a:ext uri="{FF2B5EF4-FFF2-40B4-BE49-F238E27FC236}">
                <a16:creationId xmlns:a16="http://schemas.microsoft.com/office/drawing/2014/main" id="{11DEE803-09D3-498D-B0AC-5F955300CF7A}"/>
              </a:ext>
            </a:extLst>
          </p:cNvPr>
          <p:cNvPicPr>
            <a:picLocks noChangeAspect="1"/>
          </p:cNvPicPr>
          <p:nvPr/>
        </p:nvPicPr>
        <p:blipFill>
          <a:blip r:embed="rId15">
            <a:alphaModFix amt="20000"/>
            <a:extLst>
              <a:ext uri="{96DAC541-7B7A-43D3-8B79-37D633B846F1}">
                <asvg:svgBlip xmlns:asvg="http://schemas.microsoft.com/office/drawing/2016/SVG/main" r:embed="rId16"/>
              </a:ext>
            </a:extLst>
          </a:blip>
          <a:stretch>
            <a:fillRect/>
          </a:stretch>
        </p:blipFill>
        <p:spPr>
          <a:xfrm>
            <a:off x="8992960" y="2310152"/>
            <a:ext cx="659418" cy="659418"/>
          </a:xfrm>
          <a:prstGeom prst="rect">
            <a:avLst/>
          </a:prstGeom>
        </p:spPr>
      </p:pic>
      <p:pic>
        <p:nvPicPr>
          <p:cNvPr id="50" name="Graphic 49">
            <a:extLst>
              <a:ext uri="{FF2B5EF4-FFF2-40B4-BE49-F238E27FC236}">
                <a16:creationId xmlns:a16="http://schemas.microsoft.com/office/drawing/2014/main" id="{277CD4EA-2D51-4EDB-8BDE-7DF163A41FD1}"/>
              </a:ext>
            </a:extLst>
          </p:cNvPr>
          <p:cNvPicPr>
            <a:picLocks noChangeAspect="1"/>
          </p:cNvPicPr>
          <p:nvPr/>
        </p:nvPicPr>
        <p:blipFill>
          <a:blip r:embed="rId17">
            <a:alphaModFix amt="20000"/>
            <a:extLst>
              <a:ext uri="{96DAC541-7B7A-43D3-8B79-37D633B846F1}">
                <asvg:svgBlip xmlns:asvg="http://schemas.microsoft.com/office/drawing/2016/SVG/main" r:embed="rId18"/>
              </a:ext>
            </a:extLst>
          </a:blip>
          <a:stretch>
            <a:fillRect/>
          </a:stretch>
        </p:blipFill>
        <p:spPr>
          <a:xfrm>
            <a:off x="4191007" y="2344079"/>
            <a:ext cx="659418" cy="659418"/>
          </a:xfrm>
          <a:prstGeom prst="rect">
            <a:avLst/>
          </a:prstGeom>
        </p:spPr>
      </p:pic>
      <p:pic>
        <p:nvPicPr>
          <p:cNvPr id="51" name="Graphic 50">
            <a:extLst>
              <a:ext uri="{FF2B5EF4-FFF2-40B4-BE49-F238E27FC236}">
                <a16:creationId xmlns:a16="http://schemas.microsoft.com/office/drawing/2014/main" id="{1C280440-00C8-4B44-B332-F9C20F0D8C7A}"/>
              </a:ext>
            </a:extLst>
          </p:cNvPr>
          <p:cNvPicPr>
            <a:picLocks noChangeAspect="1"/>
          </p:cNvPicPr>
          <p:nvPr/>
        </p:nvPicPr>
        <p:blipFill>
          <a:blip r:embed="rId19">
            <a:alphaModFix amt="20000"/>
            <a:extLst>
              <a:ext uri="{96DAC541-7B7A-43D3-8B79-37D633B846F1}">
                <asvg:svgBlip xmlns:asvg="http://schemas.microsoft.com/office/drawing/2016/SVG/main" r:embed="rId20"/>
              </a:ext>
            </a:extLst>
          </a:blip>
          <a:stretch>
            <a:fillRect/>
          </a:stretch>
        </p:blipFill>
        <p:spPr>
          <a:xfrm>
            <a:off x="2529646" y="2320288"/>
            <a:ext cx="659418" cy="659418"/>
          </a:xfrm>
          <a:prstGeom prst="rect">
            <a:avLst/>
          </a:prstGeom>
        </p:spPr>
      </p:pic>
      <p:grpSp>
        <p:nvGrpSpPr>
          <p:cNvPr id="52" name="Group 51">
            <a:extLst>
              <a:ext uri="{FF2B5EF4-FFF2-40B4-BE49-F238E27FC236}">
                <a16:creationId xmlns:a16="http://schemas.microsoft.com/office/drawing/2014/main" id="{67C260F2-C50E-4779-9588-43F165F5104C}"/>
              </a:ext>
            </a:extLst>
          </p:cNvPr>
          <p:cNvGrpSpPr/>
          <p:nvPr/>
        </p:nvGrpSpPr>
        <p:grpSpPr>
          <a:xfrm>
            <a:off x="343294" y="1725461"/>
            <a:ext cx="1744849" cy="2292774"/>
            <a:chOff x="263164" y="2480673"/>
            <a:chExt cx="1744849" cy="2292774"/>
          </a:xfrm>
        </p:grpSpPr>
        <p:pic>
          <p:nvPicPr>
            <p:cNvPr id="53" name="Picture 52">
              <a:extLst>
                <a:ext uri="{FF2B5EF4-FFF2-40B4-BE49-F238E27FC236}">
                  <a16:creationId xmlns:a16="http://schemas.microsoft.com/office/drawing/2014/main" id="{3616EE1C-A70E-47A2-94CB-7076289F4E2C}"/>
                </a:ext>
              </a:extLst>
            </p:cNvPr>
            <p:cNvPicPr>
              <a:picLocks noChangeAspect="1"/>
            </p:cNvPicPr>
            <p:nvPr/>
          </p:nvPicPr>
          <p:blipFill rotWithShape="1">
            <a:blip r:embed="rId6">
              <a:alphaModFix amt="60000"/>
            </a:blip>
            <a:srcRect l="2222" t="14183" r="85886" b="16574"/>
            <a:stretch/>
          </p:blipFill>
          <p:spPr>
            <a:xfrm>
              <a:off x="263164" y="2480673"/>
              <a:ext cx="1744849" cy="1828800"/>
            </a:xfrm>
            <a:prstGeom prst="rect">
              <a:avLst/>
            </a:prstGeom>
          </p:spPr>
        </p:pic>
        <p:pic>
          <p:nvPicPr>
            <p:cNvPr id="54" name="Graphic 4">
              <a:extLst>
                <a:ext uri="{FF2B5EF4-FFF2-40B4-BE49-F238E27FC236}">
                  <a16:creationId xmlns:a16="http://schemas.microsoft.com/office/drawing/2014/main" id="{698DF0F8-A4BC-4AB9-BE58-A7E36A6C1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316" y="3075500"/>
              <a:ext cx="659418" cy="659418"/>
            </a:xfrm>
            <a:prstGeom prst="rect">
              <a:avLst/>
            </a:prstGeom>
          </p:spPr>
        </p:pic>
        <p:sp>
          <p:nvSpPr>
            <p:cNvPr id="55" name="TextBox 29">
              <a:extLst>
                <a:ext uri="{FF2B5EF4-FFF2-40B4-BE49-F238E27FC236}">
                  <a16:creationId xmlns:a16="http://schemas.microsoft.com/office/drawing/2014/main" id="{940BF7E4-2A7C-4E9B-9977-68E0C8086922}"/>
                </a:ext>
              </a:extLst>
            </p:cNvPr>
            <p:cNvSpPr txBox="1"/>
            <p:nvPr/>
          </p:nvSpPr>
          <p:spPr>
            <a:xfrm>
              <a:off x="320346"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Engineering</a:t>
              </a:r>
            </a:p>
          </p:txBody>
        </p:sp>
      </p:grpSp>
      <p:grpSp>
        <p:nvGrpSpPr>
          <p:cNvPr id="56" name="Group 55">
            <a:extLst>
              <a:ext uri="{FF2B5EF4-FFF2-40B4-BE49-F238E27FC236}">
                <a16:creationId xmlns:a16="http://schemas.microsoft.com/office/drawing/2014/main" id="{179DDE9E-B5CB-457B-B2EC-5B19AAFBCAB3}"/>
              </a:ext>
            </a:extLst>
          </p:cNvPr>
          <p:cNvGrpSpPr/>
          <p:nvPr/>
        </p:nvGrpSpPr>
        <p:grpSpPr>
          <a:xfrm>
            <a:off x="2042413" y="1725461"/>
            <a:ext cx="1685276" cy="2292774"/>
            <a:chOff x="1962283" y="2480673"/>
            <a:chExt cx="1685276" cy="2292774"/>
          </a:xfrm>
        </p:grpSpPr>
        <p:pic>
          <p:nvPicPr>
            <p:cNvPr id="57" name="Picture 56">
              <a:extLst>
                <a:ext uri="{FF2B5EF4-FFF2-40B4-BE49-F238E27FC236}">
                  <a16:creationId xmlns:a16="http://schemas.microsoft.com/office/drawing/2014/main" id="{B6483F09-842D-435C-A7EE-C8DC7B908BDE}"/>
                </a:ext>
              </a:extLst>
            </p:cNvPr>
            <p:cNvPicPr>
              <a:picLocks noChangeAspect="1"/>
            </p:cNvPicPr>
            <p:nvPr/>
          </p:nvPicPr>
          <p:blipFill rotWithShape="1">
            <a:blip r:embed="rId6">
              <a:alphaModFix amt="60000"/>
            </a:blip>
            <a:srcRect l="25978" t="14183" r="62536" b="16574"/>
            <a:stretch/>
          </p:blipFill>
          <p:spPr>
            <a:xfrm>
              <a:off x="1962283" y="2480673"/>
              <a:ext cx="1685276" cy="1828800"/>
            </a:xfrm>
            <a:prstGeom prst="rect">
              <a:avLst/>
            </a:prstGeom>
          </p:spPr>
        </p:pic>
        <p:pic>
          <p:nvPicPr>
            <p:cNvPr id="58" name="Graphic 16">
              <a:extLst>
                <a:ext uri="{FF2B5EF4-FFF2-40B4-BE49-F238E27FC236}">
                  <a16:creationId xmlns:a16="http://schemas.microsoft.com/office/drawing/2014/main" id="{D035641D-4EA6-417B-B883-96714E1442A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46683" y="3075500"/>
              <a:ext cx="659418" cy="659418"/>
            </a:xfrm>
            <a:prstGeom prst="rect">
              <a:avLst/>
            </a:prstGeom>
          </p:spPr>
        </p:pic>
        <p:sp>
          <p:nvSpPr>
            <p:cNvPr id="59" name="TextBox 30">
              <a:extLst>
                <a:ext uri="{FF2B5EF4-FFF2-40B4-BE49-F238E27FC236}">
                  <a16:creationId xmlns:a16="http://schemas.microsoft.com/office/drawing/2014/main" id="{B180455B-B866-4711-B836-531C2A841762}"/>
                </a:ext>
              </a:extLst>
            </p:cNvPr>
            <p:cNvSpPr txBox="1"/>
            <p:nvPr/>
          </p:nvSpPr>
          <p:spPr>
            <a:xfrm>
              <a:off x="2033692"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Visualization</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Exploration</a:t>
              </a:r>
            </a:p>
          </p:txBody>
        </p:sp>
      </p:grpSp>
      <p:grpSp>
        <p:nvGrpSpPr>
          <p:cNvPr id="60" name="Group 59">
            <a:extLst>
              <a:ext uri="{FF2B5EF4-FFF2-40B4-BE49-F238E27FC236}">
                <a16:creationId xmlns:a16="http://schemas.microsoft.com/office/drawing/2014/main" id="{4BDAEAF8-C3B7-4976-AB29-02190FB5E865}"/>
              </a:ext>
            </a:extLst>
          </p:cNvPr>
          <p:cNvGrpSpPr/>
          <p:nvPr/>
        </p:nvGrpSpPr>
        <p:grpSpPr>
          <a:xfrm>
            <a:off x="3674083" y="1725461"/>
            <a:ext cx="1685276" cy="2292774"/>
            <a:chOff x="3593953" y="2480673"/>
            <a:chExt cx="1685276" cy="2292774"/>
          </a:xfrm>
        </p:grpSpPr>
        <p:pic>
          <p:nvPicPr>
            <p:cNvPr id="61" name="Picture 60">
              <a:extLst>
                <a:ext uri="{FF2B5EF4-FFF2-40B4-BE49-F238E27FC236}">
                  <a16:creationId xmlns:a16="http://schemas.microsoft.com/office/drawing/2014/main" id="{1E3616A0-59FE-47F8-ADCB-D16C25DC160E}"/>
                </a:ext>
              </a:extLst>
            </p:cNvPr>
            <p:cNvPicPr>
              <a:picLocks noChangeAspect="1"/>
            </p:cNvPicPr>
            <p:nvPr/>
          </p:nvPicPr>
          <p:blipFill rotWithShape="1">
            <a:blip r:embed="rId6">
              <a:alphaModFix amt="60000"/>
            </a:blip>
            <a:srcRect l="14607" t="14183" r="73907" b="16574"/>
            <a:stretch/>
          </p:blipFill>
          <p:spPr>
            <a:xfrm>
              <a:off x="3593953" y="2480673"/>
              <a:ext cx="1685276" cy="1828800"/>
            </a:xfrm>
            <a:prstGeom prst="rect">
              <a:avLst/>
            </a:prstGeom>
          </p:spPr>
        </p:pic>
        <p:pic>
          <p:nvPicPr>
            <p:cNvPr id="62" name="Graphic 14">
              <a:extLst>
                <a:ext uri="{FF2B5EF4-FFF2-40B4-BE49-F238E27FC236}">
                  <a16:creationId xmlns:a16="http://schemas.microsoft.com/office/drawing/2014/main" id="{D44D488D-6230-4748-B41F-1F2DC6E51B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8044" y="3099291"/>
              <a:ext cx="659418" cy="659418"/>
            </a:xfrm>
            <a:prstGeom prst="rect">
              <a:avLst/>
            </a:prstGeom>
          </p:spPr>
        </p:pic>
        <p:sp>
          <p:nvSpPr>
            <p:cNvPr id="63" name="TextBox 31">
              <a:extLst>
                <a:ext uri="{FF2B5EF4-FFF2-40B4-BE49-F238E27FC236}">
                  <a16:creationId xmlns:a16="http://schemas.microsoft.com/office/drawing/2014/main" id="{1BFF3643-98D6-4EBB-91FA-E177DA0E3760}"/>
                </a:ext>
              </a:extLst>
            </p:cNvPr>
            <p:cNvSpPr txBox="1"/>
            <p:nvPr/>
          </p:nvSpPr>
          <p:spPr>
            <a:xfrm>
              <a:off x="365507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Spatial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Analysis</a:t>
              </a:r>
            </a:p>
          </p:txBody>
        </p:sp>
      </p:grpSp>
      <p:grpSp>
        <p:nvGrpSpPr>
          <p:cNvPr id="64" name="Group 63">
            <a:extLst>
              <a:ext uri="{FF2B5EF4-FFF2-40B4-BE49-F238E27FC236}">
                <a16:creationId xmlns:a16="http://schemas.microsoft.com/office/drawing/2014/main" id="{9CC72E91-8022-48D3-9C5E-BCE637088ABE}"/>
              </a:ext>
            </a:extLst>
          </p:cNvPr>
          <p:cNvGrpSpPr/>
          <p:nvPr/>
        </p:nvGrpSpPr>
        <p:grpSpPr>
          <a:xfrm>
            <a:off x="5303593" y="1725461"/>
            <a:ext cx="1685276" cy="2292774"/>
            <a:chOff x="5223463" y="2480673"/>
            <a:chExt cx="1685276" cy="2292774"/>
          </a:xfrm>
        </p:grpSpPr>
        <p:pic>
          <p:nvPicPr>
            <p:cNvPr id="65" name="Picture 64">
              <a:extLst>
                <a:ext uri="{FF2B5EF4-FFF2-40B4-BE49-F238E27FC236}">
                  <a16:creationId xmlns:a16="http://schemas.microsoft.com/office/drawing/2014/main" id="{3F266C61-46D0-468E-B2E9-01D97D9AE8E1}"/>
                </a:ext>
              </a:extLst>
            </p:cNvPr>
            <p:cNvPicPr>
              <a:picLocks noChangeAspect="1"/>
            </p:cNvPicPr>
            <p:nvPr/>
          </p:nvPicPr>
          <p:blipFill rotWithShape="1">
            <a:blip r:embed="rId6">
              <a:alphaModFix amt="60000"/>
            </a:blip>
            <a:srcRect l="36938" t="14183" r="51576" b="16574"/>
            <a:stretch/>
          </p:blipFill>
          <p:spPr>
            <a:xfrm>
              <a:off x="5223463" y="2480673"/>
              <a:ext cx="1685276" cy="1828800"/>
            </a:xfrm>
            <a:prstGeom prst="rect">
              <a:avLst/>
            </a:prstGeom>
          </p:spPr>
        </p:pic>
        <p:pic>
          <p:nvPicPr>
            <p:cNvPr id="66" name="Graphic 6">
              <a:extLst>
                <a:ext uri="{FF2B5EF4-FFF2-40B4-BE49-F238E27FC236}">
                  <a16:creationId xmlns:a16="http://schemas.microsoft.com/office/drawing/2014/main" id="{853CD25B-24FA-4C85-B66E-B6CEB76B05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4868" y="3075500"/>
              <a:ext cx="659418" cy="659418"/>
            </a:xfrm>
            <a:prstGeom prst="rect">
              <a:avLst/>
            </a:prstGeom>
          </p:spPr>
        </p:pic>
        <p:sp>
          <p:nvSpPr>
            <p:cNvPr id="67" name="TextBox 32">
              <a:extLst>
                <a:ext uri="{FF2B5EF4-FFF2-40B4-BE49-F238E27FC236}">
                  <a16:creationId xmlns:a16="http://schemas.microsoft.com/office/drawing/2014/main" id="{BC98DEAB-EC50-445B-AC02-D47E43340303}"/>
                </a:ext>
              </a:extLst>
            </p:cNvPr>
            <p:cNvSpPr txBox="1"/>
            <p:nvPr/>
          </p:nvSpPr>
          <p:spPr>
            <a:xfrm>
              <a:off x="532243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Machine Learning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AI</a:t>
              </a:r>
            </a:p>
          </p:txBody>
        </p:sp>
      </p:grpSp>
      <p:grpSp>
        <p:nvGrpSpPr>
          <p:cNvPr id="68" name="Group 67">
            <a:extLst>
              <a:ext uri="{FF2B5EF4-FFF2-40B4-BE49-F238E27FC236}">
                <a16:creationId xmlns:a16="http://schemas.microsoft.com/office/drawing/2014/main" id="{6EAF8D84-04F8-49A0-BA7D-D75303E91B6F}"/>
              </a:ext>
            </a:extLst>
          </p:cNvPr>
          <p:cNvGrpSpPr/>
          <p:nvPr/>
        </p:nvGrpSpPr>
        <p:grpSpPr>
          <a:xfrm>
            <a:off x="6956443" y="1725461"/>
            <a:ext cx="1685276" cy="2292774"/>
            <a:chOff x="6876313" y="2480673"/>
            <a:chExt cx="1685276" cy="2292774"/>
          </a:xfrm>
        </p:grpSpPr>
        <p:pic>
          <p:nvPicPr>
            <p:cNvPr id="69" name="Picture 68">
              <a:extLst>
                <a:ext uri="{FF2B5EF4-FFF2-40B4-BE49-F238E27FC236}">
                  <a16:creationId xmlns:a16="http://schemas.microsoft.com/office/drawing/2014/main" id="{8AF91C62-0947-41A5-8B8C-6522E8BB2D24}"/>
                </a:ext>
              </a:extLst>
            </p:cNvPr>
            <p:cNvPicPr>
              <a:picLocks noChangeAspect="1"/>
            </p:cNvPicPr>
            <p:nvPr/>
          </p:nvPicPr>
          <p:blipFill rotWithShape="1">
            <a:blip r:embed="rId6">
              <a:alphaModFix amt="60000"/>
            </a:blip>
            <a:srcRect l="73219" t="14008" r="15295" b="16750"/>
            <a:stretch/>
          </p:blipFill>
          <p:spPr>
            <a:xfrm>
              <a:off x="6876313" y="2480673"/>
              <a:ext cx="1685276" cy="1828800"/>
            </a:xfrm>
            <a:prstGeom prst="rect">
              <a:avLst/>
            </a:prstGeom>
          </p:spPr>
        </p:pic>
        <p:pic>
          <p:nvPicPr>
            <p:cNvPr id="70" name="Graphic 10">
              <a:extLst>
                <a:ext uri="{FF2B5EF4-FFF2-40B4-BE49-F238E27FC236}">
                  <a16:creationId xmlns:a16="http://schemas.microsoft.com/office/drawing/2014/main" id="{DB0C708C-334B-44DB-8539-DDC8B9520F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97498" y="3065364"/>
              <a:ext cx="659418" cy="659418"/>
            </a:xfrm>
            <a:prstGeom prst="rect">
              <a:avLst/>
            </a:prstGeom>
          </p:spPr>
        </p:pic>
        <p:sp>
          <p:nvSpPr>
            <p:cNvPr id="71" name="TextBox 33">
              <a:extLst>
                <a:ext uri="{FF2B5EF4-FFF2-40B4-BE49-F238E27FC236}">
                  <a16:creationId xmlns:a16="http://schemas.microsoft.com/office/drawing/2014/main" id="{56FE59DA-E2AD-46F8-8E92-D55ACB7B411E}"/>
                </a:ext>
              </a:extLst>
            </p:cNvPr>
            <p:cNvSpPr txBox="1"/>
            <p:nvPr/>
          </p:nvSpPr>
          <p:spPr>
            <a:xfrm>
              <a:off x="693399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Big 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Analytics</a:t>
              </a:r>
            </a:p>
          </p:txBody>
        </p:sp>
      </p:grpSp>
      <p:grpSp>
        <p:nvGrpSpPr>
          <p:cNvPr id="72" name="Group 71">
            <a:extLst>
              <a:ext uri="{FF2B5EF4-FFF2-40B4-BE49-F238E27FC236}">
                <a16:creationId xmlns:a16="http://schemas.microsoft.com/office/drawing/2014/main" id="{BF3D4EEF-638F-4FC2-BE75-329F7C7C2B02}"/>
              </a:ext>
            </a:extLst>
          </p:cNvPr>
          <p:cNvGrpSpPr/>
          <p:nvPr/>
        </p:nvGrpSpPr>
        <p:grpSpPr>
          <a:xfrm>
            <a:off x="8536655" y="1725461"/>
            <a:ext cx="1685276" cy="2292774"/>
            <a:chOff x="8456525" y="2480673"/>
            <a:chExt cx="1685276" cy="2292774"/>
          </a:xfrm>
        </p:grpSpPr>
        <p:pic>
          <p:nvPicPr>
            <p:cNvPr id="73" name="Picture 72">
              <a:extLst>
                <a:ext uri="{FF2B5EF4-FFF2-40B4-BE49-F238E27FC236}">
                  <a16:creationId xmlns:a16="http://schemas.microsoft.com/office/drawing/2014/main" id="{70D9448E-C7D5-42FC-85E4-65852B3D1D24}"/>
                </a:ext>
              </a:extLst>
            </p:cNvPr>
            <p:cNvPicPr>
              <a:picLocks noChangeAspect="1"/>
            </p:cNvPicPr>
            <p:nvPr/>
          </p:nvPicPr>
          <p:blipFill rotWithShape="1">
            <a:blip r:embed="rId6">
              <a:alphaModFix amt="60000"/>
            </a:blip>
            <a:srcRect l="60971" t="14183" r="27543" b="16574"/>
            <a:stretch/>
          </p:blipFill>
          <p:spPr>
            <a:xfrm>
              <a:off x="8456525" y="2480673"/>
              <a:ext cx="1685276" cy="1828800"/>
            </a:xfrm>
            <a:prstGeom prst="rect">
              <a:avLst/>
            </a:prstGeom>
          </p:spPr>
        </p:pic>
        <p:pic>
          <p:nvPicPr>
            <p:cNvPr id="74" name="Graphic 12">
              <a:extLst>
                <a:ext uri="{FF2B5EF4-FFF2-40B4-BE49-F238E27FC236}">
                  <a16:creationId xmlns:a16="http://schemas.microsoft.com/office/drawing/2014/main" id="{7D037C76-4D37-498F-A458-15EEF0519E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09997" y="3065364"/>
              <a:ext cx="659418" cy="659418"/>
            </a:xfrm>
            <a:prstGeom prst="rect">
              <a:avLst/>
            </a:prstGeom>
          </p:spPr>
        </p:pic>
        <p:sp>
          <p:nvSpPr>
            <p:cNvPr id="75" name="TextBox 34">
              <a:extLst>
                <a:ext uri="{FF2B5EF4-FFF2-40B4-BE49-F238E27FC236}">
                  <a16:creationId xmlns:a16="http://schemas.microsoft.com/office/drawing/2014/main" id="{345573B3-544D-42F0-BE32-87E3F27B3076}"/>
                </a:ext>
              </a:extLst>
            </p:cNvPr>
            <p:cNvSpPr txBox="1"/>
            <p:nvPr/>
          </p:nvSpPr>
          <p:spPr>
            <a:xfrm>
              <a:off x="853234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Modeling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Scripting</a:t>
              </a:r>
            </a:p>
          </p:txBody>
        </p:sp>
      </p:grpSp>
      <p:grpSp>
        <p:nvGrpSpPr>
          <p:cNvPr id="76" name="Group 75">
            <a:extLst>
              <a:ext uri="{FF2B5EF4-FFF2-40B4-BE49-F238E27FC236}">
                <a16:creationId xmlns:a16="http://schemas.microsoft.com/office/drawing/2014/main" id="{D32093FF-B65B-4B02-A1DC-E1646C65DBEE}"/>
              </a:ext>
            </a:extLst>
          </p:cNvPr>
          <p:cNvGrpSpPr/>
          <p:nvPr/>
        </p:nvGrpSpPr>
        <p:grpSpPr>
          <a:xfrm>
            <a:off x="10207737" y="1725461"/>
            <a:ext cx="1688109" cy="2292774"/>
            <a:chOff x="10127607" y="2480673"/>
            <a:chExt cx="1688109" cy="2292774"/>
          </a:xfrm>
        </p:grpSpPr>
        <p:pic>
          <p:nvPicPr>
            <p:cNvPr id="77" name="Picture 76">
              <a:extLst>
                <a:ext uri="{FF2B5EF4-FFF2-40B4-BE49-F238E27FC236}">
                  <a16:creationId xmlns:a16="http://schemas.microsoft.com/office/drawing/2014/main" id="{185744ED-771C-46C1-9E37-14154EB1FF44}"/>
                </a:ext>
              </a:extLst>
            </p:cNvPr>
            <p:cNvPicPr>
              <a:picLocks noChangeAspect="1"/>
            </p:cNvPicPr>
            <p:nvPr/>
          </p:nvPicPr>
          <p:blipFill rotWithShape="1">
            <a:blip r:embed="rId6">
              <a:alphaModFix amt="60000"/>
            </a:blip>
            <a:srcRect l="84702" t="14183" r="3812" b="16574"/>
            <a:stretch/>
          </p:blipFill>
          <p:spPr>
            <a:xfrm>
              <a:off x="10127607" y="2480673"/>
              <a:ext cx="1685276" cy="1828800"/>
            </a:xfrm>
            <a:prstGeom prst="rect">
              <a:avLst/>
            </a:prstGeom>
          </p:spPr>
        </p:pic>
        <p:pic>
          <p:nvPicPr>
            <p:cNvPr id="78" name="Graphic 8">
              <a:extLst>
                <a:ext uri="{FF2B5EF4-FFF2-40B4-BE49-F238E27FC236}">
                  <a16:creationId xmlns:a16="http://schemas.microsoft.com/office/drawing/2014/main" id="{861FBFF5-73C4-4857-A0C8-DFD2BD1CE9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1513" y="3075501"/>
              <a:ext cx="659418" cy="659418"/>
            </a:xfrm>
            <a:prstGeom prst="rect">
              <a:avLst/>
            </a:prstGeom>
          </p:spPr>
        </p:pic>
        <p:sp>
          <p:nvSpPr>
            <p:cNvPr id="79" name="TextBox 35">
              <a:extLst>
                <a:ext uri="{FF2B5EF4-FFF2-40B4-BE49-F238E27FC236}">
                  <a16:creationId xmlns:a16="http://schemas.microsoft.com/office/drawing/2014/main" id="{2E31A177-B9EC-4FE1-975A-6C27B3C41225}"/>
                </a:ext>
              </a:extLst>
            </p:cNvPr>
            <p:cNvSpPr txBox="1"/>
            <p:nvPr/>
          </p:nvSpPr>
          <p:spPr>
            <a:xfrm>
              <a:off x="10324529"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Sharing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Collaboration</a:t>
              </a:r>
            </a:p>
          </p:txBody>
        </p:sp>
      </p:grpSp>
      <p:pic>
        <p:nvPicPr>
          <p:cNvPr id="3" name="Picture 2">
            <a:extLst>
              <a:ext uri="{FF2B5EF4-FFF2-40B4-BE49-F238E27FC236}">
                <a16:creationId xmlns:a16="http://schemas.microsoft.com/office/drawing/2014/main" id="{EBB2CC19-1409-4CA5-A7E3-A50C1571FFE3}"/>
              </a:ext>
            </a:extLst>
          </p:cNvPr>
          <p:cNvPicPr>
            <a:picLocks noChangeAspect="1"/>
          </p:cNvPicPr>
          <p:nvPr/>
        </p:nvPicPr>
        <p:blipFill>
          <a:blip r:embed="rId21">
            <a:lum bright="70000" contrast="-70000"/>
          </a:blip>
          <a:stretch>
            <a:fillRect/>
          </a:stretch>
        </p:blipFill>
        <p:spPr>
          <a:xfrm rot="5400000" flipH="1" flipV="1">
            <a:off x="7108019" y="4494321"/>
            <a:ext cx="998968" cy="864751"/>
          </a:xfrm>
          <a:prstGeom prst="rect">
            <a:avLst/>
          </a:prstGeom>
        </p:spPr>
      </p:pic>
    </p:spTree>
    <p:extLst>
      <p:ext uri="{BB962C8B-B14F-4D97-AF65-F5344CB8AC3E}">
        <p14:creationId xmlns:p14="http://schemas.microsoft.com/office/powerpoint/2010/main" val="2455130379"/>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D5DB0D-1DD7-42F6-83FC-F1F94FA61FBF}"/>
              </a:ext>
            </a:extLst>
          </p:cNvPr>
          <p:cNvGrpSpPr/>
          <p:nvPr/>
        </p:nvGrpSpPr>
        <p:grpSpPr>
          <a:xfrm>
            <a:off x="0" y="0"/>
            <a:ext cx="12192000" cy="6858000"/>
            <a:chOff x="0" y="0"/>
            <a:chExt cx="12192000" cy="6858000"/>
          </a:xfrm>
        </p:grpSpPr>
        <p:grpSp>
          <p:nvGrpSpPr>
            <p:cNvPr id="10" name="Group 9">
              <a:extLst>
                <a:ext uri="{FF2B5EF4-FFF2-40B4-BE49-F238E27FC236}">
                  <a16:creationId xmlns:a16="http://schemas.microsoft.com/office/drawing/2014/main" id="{6FCC5B6A-F16F-4F80-8438-BBBB9A151BB9}"/>
                </a:ext>
              </a:extLst>
            </p:cNvPr>
            <p:cNvGrpSpPr/>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6AC4E464-4729-4EDC-8BC2-D3673B22F1E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1" name="Picture 30">
                <a:extLst>
                  <a:ext uri="{FF2B5EF4-FFF2-40B4-BE49-F238E27FC236}">
                    <a16:creationId xmlns:a16="http://schemas.microsoft.com/office/drawing/2014/main" id="{F31A03BB-33FC-4DEA-AB66-AFE848B1B0D9}"/>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1" name="Group 10">
              <a:extLst>
                <a:ext uri="{FF2B5EF4-FFF2-40B4-BE49-F238E27FC236}">
                  <a16:creationId xmlns:a16="http://schemas.microsoft.com/office/drawing/2014/main" id="{F7D89F4A-BDBD-45EC-B836-649BFEA159DC}"/>
                </a:ext>
              </a:extLst>
            </p:cNvPr>
            <p:cNvGrpSpPr/>
            <p:nvPr/>
          </p:nvGrpSpPr>
          <p:grpSpPr>
            <a:xfrm>
              <a:off x="208303" y="146055"/>
              <a:ext cx="11731071" cy="6595922"/>
              <a:chOff x="208303" y="146055"/>
              <a:chExt cx="11731071" cy="6595922"/>
            </a:xfrm>
          </p:grpSpPr>
          <p:grpSp>
            <p:nvGrpSpPr>
              <p:cNvPr id="12" name="Group 11">
                <a:extLst>
                  <a:ext uri="{FF2B5EF4-FFF2-40B4-BE49-F238E27FC236}">
                    <a16:creationId xmlns:a16="http://schemas.microsoft.com/office/drawing/2014/main" id="{FE9C4F9B-93FA-44CD-9D1F-39F40392B17E}"/>
                  </a:ext>
                </a:extLst>
              </p:cNvPr>
              <p:cNvGrpSpPr/>
              <p:nvPr/>
            </p:nvGrpSpPr>
            <p:grpSpPr>
              <a:xfrm>
                <a:off x="11604987" y="146055"/>
                <a:ext cx="334387" cy="435843"/>
                <a:chOff x="11604987" y="146055"/>
                <a:chExt cx="334387" cy="435843"/>
              </a:xfrm>
            </p:grpSpPr>
            <p:grpSp>
              <p:nvGrpSpPr>
                <p:cNvPr id="21" name="Group 20">
                  <a:extLst>
                    <a:ext uri="{FF2B5EF4-FFF2-40B4-BE49-F238E27FC236}">
                      <a16:creationId xmlns:a16="http://schemas.microsoft.com/office/drawing/2014/main" id="{9D45AE71-DFFC-461B-B3A4-8252B20B7E1F}"/>
                    </a:ext>
                  </a:extLst>
                </p:cNvPr>
                <p:cNvGrpSpPr>
                  <a:grpSpLocks noChangeAspect="1"/>
                </p:cNvGrpSpPr>
                <p:nvPr/>
              </p:nvGrpSpPr>
              <p:grpSpPr>
                <a:xfrm>
                  <a:off x="11770125" y="399018"/>
                  <a:ext cx="169249" cy="182880"/>
                  <a:chOff x="7310041" y="760941"/>
                  <a:chExt cx="1043386" cy="1127422"/>
                </a:xfrm>
              </p:grpSpPr>
              <p:sp>
                <p:nvSpPr>
                  <p:cNvPr id="27" name="Freeform 33">
                    <a:extLst>
                      <a:ext uri="{FF2B5EF4-FFF2-40B4-BE49-F238E27FC236}">
                        <a16:creationId xmlns:a16="http://schemas.microsoft.com/office/drawing/2014/main" id="{C8119A79-597E-416C-951A-6D8829095D9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8" name="Rectangle 27">
                    <a:extLst>
                      <a:ext uri="{FF2B5EF4-FFF2-40B4-BE49-F238E27FC236}">
                        <a16:creationId xmlns:a16="http://schemas.microsoft.com/office/drawing/2014/main" id="{FDB18ACC-4165-4953-944B-64E31C15094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A8C05DC0-8EE1-467B-902F-C268102C67F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2" name="Group 21">
                  <a:extLst>
                    <a:ext uri="{FF2B5EF4-FFF2-40B4-BE49-F238E27FC236}">
                      <a16:creationId xmlns:a16="http://schemas.microsoft.com/office/drawing/2014/main" id="{3832C3F5-A96F-42EE-A0FC-37F135B3AC25}"/>
                    </a:ext>
                  </a:extLst>
                </p:cNvPr>
                <p:cNvGrpSpPr>
                  <a:grpSpLocks noChangeAspect="1"/>
                </p:cNvGrpSpPr>
                <p:nvPr/>
              </p:nvGrpSpPr>
              <p:grpSpPr>
                <a:xfrm>
                  <a:off x="11604987" y="146055"/>
                  <a:ext cx="73152" cy="73152"/>
                  <a:chOff x="7310041" y="760941"/>
                  <a:chExt cx="1043386" cy="1127422"/>
                </a:xfrm>
              </p:grpSpPr>
              <p:sp>
                <p:nvSpPr>
                  <p:cNvPr id="23" name="Freeform 30">
                    <a:extLst>
                      <a:ext uri="{FF2B5EF4-FFF2-40B4-BE49-F238E27FC236}">
                        <a16:creationId xmlns:a16="http://schemas.microsoft.com/office/drawing/2014/main" id="{ACA4E8B6-16E9-4913-9E7F-1BA93B242B8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4" name="Rectangle 23">
                    <a:extLst>
                      <a:ext uri="{FF2B5EF4-FFF2-40B4-BE49-F238E27FC236}">
                        <a16:creationId xmlns:a16="http://schemas.microsoft.com/office/drawing/2014/main" id="{D9A671D8-14F6-458E-B304-4FA2971257E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6" name="Rectangle 25">
                    <a:extLst>
                      <a:ext uri="{FF2B5EF4-FFF2-40B4-BE49-F238E27FC236}">
                        <a16:creationId xmlns:a16="http://schemas.microsoft.com/office/drawing/2014/main" id="{2FFA5767-F435-4FAB-9286-C3D1016A7AD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3" name="Group 12">
                <a:extLst>
                  <a:ext uri="{FF2B5EF4-FFF2-40B4-BE49-F238E27FC236}">
                    <a16:creationId xmlns:a16="http://schemas.microsoft.com/office/drawing/2014/main" id="{5CA87D53-FA42-4840-A6A8-827E6AF97053}"/>
                  </a:ext>
                </a:extLst>
              </p:cNvPr>
              <p:cNvGrpSpPr/>
              <p:nvPr/>
            </p:nvGrpSpPr>
            <p:grpSpPr>
              <a:xfrm>
                <a:off x="208303" y="5787704"/>
                <a:ext cx="437544" cy="389381"/>
                <a:chOff x="9178262" y="1315181"/>
                <a:chExt cx="437544" cy="389381"/>
              </a:xfrm>
            </p:grpSpPr>
            <p:pic>
              <p:nvPicPr>
                <p:cNvPr id="19" name="Picture 18">
                  <a:extLst>
                    <a:ext uri="{FF2B5EF4-FFF2-40B4-BE49-F238E27FC236}">
                      <a16:creationId xmlns:a16="http://schemas.microsoft.com/office/drawing/2014/main" id="{FD896914-3B69-4C80-B814-659797C5E2C6}"/>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0" name="Picture 19">
                  <a:extLst>
                    <a:ext uri="{FF2B5EF4-FFF2-40B4-BE49-F238E27FC236}">
                      <a16:creationId xmlns:a16="http://schemas.microsoft.com/office/drawing/2014/main" id="{B0D8DA14-4553-4A30-869C-3BC5BB0AD48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4" name="Group 13">
                <a:extLst>
                  <a:ext uri="{FF2B5EF4-FFF2-40B4-BE49-F238E27FC236}">
                    <a16:creationId xmlns:a16="http://schemas.microsoft.com/office/drawing/2014/main" id="{0874A2D5-8B99-43AD-8B69-9D45EA50F38D}"/>
                  </a:ext>
                </a:extLst>
              </p:cNvPr>
              <p:cNvGrpSpPr/>
              <p:nvPr/>
            </p:nvGrpSpPr>
            <p:grpSpPr>
              <a:xfrm>
                <a:off x="250899" y="6421937"/>
                <a:ext cx="669934" cy="274320"/>
                <a:chOff x="9445759" y="1430242"/>
                <a:chExt cx="669934" cy="274320"/>
              </a:xfrm>
            </p:grpSpPr>
            <p:pic>
              <p:nvPicPr>
                <p:cNvPr id="17" name="Picture 16">
                  <a:extLst>
                    <a:ext uri="{FF2B5EF4-FFF2-40B4-BE49-F238E27FC236}">
                      <a16:creationId xmlns:a16="http://schemas.microsoft.com/office/drawing/2014/main" id="{4283D06B-99AA-4E75-ADC0-030530AB0A8F}"/>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8" name="Picture 17">
                  <a:extLst>
                    <a:ext uri="{FF2B5EF4-FFF2-40B4-BE49-F238E27FC236}">
                      <a16:creationId xmlns:a16="http://schemas.microsoft.com/office/drawing/2014/main" id="{4F6F85B9-6D59-4AA5-AD61-64192C368B3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6" name="Picture 15">
                <a:extLst>
                  <a:ext uri="{FF2B5EF4-FFF2-40B4-BE49-F238E27FC236}">
                    <a16:creationId xmlns:a16="http://schemas.microsoft.com/office/drawing/2014/main" id="{AFFCEC2D-4C1D-488C-9AD7-691E1493EE8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15" name="Title 3">
            <a:extLst>
              <a:ext uri="{FF2B5EF4-FFF2-40B4-BE49-F238E27FC236}">
                <a16:creationId xmlns:a16="http://schemas.microsoft.com/office/drawing/2014/main" id="{4A3F7463-07B7-40F2-889B-836A93FEA7BF}"/>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Big Data Analysis (</a:t>
            </a:r>
            <a:r>
              <a:rPr lang="en-US" dirty="0" err="1">
                <a:latin typeface="Arial (headings)"/>
              </a:rPr>
              <a:t>GeoAnalytics</a:t>
            </a:r>
            <a:r>
              <a:rPr lang="en-US" dirty="0">
                <a:latin typeface="Arial (headings)"/>
              </a:rPr>
              <a:t>)</a:t>
            </a:r>
          </a:p>
        </p:txBody>
      </p:sp>
      <p:sp>
        <p:nvSpPr>
          <p:cNvPr id="7" name="Content Placeholder 3">
            <a:extLst>
              <a:ext uri="{FF2B5EF4-FFF2-40B4-BE49-F238E27FC236}">
                <a16:creationId xmlns:a16="http://schemas.microsoft.com/office/drawing/2014/main" id="{4CAFE943-4DE8-4E57-9EB4-53CA162FCD73}"/>
              </a:ext>
            </a:extLst>
          </p:cNvPr>
          <p:cNvSpPr txBox="1">
            <a:spLocks/>
          </p:cNvSpPr>
          <p:nvPr/>
        </p:nvSpPr>
        <p:spPr>
          <a:xfrm>
            <a:off x="911352" y="1314450"/>
            <a:ext cx="10369296" cy="3429000"/>
          </a:xfrm>
          <a:prstGeom prst="rect">
            <a:avLst/>
          </a:prstGeom>
        </p:spPr>
        <p:txBody>
          <a:bodyPr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endParaRPr lang="en-US" dirty="0"/>
          </a:p>
          <a:p>
            <a:endParaRPr lang="en-US" dirty="0"/>
          </a:p>
        </p:txBody>
      </p:sp>
      <p:pic>
        <p:nvPicPr>
          <p:cNvPr id="25" name="Picture 24">
            <a:extLst>
              <a:ext uri="{FF2B5EF4-FFF2-40B4-BE49-F238E27FC236}">
                <a16:creationId xmlns:a16="http://schemas.microsoft.com/office/drawing/2014/main" id="{25FAE691-DD0B-433D-B84D-8CD39013FD81}"/>
              </a:ext>
            </a:extLst>
          </p:cNvPr>
          <p:cNvPicPr>
            <a:picLocks/>
          </p:cNvPicPr>
          <p:nvPr/>
        </p:nvPicPr>
        <p:blipFill>
          <a:blip r:embed="rId5"/>
          <a:stretch>
            <a:fillRect/>
          </a:stretch>
        </p:blipFill>
        <p:spPr>
          <a:xfrm>
            <a:off x="720532" y="1932031"/>
            <a:ext cx="5541264" cy="3877056"/>
          </a:xfrm>
          <a:prstGeom prst="rect">
            <a:avLst/>
          </a:prstGeom>
          <a:ln w="19050">
            <a:solidFill>
              <a:schemeClr val="bg1"/>
            </a:solidFill>
          </a:ln>
        </p:spPr>
      </p:pic>
      <p:sp>
        <p:nvSpPr>
          <p:cNvPr id="15" name="Rectangle 14">
            <a:extLst>
              <a:ext uri="{FF2B5EF4-FFF2-40B4-BE49-F238E27FC236}">
                <a16:creationId xmlns:a16="http://schemas.microsoft.com/office/drawing/2014/main" id="{D07B3642-6A52-4A36-9AC4-339BCFB63A4C}"/>
              </a:ext>
            </a:extLst>
          </p:cNvPr>
          <p:cNvSpPr/>
          <p:nvPr/>
        </p:nvSpPr>
        <p:spPr bwMode="auto">
          <a:xfrm>
            <a:off x="12291685" y="1827256"/>
            <a:ext cx="1623331" cy="209550"/>
          </a:xfrm>
          <a:prstGeom prst="rect">
            <a:avLst/>
          </a:prstGeom>
          <a:noFill/>
          <a:ln w="190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417000211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24F0545-B732-4E74-88D6-3E94F33A4062}"/>
              </a:ext>
            </a:extLst>
          </p:cNvPr>
          <p:cNvGrpSpPr/>
          <p:nvPr/>
        </p:nvGrpSpPr>
        <p:grpSpPr>
          <a:xfrm>
            <a:off x="0" y="-1"/>
            <a:ext cx="12192000" cy="7278072"/>
            <a:chOff x="0" y="-1"/>
            <a:chExt cx="12192000" cy="7278072"/>
          </a:xfrm>
        </p:grpSpPr>
        <p:grpSp>
          <p:nvGrpSpPr>
            <p:cNvPr id="12" name="Group 11">
              <a:extLst>
                <a:ext uri="{FF2B5EF4-FFF2-40B4-BE49-F238E27FC236}">
                  <a16:creationId xmlns:a16="http://schemas.microsoft.com/office/drawing/2014/main" id="{88A244F2-CF9A-4764-B4B8-3F218924FC56}"/>
                </a:ext>
              </a:extLst>
            </p:cNvPr>
            <p:cNvGrpSpPr/>
            <p:nvPr/>
          </p:nvGrpSpPr>
          <p:grpSpPr>
            <a:xfrm>
              <a:off x="0" y="0"/>
              <a:ext cx="12192000" cy="6858000"/>
              <a:chOff x="0" y="0"/>
              <a:chExt cx="12192000" cy="6858000"/>
            </a:xfrm>
          </p:grpSpPr>
          <p:grpSp>
            <p:nvGrpSpPr>
              <p:cNvPr id="20" name="Group 19">
                <a:extLst>
                  <a:ext uri="{FF2B5EF4-FFF2-40B4-BE49-F238E27FC236}">
                    <a16:creationId xmlns:a16="http://schemas.microsoft.com/office/drawing/2014/main" id="{2E52CA57-B0F2-49FC-B35E-5203908CABF2}"/>
                  </a:ext>
                </a:extLst>
              </p:cNvPr>
              <p:cNvGrpSpPr/>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D253CDBC-76D3-480F-8735-345A364D5C4C}"/>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3" name="Rectangle 22">
                  <a:extLst>
                    <a:ext uri="{FF2B5EF4-FFF2-40B4-BE49-F238E27FC236}">
                      <a16:creationId xmlns:a16="http://schemas.microsoft.com/office/drawing/2014/main" id="{10CA6D55-8B9F-4C1E-AB2C-2629178F7EFB}"/>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21" name="Picture 20">
                <a:extLst>
                  <a:ext uri="{FF2B5EF4-FFF2-40B4-BE49-F238E27FC236}">
                    <a16:creationId xmlns:a16="http://schemas.microsoft.com/office/drawing/2014/main" id="{3825DA54-4E95-478A-921E-B3DDC9905A21}"/>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13" name="Group 12">
              <a:extLst>
                <a:ext uri="{FF2B5EF4-FFF2-40B4-BE49-F238E27FC236}">
                  <a16:creationId xmlns:a16="http://schemas.microsoft.com/office/drawing/2014/main" id="{17621363-0700-4BDA-84FA-028140C4D39E}"/>
                </a:ext>
              </a:extLst>
            </p:cNvPr>
            <p:cNvGrpSpPr/>
            <p:nvPr/>
          </p:nvGrpSpPr>
          <p:grpSpPr>
            <a:xfrm>
              <a:off x="220486" y="-1"/>
              <a:ext cx="11971513" cy="7278072"/>
              <a:chOff x="220486" y="-1"/>
              <a:chExt cx="11971513" cy="7278072"/>
            </a:xfrm>
          </p:grpSpPr>
          <p:pic>
            <p:nvPicPr>
              <p:cNvPr id="14" name="Picture 13">
                <a:extLst>
                  <a:ext uri="{FF2B5EF4-FFF2-40B4-BE49-F238E27FC236}">
                    <a16:creationId xmlns:a16="http://schemas.microsoft.com/office/drawing/2014/main" id="{023E3B6F-0080-4268-94D4-396F637517D7}"/>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5" name="Picture 14">
                <a:extLst>
                  <a:ext uri="{FF2B5EF4-FFF2-40B4-BE49-F238E27FC236}">
                    <a16:creationId xmlns:a16="http://schemas.microsoft.com/office/drawing/2014/main" id="{3AB2FB25-6442-4E81-BB4C-1C29F05D13C7}"/>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6" name="Picture 15">
                <a:extLst>
                  <a:ext uri="{FF2B5EF4-FFF2-40B4-BE49-F238E27FC236}">
                    <a16:creationId xmlns:a16="http://schemas.microsoft.com/office/drawing/2014/main" id="{9790259C-B8C3-4A19-A15F-F67BDC0453E0}"/>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7" name="Group 16">
                <a:extLst>
                  <a:ext uri="{FF2B5EF4-FFF2-40B4-BE49-F238E27FC236}">
                    <a16:creationId xmlns:a16="http://schemas.microsoft.com/office/drawing/2014/main" id="{15558C5D-FC93-420A-8F3B-B99C5296DEA1}"/>
                  </a:ext>
                </a:extLst>
              </p:cNvPr>
              <p:cNvGrpSpPr/>
              <p:nvPr/>
            </p:nvGrpSpPr>
            <p:grpSpPr>
              <a:xfrm>
                <a:off x="11711370" y="161755"/>
                <a:ext cx="320420" cy="304069"/>
                <a:chOff x="9321216" y="1285432"/>
                <a:chExt cx="320420" cy="304069"/>
              </a:xfrm>
            </p:grpSpPr>
            <p:pic>
              <p:nvPicPr>
                <p:cNvPr id="18" name="Picture 17">
                  <a:extLst>
                    <a:ext uri="{FF2B5EF4-FFF2-40B4-BE49-F238E27FC236}">
                      <a16:creationId xmlns:a16="http://schemas.microsoft.com/office/drawing/2014/main" id="{A79F071E-DCC9-40E2-B39A-E73465BD2FD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9" name="Picture 18">
                  <a:extLst>
                    <a:ext uri="{FF2B5EF4-FFF2-40B4-BE49-F238E27FC236}">
                      <a16:creationId xmlns:a16="http://schemas.microsoft.com/office/drawing/2014/main" id="{DACA05FD-E3D4-4F28-8415-0E4096C4A072}"/>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pic>
        <p:nvPicPr>
          <p:cNvPr id="10" name="Picture 9" descr="Graphical user interface, application, website&#10;&#10;Description automatically generated">
            <a:extLst>
              <a:ext uri="{FF2B5EF4-FFF2-40B4-BE49-F238E27FC236}">
                <a16:creationId xmlns:a16="http://schemas.microsoft.com/office/drawing/2014/main" id="{9570A1F5-7809-4083-B333-09705F6EA58F}"/>
              </a:ext>
            </a:extLst>
          </p:cNvPr>
          <p:cNvPicPr>
            <a:picLocks noChangeAspect="1"/>
          </p:cNvPicPr>
          <p:nvPr/>
        </p:nvPicPr>
        <p:blipFill>
          <a:blip r:embed="rId7"/>
          <a:stretch>
            <a:fillRect/>
          </a:stretch>
        </p:blipFill>
        <p:spPr>
          <a:xfrm>
            <a:off x="585930" y="1599916"/>
            <a:ext cx="7904085" cy="3882131"/>
          </a:xfrm>
          <a:prstGeom prst="rect">
            <a:avLst/>
          </a:prstGeom>
        </p:spPr>
      </p:pic>
      <p:sp>
        <p:nvSpPr>
          <p:cNvPr id="2" name="Title 1">
            <a:extLst>
              <a:ext uri="{FF2B5EF4-FFF2-40B4-BE49-F238E27FC236}">
                <a16:creationId xmlns:a16="http://schemas.microsoft.com/office/drawing/2014/main" id="{914A0A1D-D82B-4362-8C8B-94767A918F38}"/>
              </a:ext>
            </a:extLst>
          </p:cNvPr>
          <p:cNvSpPr>
            <a:spLocks noGrp="1"/>
          </p:cNvSpPr>
          <p:nvPr>
            <p:ph type="title"/>
          </p:nvPr>
        </p:nvSpPr>
        <p:spPr/>
        <p:txBody>
          <a:bodyPr/>
          <a:lstStyle/>
          <a:p>
            <a:r>
              <a:rPr lang="en-US" dirty="0"/>
              <a:t>Learn Python with ArcGIS Notebooks</a:t>
            </a:r>
          </a:p>
        </p:txBody>
      </p:sp>
      <p:sp>
        <p:nvSpPr>
          <p:cNvPr id="3" name="Text Placeholder 2">
            <a:extLst>
              <a:ext uri="{FF2B5EF4-FFF2-40B4-BE49-F238E27FC236}">
                <a16:creationId xmlns:a16="http://schemas.microsoft.com/office/drawing/2014/main" id="{7AC69C51-C69C-48CA-BF0D-0C96FD335751}"/>
              </a:ext>
            </a:extLst>
          </p:cNvPr>
          <p:cNvSpPr>
            <a:spLocks noGrp="1"/>
          </p:cNvSpPr>
          <p:nvPr>
            <p:ph type="body" sz="quarter" idx="11"/>
          </p:nvPr>
        </p:nvSpPr>
        <p:spPr>
          <a:xfrm>
            <a:off x="682625" y="1097309"/>
            <a:ext cx="10826496" cy="615553"/>
          </a:xfrm>
        </p:spPr>
        <p:txBody>
          <a:bodyPr/>
          <a:lstStyle/>
          <a:p>
            <a:r>
              <a:rPr lang="en-US" sz="2000" dirty="0">
                <a:hlinkClick r:id="rId8"/>
              </a:rPr>
              <a:t>https://learn.arcgis.com/en/paths/learn-python-with-arcgis-notebooks/</a:t>
            </a:r>
            <a:endParaRPr lang="en-US" sz="2000" dirty="0"/>
          </a:p>
          <a:p>
            <a:endParaRPr lang="en-US" sz="2000" dirty="0"/>
          </a:p>
        </p:txBody>
      </p:sp>
      <p:pic>
        <p:nvPicPr>
          <p:cNvPr id="8" name="Picture 7">
            <a:extLst>
              <a:ext uri="{FF2B5EF4-FFF2-40B4-BE49-F238E27FC236}">
                <a16:creationId xmlns:a16="http://schemas.microsoft.com/office/drawing/2014/main" id="{D576FF8E-3906-4389-8324-A16ECD9CB84B}"/>
              </a:ext>
            </a:extLst>
          </p:cNvPr>
          <p:cNvPicPr>
            <a:picLocks noChangeAspect="1"/>
          </p:cNvPicPr>
          <p:nvPr/>
        </p:nvPicPr>
        <p:blipFill>
          <a:blip r:embed="rId9"/>
          <a:stretch>
            <a:fillRect/>
          </a:stretch>
        </p:blipFill>
        <p:spPr>
          <a:xfrm>
            <a:off x="1917581" y="2176292"/>
            <a:ext cx="7904085" cy="3882131"/>
          </a:xfrm>
          <a:prstGeom prst="rect">
            <a:avLst/>
          </a:prstGeom>
        </p:spPr>
      </p:pic>
      <p:pic>
        <p:nvPicPr>
          <p:cNvPr id="6" name="Content Placeholder 5" descr="Graphical user interface, application&#10;&#10;Description automatically generated">
            <a:extLst>
              <a:ext uri="{FF2B5EF4-FFF2-40B4-BE49-F238E27FC236}">
                <a16:creationId xmlns:a16="http://schemas.microsoft.com/office/drawing/2014/main" id="{3E6E95B5-8F86-4020-A9C9-4DD899B24C72}"/>
              </a:ext>
            </a:extLst>
          </p:cNvPr>
          <p:cNvPicPr>
            <a:picLocks noGrp="1" noChangeAspect="1"/>
          </p:cNvPicPr>
          <p:nvPr>
            <p:ph sz="quarter" idx="12"/>
          </p:nvPr>
        </p:nvPicPr>
        <p:blipFill>
          <a:blip r:embed="rId10"/>
          <a:stretch>
            <a:fillRect/>
          </a:stretch>
        </p:blipFill>
        <p:spPr>
          <a:xfrm>
            <a:off x="3605036" y="2764968"/>
            <a:ext cx="7904085" cy="3882131"/>
          </a:xfrm>
        </p:spPr>
      </p:pic>
    </p:spTree>
    <p:extLst>
      <p:ext uri="{BB962C8B-B14F-4D97-AF65-F5344CB8AC3E}">
        <p14:creationId xmlns:p14="http://schemas.microsoft.com/office/powerpoint/2010/main" val="25414571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14F24FF-9829-414B-B526-D5F3C871ADBC}"/>
              </a:ext>
            </a:extLst>
          </p:cNvPr>
          <p:cNvGrpSpPr/>
          <p:nvPr/>
        </p:nvGrpSpPr>
        <p:grpSpPr>
          <a:xfrm>
            <a:off x="0" y="26634"/>
            <a:ext cx="12192000" cy="6858000"/>
            <a:chOff x="0" y="0"/>
            <a:chExt cx="12192000" cy="6858000"/>
          </a:xfrm>
        </p:grpSpPr>
        <p:grpSp>
          <p:nvGrpSpPr>
            <p:cNvPr id="12" name="Group 11">
              <a:extLst>
                <a:ext uri="{FF2B5EF4-FFF2-40B4-BE49-F238E27FC236}">
                  <a16:creationId xmlns:a16="http://schemas.microsoft.com/office/drawing/2014/main" id="{204C74B2-5E9E-4781-8A31-07174402C0E9}"/>
                </a:ext>
              </a:extLst>
            </p:cNvPr>
            <p:cNvGrpSpPr/>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FC8CEE44-89AF-4887-812A-444CF3A213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32" name="Picture 31">
                <a:extLst>
                  <a:ext uri="{FF2B5EF4-FFF2-40B4-BE49-F238E27FC236}">
                    <a16:creationId xmlns:a16="http://schemas.microsoft.com/office/drawing/2014/main" id="{76897A9B-A83D-4C1A-8767-DC1DA55583A5}"/>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3" name="Group 12">
              <a:extLst>
                <a:ext uri="{FF2B5EF4-FFF2-40B4-BE49-F238E27FC236}">
                  <a16:creationId xmlns:a16="http://schemas.microsoft.com/office/drawing/2014/main" id="{CDF635B0-6EF0-46C4-AA5D-F001D40F9859}"/>
                </a:ext>
              </a:extLst>
            </p:cNvPr>
            <p:cNvGrpSpPr/>
            <p:nvPr/>
          </p:nvGrpSpPr>
          <p:grpSpPr>
            <a:xfrm>
              <a:off x="208303" y="146055"/>
              <a:ext cx="11731071" cy="6595922"/>
              <a:chOff x="208303" y="146055"/>
              <a:chExt cx="11731071" cy="6595922"/>
            </a:xfrm>
          </p:grpSpPr>
          <p:grpSp>
            <p:nvGrpSpPr>
              <p:cNvPr id="14" name="Group 13">
                <a:extLst>
                  <a:ext uri="{FF2B5EF4-FFF2-40B4-BE49-F238E27FC236}">
                    <a16:creationId xmlns:a16="http://schemas.microsoft.com/office/drawing/2014/main" id="{2DE6A358-F067-463B-8C59-7B779788BE25}"/>
                  </a:ext>
                </a:extLst>
              </p:cNvPr>
              <p:cNvGrpSpPr/>
              <p:nvPr/>
            </p:nvGrpSpPr>
            <p:grpSpPr>
              <a:xfrm>
                <a:off x="11604987" y="146055"/>
                <a:ext cx="334387" cy="435843"/>
                <a:chOff x="11604987" y="146055"/>
                <a:chExt cx="334387" cy="435843"/>
              </a:xfrm>
            </p:grpSpPr>
            <p:grpSp>
              <p:nvGrpSpPr>
                <p:cNvPr id="23" name="Group 22">
                  <a:extLst>
                    <a:ext uri="{FF2B5EF4-FFF2-40B4-BE49-F238E27FC236}">
                      <a16:creationId xmlns:a16="http://schemas.microsoft.com/office/drawing/2014/main" id="{7FF33312-CCF7-4547-A0BB-275829D20483}"/>
                    </a:ext>
                  </a:extLst>
                </p:cNvPr>
                <p:cNvGrpSpPr>
                  <a:grpSpLocks noChangeAspect="1"/>
                </p:cNvGrpSpPr>
                <p:nvPr/>
              </p:nvGrpSpPr>
              <p:grpSpPr>
                <a:xfrm>
                  <a:off x="11770125" y="399018"/>
                  <a:ext cx="169249" cy="182880"/>
                  <a:chOff x="7310041" y="760941"/>
                  <a:chExt cx="1043386" cy="1127422"/>
                </a:xfrm>
              </p:grpSpPr>
              <p:sp>
                <p:nvSpPr>
                  <p:cNvPr id="28" name="Freeform 33">
                    <a:extLst>
                      <a:ext uri="{FF2B5EF4-FFF2-40B4-BE49-F238E27FC236}">
                        <a16:creationId xmlns:a16="http://schemas.microsoft.com/office/drawing/2014/main" id="{A09A02CF-147B-4A9F-9FA8-3DD0D6E863A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958ADC7A-037F-465B-A4C5-17E296E601D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16CE8ADC-31F1-4895-9137-0544BFA2844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4" name="Group 23">
                  <a:extLst>
                    <a:ext uri="{FF2B5EF4-FFF2-40B4-BE49-F238E27FC236}">
                      <a16:creationId xmlns:a16="http://schemas.microsoft.com/office/drawing/2014/main" id="{74BAAA3C-2D3A-4B6F-B662-9F7F053E034A}"/>
                    </a:ext>
                  </a:extLst>
                </p:cNvPr>
                <p:cNvGrpSpPr>
                  <a:grpSpLocks noChangeAspect="1"/>
                </p:cNvGrpSpPr>
                <p:nvPr/>
              </p:nvGrpSpPr>
              <p:grpSpPr>
                <a:xfrm>
                  <a:off x="11604987" y="146055"/>
                  <a:ext cx="73152" cy="73152"/>
                  <a:chOff x="7310041" y="760941"/>
                  <a:chExt cx="1043386" cy="1127422"/>
                </a:xfrm>
              </p:grpSpPr>
              <p:sp>
                <p:nvSpPr>
                  <p:cNvPr id="25" name="Freeform 30">
                    <a:extLst>
                      <a:ext uri="{FF2B5EF4-FFF2-40B4-BE49-F238E27FC236}">
                        <a16:creationId xmlns:a16="http://schemas.microsoft.com/office/drawing/2014/main" id="{13541AAE-F7A5-4383-979E-86A86B2F787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6" name="Rectangle 25">
                    <a:extLst>
                      <a:ext uri="{FF2B5EF4-FFF2-40B4-BE49-F238E27FC236}">
                        <a16:creationId xmlns:a16="http://schemas.microsoft.com/office/drawing/2014/main" id="{B025C942-B666-4A8C-AF3B-075C58C8CB6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7" name="Rectangle 26">
                    <a:extLst>
                      <a:ext uri="{FF2B5EF4-FFF2-40B4-BE49-F238E27FC236}">
                        <a16:creationId xmlns:a16="http://schemas.microsoft.com/office/drawing/2014/main" id="{BEE1B22F-8180-4386-AC33-1A506EA2DFE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6" name="Group 15">
                <a:extLst>
                  <a:ext uri="{FF2B5EF4-FFF2-40B4-BE49-F238E27FC236}">
                    <a16:creationId xmlns:a16="http://schemas.microsoft.com/office/drawing/2014/main" id="{A4BD3214-A024-4347-AF98-FDCDE24EF070}"/>
                  </a:ext>
                </a:extLst>
              </p:cNvPr>
              <p:cNvGrpSpPr/>
              <p:nvPr/>
            </p:nvGrpSpPr>
            <p:grpSpPr>
              <a:xfrm>
                <a:off x="208303" y="5787704"/>
                <a:ext cx="437544" cy="389381"/>
                <a:chOff x="9178262" y="1315181"/>
                <a:chExt cx="437544" cy="389381"/>
              </a:xfrm>
            </p:grpSpPr>
            <p:pic>
              <p:nvPicPr>
                <p:cNvPr id="21" name="Picture 20">
                  <a:extLst>
                    <a:ext uri="{FF2B5EF4-FFF2-40B4-BE49-F238E27FC236}">
                      <a16:creationId xmlns:a16="http://schemas.microsoft.com/office/drawing/2014/main" id="{044CBAD8-EE93-4888-85BD-B286B90650DE}"/>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2" name="Picture 21">
                  <a:extLst>
                    <a:ext uri="{FF2B5EF4-FFF2-40B4-BE49-F238E27FC236}">
                      <a16:creationId xmlns:a16="http://schemas.microsoft.com/office/drawing/2014/main" id="{76D6CD3E-5753-4E9C-884A-B38D04C27CC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7" name="Group 16">
                <a:extLst>
                  <a:ext uri="{FF2B5EF4-FFF2-40B4-BE49-F238E27FC236}">
                    <a16:creationId xmlns:a16="http://schemas.microsoft.com/office/drawing/2014/main" id="{1960E030-535A-47F3-8FB4-10542C73A0B7}"/>
                  </a:ext>
                </a:extLst>
              </p:cNvPr>
              <p:cNvGrpSpPr/>
              <p:nvPr/>
            </p:nvGrpSpPr>
            <p:grpSpPr>
              <a:xfrm>
                <a:off x="250899" y="6421937"/>
                <a:ext cx="669934" cy="274320"/>
                <a:chOff x="9445759" y="1430242"/>
                <a:chExt cx="669934" cy="274320"/>
              </a:xfrm>
            </p:grpSpPr>
            <p:pic>
              <p:nvPicPr>
                <p:cNvPr id="19" name="Picture 18">
                  <a:extLst>
                    <a:ext uri="{FF2B5EF4-FFF2-40B4-BE49-F238E27FC236}">
                      <a16:creationId xmlns:a16="http://schemas.microsoft.com/office/drawing/2014/main" id="{3F2B8470-3058-478A-99BB-1073CB5F3947}"/>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0" name="Picture 19">
                  <a:extLst>
                    <a:ext uri="{FF2B5EF4-FFF2-40B4-BE49-F238E27FC236}">
                      <a16:creationId xmlns:a16="http://schemas.microsoft.com/office/drawing/2014/main" id="{362F8061-2DAF-49C7-9073-5CA216773E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8" name="Picture 17">
                <a:extLst>
                  <a:ext uri="{FF2B5EF4-FFF2-40B4-BE49-F238E27FC236}">
                    <a16:creationId xmlns:a16="http://schemas.microsoft.com/office/drawing/2014/main" id="{81D2FEFB-70A9-45F6-80A5-B05B492F453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15" name="Title 3">
            <a:extLst>
              <a:ext uri="{FF2B5EF4-FFF2-40B4-BE49-F238E27FC236}">
                <a16:creationId xmlns:a16="http://schemas.microsoft.com/office/drawing/2014/main" id="{4A3F7463-07B7-40F2-889B-836A93FEA7BF}"/>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Big Data Analysis (</a:t>
            </a:r>
            <a:r>
              <a:rPr lang="en-US" dirty="0" err="1">
                <a:latin typeface="Arial (headings)"/>
              </a:rPr>
              <a:t>GeoAnalytics</a:t>
            </a:r>
            <a:r>
              <a:rPr lang="en-US" dirty="0">
                <a:latin typeface="Arial (headings)"/>
              </a:rPr>
              <a:t>)</a:t>
            </a:r>
          </a:p>
        </p:txBody>
      </p:sp>
      <p:sp>
        <p:nvSpPr>
          <p:cNvPr id="7" name="Content Placeholder 3">
            <a:extLst>
              <a:ext uri="{FF2B5EF4-FFF2-40B4-BE49-F238E27FC236}">
                <a16:creationId xmlns:a16="http://schemas.microsoft.com/office/drawing/2014/main" id="{4CAFE943-4DE8-4E57-9EB4-53CA162FCD73}"/>
              </a:ext>
            </a:extLst>
          </p:cNvPr>
          <p:cNvSpPr txBox="1">
            <a:spLocks/>
          </p:cNvSpPr>
          <p:nvPr/>
        </p:nvSpPr>
        <p:spPr>
          <a:xfrm>
            <a:off x="911352" y="1314450"/>
            <a:ext cx="10369296" cy="3429000"/>
          </a:xfrm>
          <a:prstGeom prst="rect">
            <a:avLst/>
          </a:prstGeom>
        </p:spPr>
        <p:txBody>
          <a:bodyPr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endParaRPr lang="en-US" dirty="0"/>
          </a:p>
          <a:p>
            <a:endParaRPr lang="en-US" dirty="0"/>
          </a:p>
        </p:txBody>
      </p:sp>
      <p:sp>
        <p:nvSpPr>
          <p:cNvPr id="15" name="Rectangle 14">
            <a:extLst>
              <a:ext uri="{FF2B5EF4-FFF2-40B4-BE49-F238E27FC236}">
                <a16:creationId xmlns:a16="http://schemas.microsoft.com/office/drawing/2014/main" id="{D07B3642-6A52-4A36-9AC4-339BCFB63A4C}"/>
              </a:ext>
            </a:extLst>
          </p:cNvPr>
          <p:cNvSpPr/>
          <p:nvPr/>
        </p:nvSpPr>
        <p:spPr bwMode="auto">
          <a:xfrm>
            <a:off x="12291685" y="1827256"/>
            <a:ext cx="1623331" cy="209550"/>
          </a:xfrm>
          <a:prstGeom prst="rect">
            <a:avLst/>
          </a:prstGeom>
          <a:noFill/>
          <a:ln w="190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9" name="Picture 8">
            <a:extLst>
              <a:ext uri="{FF2B5EF4-FFF2-40B4-BE49-F238E27FC236}">
                <a16:creationId xmlns:a16="http://schemas.microsoft.com/office/drawing/2014/main" id="{97E6208A-625A-425E-9C75-863D919722A9}"/>
              </a:ext>
            </a:extLst>
          </p:cNvPr>
          <p:cNvPicPr>
            <a:picLocks/>
          </p:cNvPicPr>
          <p:nvPr/>
        </p:nvPicPr>
        <p:blipFill>
          <a:blip r:embed="rId5"/>
          <a:stretch>
            <a:fillRect/>
          </a:stretch>
        </p:blipFill>
        <p:spPr>
          <a:xfrm>
            <a:off x="720532" y="1932031"/>
            <a:ext cx="5541264" cy="3877056"/>
          </a:xfrm>
          <a:prstGeom prst="rect">
            <a:avLst/>
          </a:prstGeom>
          <a:ln w="19050">
            <a:solidFill>
              <a:schemeClr val="bg1"/>
            </a:solidFill>
          </a:ln>
        </p:spPr>
      </p:pic>
      <p:sp>
        <p:nvSpPr>
          <p:cNvPr id="10" name="TextBox 9">
            <a:extLst>
              <a:ext uri="{FF2B5EF4-FFF2-40B4-BE49-F238E27FC236}">
                <a16:creationId xmlns:a16="http://schemas.microsoft.com/office/drawing/2014/main" id="{6EB7049C-B573-45DD-A3FC-B3E8B2609553}"/>
              </a:ext>
            </a:extLst>
          </p:cNvPr>
          <p:cNvSpPr txBox="1"/>
          <p:nvPr/>
        </p:nvSpPr>
        <p:spPr>
          <a:xfrm>
            <a:off x="2327645" y="2117867"/>
            <a:ext cx="914400" cy="914400"/>
          </a:xfrm>
          <a:prstGeom prst="rect">
            <a:avLst/>
          </a:prstGeom>
          <a:noFill/>
          <a:effectLst/>
        </p:spPr>
        <p:txBody>
          <a:bodyPr wrap="none" lIns="0" tIns="0" rIns="0" bIns="0" rtlCol="0">
            <a:noAutofit/>
          </a:bodyPr>
          <a:lstStyle/>
          <a:p>
            <a:pPr algn="l" eaLnBrk="0" hangingPunct="0">
              <a:lnSpc>
                <a:spcPts val="1800"/>
              </a:lnSpc>
            </a:pPr>
            <a:r>
              <a:rPr lang="en-US" sz="1400" b="1" dirty="0">
                <a:solidFill>
                  <a:schemeClr val="bg1"/>
                </a:solidFill>
                <a:latin typeface="AvenirNext LT Pro Regular" panose="020B0503020202020204" pitchFamily="34" charset="0"/>
              </a:rPr>
              <a:t>1.8 million wildfire incidents</a:t>
            </a:r>
          </a:p>
        </p:txBody>
      </p:sp>
    </p:spTree>
    <p:extLst>
      <p:ext uri="{BB962C8B-B14F-4D97-AF65-F5344CB8AC3E}">
        <p14:creationId xmlns:p14="http://schemas.microsoft.com/office/powerpoint/2010/main" val="217808831"/>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gradient background1">
            <a:extLst>
              <a:ext uri="{FF2B5EF4-FFF2-40B4-BE49-F238E27FC236}">
                <a16:creationId xmlns:a16="http://schemas.microsoft.com/office/drawing/2014/main" id="{8A37B2B1-DA8F-49ED-A287-20F847C9C381}"/>
              </a:ext>
            </a:extLst>
          </p:cNvPr>
          <p:cNvSpPr>
            <a:spLocks noChangeAspect="1"/>
          </p:cNvSpPr>
          <p:nvPr/>
        </p:nvSpPr>
        <p:spPr bwMode="auto">
          <a:xfrm>
            <a:off x="-1043" y="9865"/>
            <a:ext cx="12191999" cy="6858000"/>
          </a:xfrm>
          <a:prstGeom prst="rect">
            <a:avLst/>
          </a:prstGeom>
          <a:gradFill flip="none" rotWithShape="1">
            <a:gsLst>
              <a:gs pos="0">
                <a:srgbClr val="1956BF"/>
              </a:gs>
              <a:gs pos="99000">
                <a:srgbClr val="001231"/>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15" name="Title 3">
            <a:extLst>
              <a:ext uri="{FF2B5EF4-FFF2-40B4-BE49-F238E27FC236}">
                <a16:creationId xmlns:a16="http://schemas.microsoft.com/office/drawing/2014/main" id="{4A3F7463-07B7-40F2-889B-836A93FEA7BF}"/>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600" b="0" dirty="0">
                <a:latin typeface="+mn-lt"/>
              </a:rPr>
              <a:t>Big Data Analysis (</a:t>
            </a:r>
            <a:r>
              <a:rPr lang="en-US" sz="2600" b="0" dirty="0" err="1">
                <a:latin typeface="+mn-lt"/>
              </a:rPr>
              <a:t>GeoAnalytics</a:t>
            </a:r>
            <a:r>
              <a:rPr lang="en-US" sz="2600" b="0" dirty="0">
                <a:latin typeface="+mn-lt"/>
              </a:rPr>
              <a:t>)</a:t>
            </a:r>
          </a:p>
        </p:txBody>
      </p:sp>
      <p:pic>
        <p:nvPicPr>
          <p:cNvPr id="213" name="Picture 212">
            <a:extLst>
              <a:ext uri="{FF2B5EF4-FFF2-40B4-BE49-F238E27FC236}">
                <a16:creationId xmlns:a16="http://schemas.microsoft.com/office/drawing/2014/main" id="{41C08ADD-267C-45F2-8DB2-F85340AC76A3}"/>
              </a:ext>
            </a:extLst>
          </p:cNvPr>
          <p:cNvPicPr>
            <a:picLocks noChangeAspect="1"/>
          </p:cNvPicPr>
          <p:nvPr/>
        </p:nvPicPr>
        <p:blipFill rotWithShape="1">
          <a:blip r:embed="rId2">
            <a:alphaModFix amt="15000"/>
          </a:blip>
          <a:srcRect l="10269" b="62097"/>
          <a:stretch/>
        </p:blipFill>
        <p:spPr>
          <a:xfrm>
            <a:off x="1" y="5449810"/>
            <a:ext cx="5432667" cy="1408190"/>
          </a:xfrm>
          <a:prstGeom prst="rect">
            <a:avLst/>
          </a:prstGeom>
        </p:spPr>
      </p:pic>
      <p:sp>
        <p:nvSpPr>
          <p:cNvPr id="7" name="Content Placeholder 3">
            <a:extLst>
              <a:ext uri="{FF2B5EF4-FFF2-40B4-BE49-F238E27FC236}">
                <a16:creationId xmlns:a16="http://schemas.microsoft.com/office/drawing/2014/main" id="{4CAFE943-4DE8-4E57-9EB4-53CA162FCD73}"/>
              </a:ext>
            </a:extLst>
          </p:cNvPr>
          <p:cNvSpPr txBox="1">
            <a:spLocks/>
          </p:cNvSpPr>
          <p:nvPr/>
        </p:nvSpPr>
        <p:spPr>
          <a:xfrm>
            <a:off x="911352" y="1314450"/>
            <a:ext cx="10369296" cy="3429000"/>
          </a:xfrm>
          <a:prstGeom prst="rect">
            <a:avLst/>
          </a:prstGeom>
        </p:spPr>
        <p:txBody>
          <a:bodyPr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endParaRPr lang="en-US" dirty="0"/>
          </a:p>
          <a:p>
            <a:endParaRPr lang="en-US" dirty="0"/>
          </a:p>
        </p:txBody>
      </p:sp>
      <p:sp>
        <p:nvSpPr>
          <p:cNvPr id="15" name="Rectangle 14">
            <a:extLst>
              <a:ext uri="{FF2B5EF4-FFF2-40B4-BE49-F238E27FC236}">
                <a16:creationId xmlns:a16="http://schemas.microsoft.com/office/drawing/2014/main" id="{D07B3642-6A52-4A36-9AC4-339BCFB63A4C}"/>
              </a:ext>
            </a:extLst>
          </p:cNvPr>
          <p:cNvSpPr/>
          <p:nvPr/>
        </p:nvSpPr>
        <p:spPr bwMode="auto">
          <a:xfrm>
            <a:off x="12291685" y="1827256"/>
            <a:ext cx="1623331" cy="209550"/>
          </a:xfrm>
          <a:prstGeom prst="rect">
            <a:avLst/>
          </a:prstGeom>
          <a:noFill/>
          <a:ln w="190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Picture 15">
            <a:extLst>
              <a:ext uri="{FF2B5EF4-FFF2-40B4-BE49-F238E27FC236}">
                <a16:creationId xmlns:a16="http://schemas.microsoft.com/office/drawing/2014/main" id="{8FC99C0F-F5D5-4A44-99B8-4F99FE379A88}"/>
              </a:ext>
            </a:extLst>
          </p:cNvPr>
          <p:cNvPicPr>
            <a:picLocks/>
          </p:cNvPicPr>
          <p:nvPr/>
        </p:nvPicPr>
        <p:blipFill>
          <a:blip r:embed="rId3"/>
          <a:stretch>
            <a:fillRect/>
          </a:stretch>
        </p:blipFill>
        <p:spPr>
          <a:xfrm>
            <a:off x="720532" y="1932031"/>
            <a:ext cx="5541264" cy="3877056"/>
          </a:xfrm>
          <a:prstGeom prst="rect">
            <a:avLst/>
          </a:prstGeom>
          <a:ln w="19050">
            <a:solidFill>
              <a:schemeClr val="bg1"/>
            </a:solidFill>
          </a:ln>
        </p:spPr>
      </p:pic>
      <p:pic>
        <p:nvPicPr>
          <p:cNvPr id="17" name="Picture 16">
            <a:extLst>
              <a:ext uri="{FF2B5EF4-FFF2-40B4-BE49-F238E27FC236}">
                <a16:creationId xmlns:a16="http://schemas.microsoft.com/office/drawing/2014/main" id="{4C830A58-3E0D-4048-B053-8A568D4DD20A}"/>
              </a:ext>
            </a:extLst>
          </p:cNvPr>
          <p:cNvPicPr>
            <a:picLocks noChangeAspect="1"/>
          </p:cNvPicPr>
          <p:nvPr/>
        </p:nvPicPr>
        <p:blipFill>
          <a:blip r:embed="rId4"/>
          <a:stretch>
            <a:fillRect/>
          </a:stretch>
        </p:blipFill>
        <p:spPr>
          <a:xfrm>
            <a:off x="7014939" y="1903947"/>
            <a:ext cx="4006396" cy="3895107"/>
          </a:xfrm>
          <a:prstGeom prst="rect">
            <a:avLst/>
          </a:prstGeom>
          <a:ln w="19050">
            <a:solidFill>
              <a:schemeClr val="bg1"/>
            </a:solidFill>
          </a:ln>
        </p:spPr>
      </p:pic>
      <p:sp>
        <p:nvSpPr>
          <p:cNvPr id="18" name="Rectangle 17">
            <a:extLst>
              <a:ext uri="{FF2B5EF4-FFF2-40B4-BE49-F238E27FC236}">
                <a16:creationId xmlns:a16="http://schemas.microsoft.com/office/drawing/2014/main" id="{5B087812-BF8B-4075-9EEF-FC78A55CC711}"/>
              </a:ext>
            </a:extLst>
          </p:cNvPr>
          <p:cNvSpPr/>
          <p:nvPr/>
        </p:nvSpPr>
        <p:spPr bwMode="auto">
          <a:xfrm>
            <a:off x="7024293" y="2670317"/>
            <a:ext cx="1623331" cy="209550"/>
          </a:xfrm>
          <a:prstGeom prst="rect">
            <a:avLst/>
          </a:prstGeom>
          <a:noFill/>
          <a:ln w="190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830857945"/>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gradient background1">
            <a:extLst>
              <a:ext uri="{FF2B5EF4-FFF2-40B4-BE49-F238E27FC236}">
                <a16:creationId xmlns:a16="http://schemas.microsoft.com/office/drawing/2014/main" id="{8A37B2B1-DA8F-49ED-A287-20F847C9C381}"/>
              </a:ext>
            </a:extLst>
          </p:cNvPr>
          <p:cNvSpPr>
            <a:spLocks noChangeAspect="1"/>
          </p:cNvSpPr>
          <p:nvPr/>
        </p:nvSpPr>
        <p:spPr bwMode="auto">
          <a:xfrm>
            <a:off x="-1043" y="9865"/>
            <a:ext cx="12191999" cy="6858000"/>
          </a:xfrm>
          <a:prstGeom prst="rect">
            <a:avLst/>
          </a:prstGeom>
          <a:gradFill flip="none" rotWithShape="1">
            <a:gsLst>
              <a:gs pos="0">
                <a:srgbClr val="1956BF"/>
              </a:gs>
              <a:gs pos="99000">
                <a:srgbClr val="001231"/>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15" name="Title 3">
            <a:extLst>
              <a:ext uri="{FF2B5EF4-FFF2-40B4-BE49-F238E27FC236}">
                <a16:creationId xmlns:a16="http://schemas.microsoft.com/office/drawing/2014/main" id="{4A3F7463-07B7-40F2-889B-836A93FEA7BF}"/>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600" b="0" dirty="0">
                <a:latin typeface="+mn-lt"/>
              </a:rPr>
              <a:t>Big Data Analysis (</a:t>
            </a:r>
            <a:r>
              <a:rPr lang="en-US" sz="2600" b="0" dirty="0" err="1">
                <a:latin typeface="+mn-lt"/>
              </a:rPr>
              <a:t>GeoAnalytics</a:t>
            </a:r>
            <a:r>
              <a:rPr lang="en-US" sz="2600" b="0" dirty="0">
                <a:latin typeface="+mn-lt"/>
              </a:rPr>
              <a:t>)</a:t>
            </a:r>
          </a:p>
        </p:txBody>
      </p:sp>
      <p:pic>
        <p:nvPicPr>
          <p:cNvPr id="213" name="Picture 212">
            <a:extLst>
              <a:ext uri="{FF2B5EF4-FFF2-40B4-BE49-F238E27FC236}">
                <a16:creationId xmlns:a16="http://schemas.microsoft.com/office/drawing/2014/main" id="{41C08ADD-267C-45F2-8DB2-F85340AC76A3}"/>
              </a:ext>
            </a:extLst>
          </p:cNvPr>
          <p:cNvPicPr>
            <a:picLocks noChangeAspect="1"/>
          </p:cNvPicPr>
          <p:nvPr/>
        </p:nvPicPr>
        <p:blipFill rotWithShape="1">
          <a:blip r:embed="rId2">
            <a:alphaModFix amt="15000"/>
          </a:blip>
          <a:srcRect l="10269" b="62097"/>
          <a:stretch/>
        </p:blipFill>
        <p:spPr>
          <a:xfrm>
            <a:off x="1" y="5449810"/>
            <a:ext cx="5432667" cy="1408190"/>
          </a:xfrm>
          <a:prstGeom prst="rect">
            <a:avLst/>
          </a:prstGeom>
        </p:spPr>
      </p:pic>
      <p:sp>
        <p:nvSpPr>
          <p:cNvPr id="7" name="Content Placeholder 3">
            <a:extLst>
              <a:ext uri="{FF2B5EF4-FFF2-40B4-BE49-F238E27FC236}">
                <a16:creationId xmlns:a16="http://schemas.microsoft.com/office/drawing/2014/main" id="{4CAFE943-4DE8-4E57-9EB4-53CA162FCD73}"/>
              </a:ext>
            </a:extLst>
          </p:cNvPr>
          <p:cNvSpPr txBox="1">
            <a:spLocks/>
          </p:cNvSpPr>
          <p:nvPr/>
        </p:nvSpPr>
        <p:spPr>
          <a:xfrm>
            <a:off x="911352" y="1314450"/>
            <a:ext cx="10369296" cy="3429000"/>
          </a:xfrm>
          <a:prstGeom prst="rect">
            <a:avLst/>
          </a:prstGeom>
        </p:spPr>
        <p:txBody>
          <a:bodyPr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endParaRPr lang="en-US" dirty="0"/>
          </a:p>
          <a:p>
            <a:endParaRPr lang="en-US" dirty="0"/>
          </a:p>
        </p:txBody>
      </p:sp>
      <p:sp>
        <p:nvSpPr>
          <p:cNvPr id="27" name="TextBox 26">
            <a:extLst>
              <a:ext uri="{FF2B5EF4-FFF2-40B4-BE49-F238E27FC236}">
                <a16:creationId xmlns:a16="http://schemas.microsoft.com/office/drawing/2014/main" id="{C0D1FB60-87C9-4E7A-BE93-8E5C5B8F42EF}"/>
              </a:ext>
            </a:extLst>
          </p:cNvPr>
          <p:cNvSpPr txBox="1"/>
          <p:nvPr/>
        </p:nvSpPr>
        <p:spPr>
          <a:xfrm>
            <a:off x="2327645" y="2117867"/>
            <a:ext cx="914400" cy="914400"/>
          </a:xfrm>
          <a:prstGeom prst="rect">
            <a:avLst/>
          </a:prstGeom>
          <a:noFill/>
          <a:effectLst/>
        </p:spPr>
        <p:txBody>
          <a:bodyPr wrap="none" lIns="0" tIns="0" rIns="0" bIns="0" rtlCol="0">
            <a:noAutofit/>
          </a:bodyPr>
          <a:lstStyle/>
          <a:p>
            <a:pPr algn="l" eaLnBrk="0" hangingPunct="0">
              <a:lnSpc>
                <a:spcPts val="1800"/>
              </a:lnSpc>
            </a:pPr>
            <a:r>
              <a:rPr lang="en-US" sz="1400" b="1" dirty="0">
                <a:solidFill>
                  <a:schemeClr val="bg1"/>
                </a:solidFill>
                <a:latin typeface="AvenirNext LT Pro Regular" panose="020B0503020202020204" pitchFamily="34" charset="0"/>
              </a:rPr>
              <a:t>1.8 million wildfire incidents</a:t>
            </a:r>
          </a:p>
        </p:txBody>
      </p:sp>
      <p:sp>
        <p:nvSpPr>
          <p:cNvPr id="15" name="Rectangle 14">
            <a:extLst>
              <a:ext uri="{FF2B5EF4-FFF2-40B4-BE49-F238E27FC236}">
                <a16:creationId xmlns:a16="http://schemas.microsoft.com/office/drawing/2014/main" id="{D07B3642-6A52-4A36-9AC4-339BCFB63A4C}"/>
              </a:ext>
            </a:extLst>
          </p:cNvPr>
          <p:cNvSpPr/>
          <p:nvPr/>
        </p:nvSpPr>
        <p:spPr bwMode="auto">
          <a:xfrm>
            <a:off x="12291685" y="1827256"/>
            <a:ext cx="1623331" cy="209550"/>
          </a:xfrm>
          <a:prstGeom prst="rect">
            <a:avLst/>
          </a:prstGeom>
          <a:noFill/>
          <a:ln w="190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Picture 11">
            <a:extLst>
              <a:ext uri="{FF2B5EF4-FFF2-40B4-BE49-F238E27FC236}">
                <a16:creationId xmlns:a16="http://schemas.microsoft.com/office/drawing/2014/main" id="{EC811DDE-A15E-4647-99C4-21BC89ABC286}"/>
              </a:ext>
            </a:extLst>
          </p:cNvPr>
          <p:cNvPicPr>
            <a:picLocks/>
          </p:cNvPicPr>
          <p:nvPr/>
        </p:nvPicPr>
        <p:blipFill>
          <a:blip r:embed="rId3"/>
          <a:stretch>
            <a:fillRect/>
          </a:stretch>
        </p:blipFill>
        <p:spPr>
          <a:xfrm>
            <a:off x="720532" y="1932031"/>
            <a:ext cx="5541264" cy="3877056"/>
          </a:xfrm>
          <a:prstGeom prst="rect">
            <a:avLst/>
          </a:prstGeom>
          <a:ln w="19050">
            <a:solidFill>
              <a:schemeClr val="bg1"/>
            </a:solidFill>
          </a:ln>
        </p:spPr>
      </p:pic>
      <p:pic>
        <p:nvPicPr>
          <p:cNvPr id="13" name="Picture 12">
            <a:extLst>
              <a:ext uri="{FF2B5EF4-FFF2-40B4-BE49-F238E27FC236}">
                <a16:creationId xmlns:a16="http://schemas.microsoft.com/office/drawing/2014/main" id="{E93961EB-78E9-469D-9B37-F6DDC4C994FA}"/>
              </a:ext>
            </a:extLst>
          </p:cNvPr>
          <p:cNvPicPr>
            <a:picLocks noChangeAspect="1"/>
          </p:cNvPicPr>
          <p:nvPr/>
        </p:nvPicPr>
        <p:blipFill>
          <a:blip r:embed="rId4"/>
          <a:stretch>
            <a:fillRect/>
          </a:stretch>
        </p:blipFill>
        <p:spPr>
          <a:xfrm>
            <a:off x="7013448" y="1901952"/>
            <a:ext cx="4040173" cy="3898282"/>
          </a:xfrm>
          <a:prstGeom prst="rect">
            <a:avLst/>
          </a:prstGeom>
        </p:spPr>
      </p:pic>
      <p:sp>
        <p:nvSpPr>
          <p:cNvPr id="14" name="Rectangle 13">
            <a:extLst>
              <a:ext uri="{FF2B5EF4-FFF2-40B4-BE49-F238E27FC236}">
                <a16:creationId xmlns:a16="http://schemas.microsoft.com/office/drawing/2014/main" id="{A10936DF-613F-46CB-9A20-97F39B32F662}"/>
              </a:ext>
            </a:extLst>
          </p:cNvPr>
          <p:cNvSpPr/>
          <p:nvPr/>
        </p:nvSpPr>
        <p:spPr bwMode="auto">
          <a:xfrm>
            <a:off x="7031723" y="2670317"/>
            <a:ext cx="1265376" cy="209550"/>
          </a:xfrm>
          <a:prstGeom prst="rect">
            <a:avLst/>
          </a:prstGeom>
          <a:noFill/>
          <a:ln w="190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14406451"/>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73DDA1-DDD2-44D0-8751-F9BF5295B097}"/>
              </a:ext>
            </a:extLst>
          </p:cNvPr>
          <p:cNvGrpSpPr/>
          <p:nvPr/>
        </p:nvGrpSpPr>
        <p:grpSpPr>
          <a:xfrm>
            <a:off x="0" y="0"/>
            <a:ext cx="12192000" cy="6858000"/>
            <a:chOff x="0" y="0"/>
            <a:chExt cx="12192000" cy="6858000"/>
          </a:xfrm>
        </p:grpSpPr>
        <p:grpSp>
          <p:nvGrpSpPr>
            <p:cNvPr id="18" name="Group 17">
              <a:extLst>
                <a:ext uri="{FF2B5EF4-FFF2-40B4-BE49-F238E27FC236}">
                  <a16:creationId xmlns:a16="http://schemas.microsoft.com/office/drawing/2014/main" id="{C3402F15-C01B-4D70-B5BF-4C62A548ABB9}"/>
                </a:ext>
              </a:extLst>
            </p:cNvPr>
            <p:cNvGrpSpPr/>
            <p:nvPr/>
          </p:nvGrpSpPr>
          <p:grpSpPr>
            <a:xfrm>
              <a:off x="0" y="0"/>
              <a:ext cx="12192000" cy="6858000"/>
              <a:chOff x="0" y="0"/>
              <a:chExt cx="12192000" cy="6858000"/>
            </a:xfrm>
          </p:grpSpPr>
          <p:sp>
            <p:nvSpPr>
              <p:cNvPr id="42" name="Rectangle 41">
                <a:extLst>
                  <a:ext uri="{FF2B5EF4-FFF2-40B4-BE49-F238E27FC236}">
                    <a16:creationId xmlns:a16="http://schemas.microsoft.com/office/drawing/2014/main" id="{C6F2114C-E884-4BB9-A0CB-214D3B800D0C}"/>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43" name="Picture 42">
                <a:extLst>
                  <a:ext uri="{FF2B5EF4-FFF2-40B4-BE49-F238E27FC236}">
                    <a16:creationId xmlns:a16="http://schemas.microsoft.com/office/drawing/2014/main" id="{9A473C97-A1B2-4A5A-A68C-0EFB0B03B8A0}"/>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9" name="Group 18">
              <a:extLst>
                <a:ext uri="{FF2B5EF4-FFF2-40B4-BE49-F238E27FC236}">
                  <a16:creationId xmlns:a16="http://schemas.microsoft.com/office/drawing/2014/main" id="{23BA08F8-34D2-4CC0-BE70-24D23D55A326}"/>
                </a:ext>
              </a:extLst>
            </p:cNvPr>
            <p:cNvGrpSpPr/>
            <p:nvPr/>
          </p:nvGrpSpPr>
          <p:grpSpPr>
            <a:xfrm>
              <a:off x="208303" y="146055"/>
              <a:ext cx="11731071" cy="6595922"/>
              <a:chOff x="208303" y="146055"/>
              <a:chExt cx="11731071" cy="6595922"/>
            </a:xfrm>
          </p:grpSpPr>
          <p:grpSp>
            <p:nvGrpSpPr>
              <p:cNvPr id="20" name="Group 19">
                <a:extLst>
                  <a:ext uri="{FF2B5EF4-FFF2-40B4-BE49-F238E27FC236}">
                    <a16:creationId xmlns:a16="http://schemas.microsoft.com/office/drawing/2014/main" id="{89798203-214D-495A-BA5A-4F4C81346E14}"/>
                  </a:ext>
                </a:extLst>
              </p:cNvPr>
              <p:cNvGrpSpPr/>
              <p:nvPr/>
            </p:nvGrpSpPr>
            <p:grpSpPr>
              <a:xfrm>
                <a:off x="11604987" y="146055"/>
                <a:ext cx="334387" cy="435843"/>
                <a:chOff x="11604987" y="146055"/>
                <a:chExt cx="334387" cy="435843"/>
              </a:xfrm>
            </p:grpSpPr>
            <p:grpSp>
              <p:nvGrpSpPr>
                <p:cNvPr id="34" name="Group 33">
                  <a:extLst>
                    <a:ext uri="{FF2B5EF4-FFF2-40B4-BE49-F238E27FC236}">
                      <a16:creationId xmlns:a16="http://schemas.microsoft.com/office/drawing/2014/main" id="{FD13600D-490A-48A2-9D84-02046D481092}"/>
                    </a:ext>
                  </a:extLst>
                </p:cNvPr>
                <p:cNvGrpSpPr>
                  <a:grpSpLocks noChangeAspect="1"/>
                </p:cNvGrpSpPr>
                <p:nvPr/>
              </p:nvGrpSpPr>
              <p:grpSpPr>
                <a:xfrm>
                  <a:off x="11770125" y="399018"/>
                  <a:ext cx="169249" cy="182880"/>
                  <a:chOff x="7310041" y="760941"/>
                  <a:chExt cx="1043386" cy="1127422"/>
                </a:xfrm>
              </p:grpSpPr>
              <p:sp>
                <p:nvSpPr>
                  <p:cNvPr id="39" name="Freeform 33">
                    <a:extLst>
                      <a:ext uri="{FF2B5EF4-FFF2-40B4-BE49-F238E27FC236}">
                        <a16:creationId xmlns:a16="http://schemas.microsoft.com/office/drawing/2014/main" id="{CA178EBA-C188-430E-9781-FE10D2715D3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0" name="Rectangle 39">
                    <a:extLst>
                      <a:ext uri="{FF2B5EF4-FFF2-40B4-BE49-F238E27FC236}">
                        <a16:creationId xmlns:a16="http://schemas.microsoft.com/office/drawing/2014/main" id="{B281D616-5264-464C-B16E-DEAF669CA6E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41" name="Rectangle 40">
                    <a:extLst>
                      <a:ext uri="{FF2B5EF4-FFF2-40B4-BE49-F238E27FC236}">
                        <a16:creationId xmlns:a16="http://schemas.microsoft.com/office/drawing/2014/main" id="{F1A98E4F-C90A-45CB-A3FD-1CBCD543728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35" name="Group 34">
                  <a:extLst>
                    <a:ext uri="{FF2B5EF4-FFF2-40B4-BE49-F238E27FC236}">
                      <a16:creationId xmlns:a16="http://schemas.microsoft.com/office/drawing/2014/main" id="{53BF439D-B96B-4E41-89F3-C52C7108076C}"/>
                    </a:ext>
                  </a:extLst>
                </p:cNvPr>
                <p:cNvGrpSpPr>
                  <a:grpSpLocks noChangeAspect="1"/>
                </p:cNvGrpSpPr>
                <p:nvPr/>
              </p:nvGrpSpPr>
              <p:grpSpPr>
                <a:xfrm>
                  <a:off x="11604987" y="146055"/>
                  <a:ext cx="73152" cy="73152"/>
                  <a:chOff x="7310041" y="760941"/>
                  <a:chExt cx="1043386" cy="1127422"/>
                </a:xfrm>
              </p:grpSpPr>
              <p:sp>
                <p:nvSpPr>
                  <p:cNvPr id="36" name="Freeform 30">
                    <a:extLst>
                      <a:ext uri="{FF2B5EF4-FFF2-40B4-BE49-F238E27FC236}">
                        <a16:creationId xmlns:a16="http://schemas.microsoft.com/office/drawing/2014/main" id="{065BA579-42D3-4B5D-AB46-A627977683C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A1BB5AA1-FDDC-4CAD-BC1D-93B5C2D5A1A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8" name="Rectangle 37">
                    <a:extLst>
                      <a:ext uri="{FF2B5EF4-FFF2-40B4-BE49-F238E27FC236}">
                        <a16:creationId xmlns:a16="http://schemas.microsoft.com/office/drawing/2014/main" id="{63662DE9-9171-4EE4-9213-948DD6E3F88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21" name="Group 20">
                <a:extLst>
                  <a:ext uri="{FF2B5EF4-FFF2-40B4-BE49-F238E27FC236}">
                    <a16:creationId xmlns:a16="http://schemas.microsoft.com/office/drawing/2014/main" id="{32199FDF-45E6-4520-86F1-36578AE7D291}"/>
                  </a:ext>
                </a:extLst>
              </p:cNvPr>
              <p:cNvGrpSpPr/>
              <p:nvPr/>
            </p:nvGrpSpPr>
            <p:grpSpPr>
              <a:xfrm>
                <a:off x="208303" y="5787704"/>
                <a:ext cx="437544" cy="389381"/>
                <a:chOff x="9178262" y="1315181"/>
                <a:chExt cx="437544" cy="389381"/>
              </a:xfrm>
            </p:grpSpPr>
            <p:pic>
              <p:nvPicPr>
                <p:cNvPr id="32" name="Picture 31">
                  <a:extLst>
                    <a:ext uri="{FF2B5EF4-FFF2-40B4-BE49-F238E27FC236}">
                      <a16:creationId xmlns:a16="http://schemas.microsoft.com/office/drawing/2014/main" id="{9E64DBF1-DA42-460F-AB41-8B420F7BAADB}"/>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3" name="Picture 32">
                  <a:extLst>
                    <a:ext uri="{FF2B5EF4-FFF2-40B4-BE49-F238E27FC236}">
                      <a16:creationId xmlns:a16="http://schemas.microsoft.com/office/drawing/2014/main" id="{F147C14E-7B24-49F9-80B0-37760B483C7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2" name="Group 21">
                <a:extLst>
                  <a:ext uri="{FF2B5EF4-FFF2-40B4-BE49-F238E27FC236}">
                    <a16:creationId xmlns:a16="http://schemas.microsoft.com/office/drawing/2014/main" id="{746537EB-A887-48C5-B425-91149F13DADD}"/>
                  </a:ext>
                </a:extLst>
              </p:cNvPr>
              <p:cNvGrpSpPr/>
              <p:nvPr/>
            </p:nvGrpSpPr>
            <p:grpSpPr>
              <a:xfrm>
                <a:off x="250899" y="6421937"/>
                <a:ext cx="669934" cy="274320"/>
                <a:chOff x="9445759" y="1430242"/>
                <a:chExt cx="669934" cy="274320"/>
              </a:xfrm>
            </p:grpSpPr>
            <p:pic>
              <p:nvPicPr>
                <p:cNvPr id="24" name="Picture 23">
                  <a:extLst>
                    <a:ext uri="{FF2B5EF4-FFF2-40B4-BE49-F238E27FC236}">
                      <a16:creationId xmlns:a16="http://schemas.microsoft.com/office/drawing/2014/main" id="{0D50FAD8-AE4D-4030-955B-8C31D700AB68}"/>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1" name="Picture 30">
                  <a:extLst>
                    <a:ext uri="{FF2B5EF4-FFF2-40B4-BE49-F238E27FC236}">
                      <a16:creationId xmlns:a16="http://schemas.microsoft.com/office/drawing/2014/main" id="{4231BE0A-C8E2-466E-9BF8-B8C0DF63284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3" name="Picture 22">
                <a:extLst>
                  <a:ext uri="{FF2B5EF4-FFF2-40B4-BE49-F238E27FC236}">
                    <a16:creationId xmlns:a16="http://schemas.microsoft.com/office/drawing/2014/main" id="{C3F6B6A0-237E-477E-AE9F-BDF5CE032E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 name="TextBox 7">
            <a:extLst>
              <a:ext uri="{FF2B5EF4-FFF2-40B4-BE49-F238E27FC236}">
                <a16:creationId xmlns:a16="http://schemas.microsoft.com/office/drawing/2014/main" id="{BEDDAFB2-06FE-463C-A4D2-1424EE30F19D}"/>
              </a:ext>
            </a:extLst>
          </p:cNvPr>
          <p:cNvSpPr txBox="1"/>
          <p:nvPr/>
        </p:nvSpPr>
        <p:spPr>
          <a:xfrm>
            <a:off x="8579005" y="6980663"/>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215" name="Title 3">
            <a:extLst>
              <a:ext uri="{FF2B5EF4-FFF2-40B4-BE49-F238E27FC236}">
                <a16:creationId xmlns:a16="http://schemas.microsoft.com/office/drawing/2014/main" id="{4A3F7463-07B7-40F2-889B-836A93FEA7BF}"/>
              </a:ext>
            </a:extLst>
          </p:cNvPr>
          <p:cNvSpPr txBox="1">
            <a:spLocks/>
          </p:cNvSpPr>
          <p:nvPr/>
        </p:nvSpPr>
        <p:spPr>
          <a:xfrm>
            <a:off x="685800" y="682625"/>
            <a:ext cx="10826496"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dirty="0">
                <a:latin typeface="Arial (headings)"/>
              </a:rPr>
              <a:t>Big Data Analysis (</a:t>
            </a:r>
            <a:r>
              <a:rPr lang="en-US" dirty="0" err="1">
                <a:latin typeface="Arial (headings)"/>
              </a:rPr>
              <a:t>GeoAnalytics</a:t>
            </a:r>
            <a:r>
              <a:rPr lang="en-US" dirty="0">
                <a:latin typeface="Arial (headings)"/>
              </a:rPr>
              <a:t>)</a:t>
            </a:r>
          </a:p>
        </p:txBody>
      </p:sp>
      <p:sp>
        <p:nvSpPr>
          <p:cNvPr id="7" name="Content Placeholder 3">
            <a:extLst>
              <a:ext uri="{FF2B5EF4-FFF2-40B4-BE49-F238E27FC236}">
                <a16:creationId xmlns:a16="http://schemas.microsoft.com/office/drawing/2014/main" id="{4CAFE943-4DE8-4E57-9EB4-53CA162FCD73}"/>
              </a:ext>
            </a:extLst>
          </p:cNvPr>
          <p:cNvSpPr txBox="1">
            <a:spLocks/>
          </p:cNvSpPr>
          <p:nvPr/>
        </p:nvSpPr>
        <p:spPr>
          <a:xfrm>
            <a:off x="911352" y="1314450"/>
            <a:ext cx="10369296" cy="3429000"/>
          </a:xfrm>
          <a:prstGeom prst="rect">
            <a:avLst/>
          </a:prstGeom>
        </p:spPr>
        <p:txBody>
          <a:bodyPr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endParaRPr lang="en-US" dirty="0"/>
          </a:p>
          <a:p>
            <a:endParaRPr lang="en-US" dirty="0"/>
          </a:p>
        </p:txBody>
      </p:sp>
      <p:pic>
        <p:nvPicPr>
          <p:cNvPr id="25" name="Picture 24">
            <a:extLst>
              <a:ext uri="{FF2B5EF4-FFF2-40B4-BE49-F238E27FC236}">
                <a16:creationId xmlns:a16="http://schemas.microsoft.com/office/drawing/2014/main" id="{25FAE691-DD0B-433D-B84D-8CD39013FD81}"/>
              </a:ext>
            </a:extLst>
          </p:cNvPr>
          <p:cNvPicPr>
            <a:picLocks/>
          </p:cNvPicPr>
          <p:nvPr/>
        </p:nvPicPr>
        <p:blipFill>
          <a:blip r:embed="rId5"/>
          <a:stretch>
            <a:fillRect/>
          </a:stretch>
        </p:blipFill>
        <p:spPr>
          <a:xfrm>
            <a:off x="720532" y="1932031"/>
            <a:ext cx="5541264" cy="3877056"/>
          </a:xfrm>
          <a:prstGeom prst="rect">
            <a:avLst/>
          </a:prstGeom>
          <a:ln w="19050">
            <a:solidFill>
              <a:schemeClr val="bg1"/>
            </a:solidFill>
          </a:ln>
        </p:spPr>
      </p:pic>
      <p:pic>
        <p:nvPicPr>
          <p:cNvPr id="26" name="Picture 25">
            <a:extLst>
              <a:ext uri="{FF2B5EF4-FFF2-40B4-BE49-F238E27FC236}">
                <a16:creationId xmlns:a16="http://schemas.microsoft.com/office/drawing/2014/main" id="{5952C189-B62C-46F1-A55D-7A71D637BE79}"/>
              </a:ext>
            </a:extLst>
          </p:cNvPr>
          <p:cNvPicPr>
            <a:picLocks/>
          </p:cNvPicPr>
          <p:nvPr/>
        </p:nvPicPr>
        <p:blipFill>
          <a:blip r:embed="rId6"/>
          <a:stretch>
            <a:fillRect/>
          </a:stretch>
        </p:blipFill>
        <p:spPr>
          <a:xfrm>
            <a:off x="720532" y="1932031"/>
            <a:ext cx="5541264" cy="3877056"/>
          </a:xfrm>
          <a:prstGeom prst="rect">
            <a:avLst/>
          </a:prstGeom>
          <a:ln w="19050">
            <a:solidFill>
              <a:schemeClr val="bg1"/>
            </a:solidFill>
          </a:ln>
        </p:spPr>
      </p:pic>
      <p:sp>
        <p:nvSpPr>
          <p:cNvPr id="27" name="TextBox 26">
            <a:extLst>
              <a:ext uri="{FF2B5EF4-FFF2-40B4-BE49-F238E27FC236}">
                <a16:creationId xmlns:a16="http://schemas.microsoft.com/office/drawing/2014/main" id="{C0D1FB60-87C9-4E7A-BE93-8E5C5B8F42EF}"/>
              </a:ext>
            </a:extLst>
          </p:cNvPr>
          <p:cNvSpPr txBox="1"/>
          <p:nvPr/>
        </p:nvSpPr>
        <p:spPr>
          <a:xfrm>
            <a:off x="2327645" y="2117867"/>
            <a:ext cx="914400" cy="914400"/>
          </a:xfrm>
          <a:prstGeom prst="rect">
            <a:avLst/>
          </a:prstGeom>
          <a:noFill/>
          <a:effectLst/>
        </p:spPr>
        <p:txBody>
          <a:bodyPr wrap="none" lIns="0" tIns="0" rIns="0" bIns="0" rtlCol="0">
            <a:noAutofit/>
          </a:bodyPr>
          <a:lstStyle/>
          <a:p>
            <a:pPr algn="l" eaLnBrk="0" hangingPunct="0">
              <a:lnSpc>
                <a:spcPts val="1800"/>
              </a:lnSpc>
            </a:pPr>
            <a:r>
              <a:rPr lang="en-US" sz="1400" b="1" dirty="0">
                <a:solidFill>
                  <a:schemeClr val="bg1"/>
                </a:solidFill>
                <a:latin typeface="AvenirNext LT Pro Regular" panose="020B0503020202020204" pitchFamily="34" charset="0"/>
              </a:rPr>
              <a:t>1.8 million wildfire incidents</a:t>
            </a:r>
          </a:p>
        </p:txBody>
      </p:sp>
      <p:pic>
        <p:nvPicPr>
          <p:cNvPr id="28" name="Picture 27">
            <a:extLst>
              <a:ext uri="{FF2B5EF4-FFF2-40B4-BE49-F238E27FC236}">
                <a16:creationId xmlns:a16="http://schemas.microsoft.com/office/drawing/2014/main" id="{61CDD21B-B849-4496-825A-21B53149B16E}"/>
              </a:ext>
            </a:extLst>
          </p:cNvPr>
          <p:cNvPicPr>
            <a:picLocks/>
          </p:cNvPicPr>
          <p:nvPr/>
        </p:nvPicPr>
        <p:blipFill>
          <a:blip r:embed="rId7"/>
          <a:stretch>
            <a:fillRect/>
          </a:stretch>
        </p:blipFill>
        <p:spPr>
          <a:xfrm>
            <a:off x="720532" y="1932031"/>
            <a:ext cx="5541264" cy="3877056"/>
          </a:xfrm>
          <a:prstGeom prst="rect">
            <a:avLst/>
          </a:prstGeom>
          <a:ln w="19050">
            <a:solidFill>
              <a:schemeClr val="bg1"/>
            </a:solidFill>
          </a:ln>
        </p:spPr>
      </p:pic>
      <p:pic>
        <p:nvPicPr>
          <p:cNvPr id="29" name="Picture 28">
            <a:extLst>
              <a:ext uri="{FF2B5EF4-FFF2-40B4-BE49-F238E27FC236}">
                <a16:creationId xmlns:a16="http://schemas.microsoft.com/office/drawing/2014/main" id="{3CD593B8-C68B-4674-BC2B-C7B21E0B01E4}"/>
              </a:ext>
            </a:extLst>
          </p:cNvPr>
          <p:cNvPicPr>
            <a:picLocks noChangeAspect="1"/>
          </p:cNvPicPr>
          <p:nvPr/>
        </p:nvPicPr>
        <p:blipFill>
          <a:blip r:embed="rId8"/>
          <a:stretch>
            <a:fillRect/>
          </a:stretch>
        </p:blipFill>
        <p:spPr>
          <a:xfrm>
            <a:off x="7014939" y="1903947"/>
            <a:ext cx="4006396" cy="3895107"/>
          </a:xfrm>
          <a:prstGeom prst="rect">
            <a:avLst/>
          </a:prstGeom>
          <a:ln w="19050">
            <a:solidFill>
              <a:schemeClr val="bg1"/>
            </a:solidFill>
          </a:ln>
        </p:spPr>
      </p:pic>
      <p:sp>
        <p:nvSpPr>
          <p:cNvPr id="30" name="Rectangle 29">
            <a:extLst>
              <a:ext uri="{FF2B5EF4-FFF2-40B4-BE49-F238E27FC236}">
                <a16:creationId xmlns:a16="http://schemas.microsoft.com/office/drawing/2014/main" id="{F581AD28-E3E3-433E-8E59-BC4F47E8CB0E}"/>
              </a:ext>
            </a:extLst>
          </p:cNvPr>
          <p:cNvSpPr/>
          <p:nvPr/>
        </p:nvSpPr>
        <p:spPr bwMode="auto">
          <a:xfrm>
            <a:off x="7024293" y="2670317"/>
            <a:ext cx="1623331" cy="209550"/>
          </a:xfrm>
          <a:prstGeom prst="rect">
            <a:avLst/>
          </a:prstGeom>
          <a:noFill/>
          <a:ln w="190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Picture 14">
            <a:extLst>
              <a:ext uri="{FF2B5EF4-FFF2-40B4-BE49-F238E27FC236}">
                <a16:creationId xmlns:a16="http://schemas.microsoft.com/office/drawing/2014/main" id="{FAB9980B-D55F-4099-8A3B-6DC61D1E3888}"/>
              </a:ext>
            </a:extLst>
          </p:cNvPr>
          <p:cNvPicPr>
            <a:picLocks noChangeAspect="1"/>
          </p:cNvPicPr>
          <p:nvPr/>
        </p:nvPicPr>
        <p:blipFill>
          <a:blip r:embed="rId9"/>
          <a:stretch>
            <a:fillRect/>
          </a:stretch>
        </p:blipFill>
        <p:spPr>
          <a:xfrm>
            <a:off x="7013448" y="1901952"/>
            <a:ext cx="4040173" cy="3898282"/>
          </a:xfrm>
          <a:prstGeom prst="rect">
            <a:avLst/>
          </a:prstGeom>
        </p:spPr>
      </p:pic>
      <p:sp>
        <p:nvSpPr>
          <p:cNvPr id="16" name="Rectangle 15">
            <a:extLst>
              <a:ext uri="{FF2B5EF4-FFF2-40B4-BE49-F238E27FC236}">
                <a16:creationId xmlns:a16="http://schemas.microsoft.com/office/drawing/2014/main" id="{ECE7DBD2-A014-4D59-8BBE-B1D21983001C}"/>
              </a:ext>
            </a:extLst>
          </p:cNvPr>
          <p:cNvSpPr/>
          <p:nvPr/>
        </p:nvSpPr>
        <p:spPr bwMode="auto">
          <a:xfrm>
            <a:off x="7031723" y="2670317"/>
            <a:ext cx="1265376" cy="209550"/>
          </a:xfrm>
          <a:prstGeom prst="rect">
            <a:avLst/>
          </a:prstGeom>
          <a:noFill/>
          <a:ln w="1905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163983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E356607-CABF-4D04-9B1E-81774E3EB21E}"/>
              </a:ext>
            </a:extLst>
          </p:cNvPr>
          <p:cNvGrpSpPr/>
          <p:nvPr/>
        </p:nvGrpSpPr>
        <p:grpSpPr>
          <a:xfrm>
            <a:off x="0" y="-1"/>
            <a:ext cx="12192000" cy="7278072"/>
            <a:chOff x="0" y="-1"/>
            <a:chExt cx="12192000" cy="7278072"/>
          </a:xfrm>
        </p:grpSpPr>
        <p:grpSp>
          <p:nvGrpSpPr>
            <p:cNvPr id="28" name="Group 27">
              <a:extLst>
                <a:ext uri="{FF2B5EF4-FFF2-40B4-BE49-F238E27FC236}">
                  <a16:creationId xmlns:a16="http://schemas.microsoft.com/office/drawing/2014/main" id="{E49060A3-898B-4A79-A819-18C4A37C03C8}"/>
                </a:ext>
              </a:extLst>
            </p:cNvPr>
            <p:cNvGrpSpPr/>
            <p:nvPr/>
          </p:nvGrpSpPr>
          <p:grpSpPr>
            <a:xfrm>
              <a:off x="0" y="0"/>
              <a:ext cx="12192000" cy="6858000"/>
              <a:chOff x="0" y="0"/>
              <a:chExt cx="12192000" cy="6858000"/>
            </a:xfrm>
          </p:grpSpPr>
          <p:grpSp>
            <p:nvGrpSpPr>
              <p:cNvPr id="36" name="Group 35">
                <a:extLst>
                  <a:ext uri="{FF2B5EF4-FFF2-40B4-BE49-F238E27FC236}">
                    <a16:creationId xmlns:a16="http://schemas.microsoft.com/office/drawing/2014/main" id="{1794E7EB-C0B6-4D6F-B132-08F33145FF27}"/>
                  </a:ext>
                </a:extLst>
              </p:cNvPr>
              <p:cNvGrpSpPr/>
              <p:nvPr/>
            </p:nvGrpSpPr>
            <p:grpSpPr>
              <a:xfrm>
                <a:off x="0" y="0"/>
                <a:ext cx="12192000" cy="6858000"/>
                <a:chOff x="0" y="0"/>
                <a:chExt cx="12192000" cy="6858000"/>
              </a:xfrm>
            </p:grpSpPr>
            <p:sp>
              <p:nvSpPr>
                <p:cNvPr id="38" name="Rectangle 37">
                  <a:extLst>
                    <a:ext uri="{FF2B5EF4-FFF2-40B4-BE49-F238E27FC236}">
                      <a16:creationId xmlns:a16="http://schemas.microsoft.com/office/drawing/2014/main" id="{89E3A0E7-58A1-4596-BE37-4E0313330F36}"/>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9" name="Rectangle 38">
                  <a:extLst>
                    <a:ext uri="{FF2B5EF4-FFF2-40B4-BE49-F238E27FC236}">
                      <a16:creationId xmlns:a16="http://schemas.microsoft.com/office/drawing/2014/main" id="{779ECAD4-E26C-4285-9E9D-941B94DC9BA5}"/>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37" name="Picture 36">
                <a:extLst>
                  <a:ext uri="{FF2B5EF4-FFF2-40B4-BE49-F238E27FC236}">
                    <a16:creationId xmlns:a16="http://schemas.microsoft.com/office/drawing/2014/main" id="{9B7E4A60-3B9F-4A44-A6C7-D58FCDE4490D}"/>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29" name="Group 28">
              <a:extLst>
                <a:ext uri="{FF2B5EF4-FFF2-40B4-BE49-F238E27FC236}">
                  <a16:creationId xmlns:a16="http://schemas.microsoft.com/office/drawing/2014/main" id="{0A870B99-F27E-4B2B-BF4D-C3C24C4CF244}"/>
                </a:ext>
              </a:extLst>
            </p:cNvPr>
            <p:cNvGrpSpPr/>
            <p:nvPr/>
          </p:nvGrpSpPr>
          <p:grpSpPr>
            <a:xfrm>
              <a:off x="220486" y="-1"/>
              <a:ext cx="11971513" cy="7278072"/>
              <a:chOff x="220486" y="-1"/>
              <a:chExt cx="11971513" cy="7278072"/>
            </a:xfrm>
          </p:grpSpPr>
          <p:pic>
            <p:nvPicPr>
              <p:cNvPr id="30" name="Picture 29">
                <a:extLst>
                  <a:ext uri="{FF2B5EF4-FFF2-40B4-BE49-F238E27FC236}">
                    <a16:creationId xmlns:a16="http://schemas.microsoft.com/office/drawing/2014/main" id="{D140CD5A-E7D3-4052-A49B-EE043D4BD616}"/>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31" name="Picture 30">
                <a:extLst>
                  <a:ext uri="{FF2B5EF4-FFF2-40B4-BE49-F238E27FC236}">
                    <a16:creationId xmlns:a16="http://schemas.microsoft.com/office/drawing/2014/main" id="{B07F6446-1FF1-40D4-9C24-6FB943B714B4}"/>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32" name="Picture 31">
                <a:extLst>
                  <a:ext uri="{FF2B5EF4-FFF2-40B4-BE49-F238E27FC236}">
                    <a16:creationId xmlns:a16="http://schemas.microsoft.com/office/drawing/2014/main" id="{947D3683-1B59-4AFD-841F-CA08B36168D4}"/>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33" name="Group 32">
                <a:extLst>
                  <a:ext uri="{FF2B5EF4-FFF2-40B4-BE49-F238E27FC236}">
                    <a16:creationId xmlns:a16="http://schemas.microsoft.com/office/drawing/2014/main" id="{406D604B-1ABE-4624-965E-3A525FB68172}"/>
                  </a:ext>
                </a:extLst>
              </p:cNvPr>
              <p:cNvGrpSpPr/>
              <p:nvPr/>
            </p:nvGrpSpPr>
            <p:grpSpPr>
              <a:xfrm>
                <a:off x="11711370" y="161755"/>
                <a:ext cx="320420" cy="304069"/>
                <a:chOff x="9321216" y="1285432"/>
                <a:chExt cx="320420" cy="304069"/>
              </a:xfrm>
            </p:grpSpPr>
            <p:pic>
              <p:nvPicPr>
                <p:cNvPr id="34" name="Picture 33">
                  <a:extLst>
                    <a:ext uri="{FF2B5EF4-FFF2-40B4-BE49-F238E27FC236}">
                      <a16:creationId xmlns:a16="http://schemas.microsoft.com/office/drawing/2014/main" id="{7DAAC6A5-11E8-4D0D-AFEF-16D7D26BCA8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35" name="Picture 34">
                  <a:extLst>
                    <a:ext uri="{FF2B5EF4-FFF2-40B4-BE49-F238E27FC236}">
                      <a16:creationId xmlns:a16="http://schemas.microsoft.com/office/drawing/2014/main" id="{0DAC87A0-4E66-4BA5-A1D4-4B65E36A8F4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23" name="Title 22">
            <a:extLst>
              <a:ext uri="{FF2B5EF4-FFF2-40B4-BE49-F238E27FC236}">
                <a16:creationId xmlns:a16="http://schemas.microsoft.com/office/drawing/2014/main" id="{D7DE18CF-A996-4329-927B-06F4EC5E5721}"/>
              </a:ext>
            </a:extLst>
          </p:cNvPr>
          <p:cNvSpPr>
            <a:spLocks noGrp="1"/>
          </p:cNvSpPr>
          <p:nvPr>
            <p:ph type="title"/>
          </p:nvPr>
        </p:nvSpPr>
        <p:spPr/>
        <p:txBody>
          <a:bodyPr/>
          <a:lstStyle/>
          <a:p>
            <a:r>
              <a:rPr lang="en-US" dirty="0"/>
              <a:t>Big data technologies</a:t>
            </a:r>
          </a:p>
        </p:txBody>
      </p:sp>
      <p:pic>
        <p:nvPicPr>
          <p:cNvPr id="26" name="Content Placeholder 25">
            <a:extLst>
              <a:ext uri="{FF2B5EF4-FFF2-40B4-BE49-F238E27FC236}">
                <a16:creationId xmlns:a16="http://schemas.microsoft.com/office/drawing/2014/main" id="{08B5A75F-E1C1-40D4-A9CE-F2568396A096}"/>
              </a:ext>
            </a:extLst>
          </p:cNvPr>
          <p:cNvPicPr>
            <a:picLocks noGrp="1" noChangeAspect="1"/>
          </p:cNvPicPr>
          <p:nvPr>
            <p:ph sz="quarter" idx="10"/>
          </p:nvPr>
        </p:nvPicPr>
        <p:blipFill>
          <a:blip r:embed="rId7"/>
          <a:stretch>
            <a:fillRect/>
          </a:stretch>
        </p:blipFill>
        <p:spPr>
          <a:xfrm>
            <a:off x="7538610" y="1672627"/>
            <a:ext cx="3973686" cy="858242"/>
          </a:xfrm>
        </p:spPr>
      </p:pic>
      <p:pic>
        <p:nvPicPr>
          <p:cNvPr id="41" name="Picture 40">
            <a:extLst>
              <a:ext uri="{FF2B5EF4-FFF2-40B4-BE49-F238E27FC236}">
                <a16:creationId xmlns:a16="http://schemas.microsoft.com/office/drawing/2014/main" id="{7A9E4C0B-D42D-4EEE-8B7A-1F624E39AFCF}"/>
              </a:ext>
            </a:extLst>
          </p:cNvPr>
          <p:cNvPicPr>
            <a:picLocks noChangeAspect="1"/>
          </p:cNvPicPr>
          <p:nvPr/>
        </p:nvPicPr>
        <p:blipFill>
          <a:blip r:embed="rId8"/>
          <a:stretch>
            <a:fillRect/>
          </a:stretch>
        </p:blipFill>
        <p:spPr>
          <a:xfrm>
            <a:off x="7593127" y="4552770"/>
            <a:ext cx="1634524" cy="1779355"/>
          </a:xfrm>
          <a:prstGeom prst="rect">
            <a:avLst/>
          </a:prstGeom>
        </p:spPr>
      </p:pic>
      <p:pic>
        <p:nvPicPr>
          <p:cNvPr id="45" name="Picture 44" descr="Logo&#10;&#10;Description automatically generated">
            <a:extLst>
              <a:ext uri="{FF2B5EF4-FFF2-40B4-BE49-F238E27FC236}">
                <a16:creationId xmlns:a16="http://schemas.microsoft.com/office/drawing/2014/main" id="{467FAF28-02E3-4F5A-8C55-D6D702DD93FF}"/>
              </a:ext>
            </a:extLst>
          </p:cNvPr>
          <p:cNvPicPr>
            <a:picLocks noChangeAspect="1"/>
          </p:cNvPicPr>
          <p:nvPr/>
        </p:nvPicPr>
        <p:blipFill>
          <a:blip r:embed="rId9"/>
          <a:stretch>
            <a:fillRect/>
          </a:stretch>
        </p:blipFill>
        <p:spPr>
          <a:xfrm>
            <a:off x="227184" y="1672627"/>
            <a:ext cx="3441116" cy="1790949"/>
          </a:xfrm>
          <a:prstGeom prst="rect">
            <a:avLst/>
          </a:prstGeom>
        </p:spPr>
      </p:pic>
      <p:pic>
        <p:nvPicPr>
          <p:cNvPr id="47" name="Picture 46" descr="A picture containing text, clipart&#10;&#10;Description automatically generated">
            <a:extLst>
              <a:ext uri="{FF2B5EF4-FFF2-40B4-BE49-F238E27FC236}">
                <a16:creationId xmlns:a16="http://schemas.microsoft.com/office/drawing/2014/main" id="{589ADADB-5BC5-47D8-A0C2-C2A5E59FA6F2}"/>
              </a:ext>
            </a:extLst>
          </p:cNvPr>
          <p:cNvPicPr>
            <a:picLocks noChangeAspect="1"/>
          </p:cNvPicPr>
          <p:nvPr/>
        </p:nvPicPr>
        <p:blipFill>
          <a:blip r:embed="rId10"/>
          <a:stretch>
            <a:fillRect/>
          </a:stretch>
        </p:blipFill>
        <p:spPr>
          <a:xfrm>
            <a:off x="3906806" y="3241177"/>
            <a:ext cx="2562225" cy="1343025"/>
          </a:xfrm>
          <a:prstGeom prst="rect">
            <a:avLst/>
          </a:prstGeom>
        </p:spPr>
      </p:pic>
      <p:pic>
        <p:nvPicPr>
          <p:cNvPr id="49" name="Picture 48" descr="A picture containing text, clock&#10;&#10;Description automatically generated">
            <a:extLst>
              <a:ext uri="{FF2B5EF4-FFF2-40B4-BE49-F238E27FC236}">
                <a16:creationId xmlns:a16="http://schemas.microsoft.com/office/drawing/2014/main" id="{DE063E63-C0E3-4207-B433-E6DE925F8818}"/>
              </a:ext>
            </a:extLst>
          </p:cNvPr>
          <p:cNvPicPr>
            <a:picLocks noChangeAspect="1"/>
          </p:cNvPicPr>
          <p:nvPr/>
        </p:nvPicPr>
        <p:blipFill>
          <a:blip r:embed="rId11"/>
          <a:stretch>
            <a:fillRect/>
          </a:stretch>
        </p:blipFill>
        <p:spPr>
          <a:xfrm>
            <a:off x="1897895" y="4981666"/>
            <a:ext cx="4017823" cy="1042123"/>
          </a:xfrm>
          <a:prstGeom prst="rect">
            <a:avLst/>
          </a:prstGeom>
        </p:spPr>
      </p:pic>
      <p:pic>
        <p:nvPicPr>
          <p:cNvPr id="51" name="Picture 50" descr="Logo&#10;&#10;Description automatically generated">
            <a:extLst>
              <a:ext uri="{FF2B5EF4-FFF2-40B4-BE49-F238E27FC236}">
                <a16:creationId xmlns:a16="http://schemas.microsoft.com/office/drawing/2014/main" id="{719A0FCB-E0B4-405A-8A42-4B2A46C9D38F}"/>
              </a:ext>
            </a:extLst>
          </p:cNvPr>
          <p:cNvPicPr>
            <a:picLocks noChangeAspect="1"/>
          </p:cNvPicPr>
          <p:nvPr/>
        </p:nvPicPr>
        <p:blipFill>
          <a:blip r:embed="rId12"/>
          <a:stretch>
            <a:fillRect/>
          </a:stretch>
        </p:blipFill>
        <p:spPr>
          <a:xfrm>
            <a:off x="4392891" y="1355272"/>
            <a:ext cx="1833857" cy="955134"/>
          </a:xfrm>
          <a:prstGeom prst="rect">
            <a:avLst/>
          </a:prstGeom>
        </p:spPr>
      </p:pic>
      <p:pic>
        <p:nvPicPr>
          <p:cNvPr id="53" name="Picture 52" descr="Graphical user interface&#10;&#10;Description automatically generated">
            <a:extLst>
              <a:ext uri="{FF2B5EF4-FFF2-40B4-BE49-F238E27FC236}">
                <a16:creationId xmlns:a16="http://schemas.microsoft.com/office/drawing/2014/main" id="{DFB3F715-564A-49E2-8E70-AD47D09EDA6B}"/>
              </a:ext>
            </a:extLst>
          </p:cNvPr>
          <p:cNvPicPr>
            <a:picLocks noChangeAspect="1"/>
          </p:cNvPicPr>
          <p:nvPr/>
        </p:nvPicPr>
        <p:blipFill>
          <a:blip r:embed="rId13"/>
          <a:stretch>
            <a:fillRect/>
          </a:stretch>
        </p:blipFill>
        <p:spPr>
          <a:xfrm>
            <a:off x="8040226" y="3011055"/>
            <a:ext cx="2970454" cy="1363487"/>
          </a:xfrm>
          <a:prstGeom prst="rect">
            <a:avLst/>
          </a:prstGeom>
        </p:spPr>
      </p:pic>
    </p:spTree>
    <p:extLst>
      <p:ext uri="{BB962C8B-B14F-4D97-AF65-F5344CB8AC3E}">
        <p14:creationId xmlns:p14="http://schemas.microsoft.com/office/powerpoint/2010/main" val="11811403"/>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0AB9D996-937C-46D0-9210-807F04E2526C}"/>
              </a:ext>
            </a:extLst>
          </p:cNvPr>
          <p:cNvGrpSpPr/>
          <p:nvPr/>
        </p:nvGrpSpPr>
        <p:grpSpPr>
          <a:xfrm>
            <a:off x="0" y="0"/>
            <a:ext cx="12192000" cy="6858000"/>
            <a:chOff x="0" y="0"/>
            <a:chExt cx="12192000" cy="6858000"/>
          </a:xfrm>
        </p:grpSpPr>
        <p:grpSp>
          <p:nvGrpSpPr>
            <p:cNvPr id="82" name="Group 81">
              <a:extLst>
                <a:ext uri="{FF2B5EF4-FFF2-40B4-BE49-F238E27FC236}">
                  <a16:creationId xmlns:a16="http://schemas.microsoft.com/office/drawing/2014/main" id="{9D383966-0489-49D4-AAEF-A191DAB70311}"/>
                </a:ext>
              </a:extLst>
            </p:cNvPr>
            <p:cNvGrpSpPr/>
            <p:nvPr/>
          </p:nvGrpSpPr>
          <p:grpSpPr>
            <a:xfrm>
              <a:off x="0" y="0"/>
              <a:ext cx="12192000" cy="6858000"/>
              <a:chOff x="0" y="0"/>
              <a:chExt cx="12192000" cy="6858000"/>
            </a:xfrm>
          </p:grpSpPr>
          <p:sp>
            <p:nvSpPr>
              <p:cNvPr id="100" name="Rectangle 99">
                <a:extLst>
                  <a:ext uri="{FF2B5EF4-FFF2-40B4-BE49-F238E27FC236}">
                    <a16:creationId xmlns:a16="http://schemas.microsoft.com/office/drawing/2014/main" id="{C2369E57-F01A-4067-A11E-6975424CB1D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1" name="Picture 100">
                <a:extLst>
                  <a:ext uri="{FF2B5EF4-FFF2-40B4-BE49-F238E27FC236}">
                    <a16:creationId xmlns:a16="http://schemas.microsoft.com/office/drawing/2014/main" id="{6B07B6BA-5BC3-48EC-83BD-94B26382563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83" name="Group 82">
              <a:extLst>
                <a:ext uri="{FF2B5EF4-FFF2-40B4-BE49-F238E27FC236}">
                  <a16:creationId xmlns:a16="http://schemas.microsoft.com/office/drawing/2014/main" id="{88B32352-C083-497F-A3DF-03CC2982D818}"/>
                </a:ext>
              </a:extLst>
            </p:cNvPr>
            <p:cNvGrpSpPr/>
            <p:nvPr/>
          </p:nvGrpSpPr>
          <p:grpSpPr>
            <a:xfrm>
              <a:off x="208303" y="146055"/>
              <a:ext cx="11731071" cy="6595922"/>
              <a:chOff x="208303" y="146055"/>
              <a:chExt cx="11731071" cy="6595922"/>
            </a:xfrm>
          </p:grpSpPr>
          <p:grpSp>
            <p:nvGrpSpPr>
              <p:cNvPr id="84" name="Group 83">
                <a:extLst>
                  <a:ext uri="{FF2B5EF4-FFF2-40B4-BE49-F238E27FC236}">
                    <a16:creationId xmlns:a16="http://schemas.microsoft.com/office/drawing/2014/main" id="{3DC16C7A-A452-4734-AD2A-C7A6CB3C6A8A}"/>
                  </a:ext>
                </a:extLst>
              </p:cNvPr>
              <p:cNvGrpSpPr/>
              <p:nvPr/>
            </p:nvGrpSpPr>
            <p:grpSpPr>
              <a:xfrm>
                <a:off x="11604987" y="146055"/>
                <a:ext cx="334387" cy="435843"/>
                <a:chOff x="11604987" y="146055"/>
                <a:chExt cx="334387" cy="435843"/>
              </a:xfrm>
            </p:grpSpPr>
            <p:grpSp>
              <p:nvGrpSpPr>
                <p:cNvPr id="92" name="Group 91">
                  <a:extLst>
                    <a:ext uri="{FF2B5EF4-FFF2-40B4-BE49-F238E27FC236}">
                      <a16:creationId xmlns:a16="http://schemas.microsoft.com/office/drawing/2014/main" id="{58EF6C88-7051-4A8E-8A4A-2C89D03E9F1A}"/>
                    </a:ext>
                  </a:extLst>
                </p:cNvPr>
                <p:cNvGrpSpPr>
                  <a:grpSpLocks noChangeAspect="1"/>
                </p:cNvGrpSpPr>
                <p:nvPr/>
              </p:nvGrpSpPr>
              <p:grpSpPr>
                <a:xfrm>
                  <a:off x="11770125" y="399018"/>
                  <a:ext cx="169249" cy="182880"/>
                  <a:chOff x="7310041" y="760941"/>
                  <a:chExt cx="1043386" cy="1127422"/>
                </a:xfrm>
              </p:grpSpPr>
              <p:sp>
                <p:nvSpPr>
                  <p:cNvPr id="97" name="Freeform 33">
                    <a:extLst>
                      <a:ext uri="{FF2B5EF4-FFF2-40B4-BE49-F238E27FC236}">
                        <a16:creationId xmlns:a16="http://schemas.microsoft.com/office/drawing/2014/main" id="{AEA7B0BE-2BAE-4CFE-839E-95ED23881BA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8" name="Rectangle 97">
                    <a:extLst>
                      <a:ext uri="{FF2B5EF4-FFF2-40B4-BE49-F238E27FC236}">
                        <a16:creationId xmlns:a16="http://schemas.microsoft.com/office/drawing/2014/main" id="{7018C7E6-2ECC-4021-9716-866D08976B5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9" name="Rectangle 98">
                    <a:extLst>
                      <a:ext uri="{FF2B5EF4-FFF2-40B4-BE49-F238E27FC236}">
                        <a16:creationId xmlns:a16="http://schemas.microsoft.com/office/drawing/2014/main" id="{56C3A013-4F6A-45D7-A7BF-22EAB82F1FC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93" name="Group 92">
                  <a:extLst>
                    <a:ext uri="{FF2B5EF4-FFF2-40B4-BE49-F238E27FC236}">
                      <a16:creationId xmlns:a16="http://schemas.microsoft.com/office/drawing/2014/main" id="{FD355C84-E6ED-4E9C-806A-E6D8CE0310C7}"/>
                    </a:ext>
                  </a:extLst>
                </p:cNvPr>
                <p:cNvGrpSpPr>
                  <a:grpSpLocks noChangeAspect="1"/>
                </p:cNvGrpSpPr>
                <p:nvPr/>
              </p:nvGrpSpPr>
              <p:grpSpPr>
                <a:xfrm>
                  <a:off x="11604987" y="146055"/>
                  <a:ext cx="73152" cy="73152"/>
                  <a:chOff x="7310041" y="760941"/>
                  <a:chExt cx="1043386" cy="1127422"/>
                </a:xfrm>
              </p:grpSpPr>
              <p:sp>
                <p:nvSpPr>
                  <p:cNvPr id="94" name="Freeform 30">
                    <a:extLst>
                      <a:ext uri="{FF2B5EF4-FFF2-40B4-BE49-F238E27FC236}">
                        <a16:creationId xmlns:a16="http://schemas.microsoft.com/office/drawing/2014/main" id="{561A7FA1-8074-4CD2-9726-166BA5BB671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5" name="Rectangle 94">
                    <a:extLst>
                      <a:ext uri="{FF2B5EF4-FFF2-40B4-BE49-F238E27FC236}">
                        <a16:creationId xmlns:a16="http://schemas.microsoft.com/office/drawing/2014/main" id="{1722CB45-AEC9-431E-9E74-25C08346134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6" name="Rectangle 95">
                    <a:extLst>
                      <a:ext uri="{FF2B5EF4-FFF2-40B4-BE49-F238E27FC236}">
                        <a16:creationId xmlns:a16="http://schemas.microsoft.com/office/drawing/2014/main" id="{0F4A4E5A-D9FD-403C-9863-F8149AB6D87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85" name="Group 84">
                <a:extLst>
                  <a:ext uri="{FF2B5EF4-FFF2-40B4-BE49-F238E27FC236}">
                    <a16:creationId xmlns:a16="http://schemas.microsoft.com/office/drawing/2014/main" id="{2CBF1863-14F6-4D59-9694-C85318AC542D}"/>
                  </a:ext>
                </a:extLst>
              </p:cNvPr>
              <p:cNvGrpSpPr/>
              <p:nvPr/>
            </p:nvGrpSpPr>
            <p:grpSpPr>
              <a:xfrm>
                <a:off x="208303" y="5787704"/>
                <a:ext cx="437544" cy="389381"/>
                <a:chOff x="9178262" y="1315181"/>
                <a:chExt cx="437544" cy="389381"/>
              </a:xfrm>
            </p:grpSpPr>
            <p:pic>
              <p:nvPicPr>
                <p:cNvPr id="90" name="Picture 89">
                  <a:extLst>
                    <a:ext uri="{FF2B5EF4-FFF2-40B4-BE49-F238E27FC236}">
                      <a16:creationId xmlns:a16="http://schemas.microsoft.com/office/drawing/2014/main" id="{0B2C2677-760B-4AE6-B612-E449E612F62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91" name="Picture 90">
                  <a:extLst>
                    <a:ext uri="{FF2B5EF4-FFF2-40B4-BE49-F238E27FC236}">
                      <a16:creationId xmlns:a16="http://schemas.microsoft.com/office/drawing/2014/main" id="{1A9D9386-4B27-4AA6-B7BD-8DC4B47E963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86" name="Group 85">
                <a:extLst>
                  <a:ext uri="{FF2B5EF4-FFF2-40B4-BE49-F238E27FC236}">
                    <a16:creationId xmlns:a16="http://schemas.microsoft.com/office/drawing/2014/main" id="{261F4557-759F-4EDC-8511-9DF596D193CA}"/>
                  </a:ext>
                </a:extLst>
              </p:cNvPr>
              <p:cNvGrpSpPr/>
              <p:nvPr/>
            </p:nvGrpSpPr>
            <p:grpSpPr>
              <a:xfrm>
                <a:off x="250899" y="6421937"/>
                <a:ext cx="669934" cy="274320"/>
                <a:chOff x="9445759" y="1430242"/>
                <a:chExt cx="669934" cy="274320"/>
              </a:xfrm>
            </p:grpSpPr>
            <p:pic>
              <p:nvPicPr>
                <p:cNvPr id="88" name="Picture 87">
                  <a:extLst>
                    <a:ext uri="{FF2B5EF4-FFF2-40B4-BE49-F238E27FC236}">
                      <a16:creationId xmlns:a16="http://schemas.microsoft.com/office/drawing/2014/main" id="{4C3F89AF-6ED5-413F-AA20-A4FD75FD3FB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89" name="Picture 88">
                  <a:extLst>
                    <a:ext uri="{FF2B5EF4-FFF2-40B4-BE49-F238E27FC236}">
                      <a16:creationId xmlns:a16="http://schemas.microsoft.com/office/drawing/2014/main" id="{3E63C536-CC81-4072-9890-8E693847E63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87" name="Picture 86">
                <a:extLst>
                  <a:ext uri="{FF2B5EF4-FFF2-40B4-BE49-F238E27FC236}">
                    <a16:creationId xmlns:a16="http://schemas.microsoft.com/office/drawing/2014/main" id="{6CDF9B49-A905-4D21-AC43-4F33118F191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0" name="Rectangle: Rounded Corners 79">
            <a:extLst>
              <a:ext uri="{FF2B5EF4-FFF2-40B4-BE49-F238E27FC236}">
                <a16:creationId xmlns:a16="http://schemas.microsoft.com/office/drawing/2014/main" id="{70F96684-DD77-492F-A196-2E6F0A7689C4}"/>
              </a:ext>
            </a:extLst>
          </p:cNvPr>
          <p:cNvSpPr/>
          <p:nvPr/>
        </p:nvSpPr>
        <p:spPr bwMode="auto">
          <a:xfrm>
            <a:off x="8512349" y="1322686"/>
            <a:ext cx="1691443" cy="2905494"/>
          </a:xfrm>
          <a:prstGeom prst="roundRect">
            <a:avLst/>
          </a:prstGeom>
          <a:gradFill flip="none" rotWithShape="1">
            <a:gsLst>
              <a:gs pos="0">
                <a:schemeClr val="accent4">
                  <a:alpha val="55000"/>
                </a:schemeClr>
              </a:gs>
              <a:gs pos="100000">
                <a:schemeClr val="accent4">
                  <a:alpha val="2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37" name="Title 11">
            <a:extLst>
              <a:ext uri="{FF2B5EF4-FFF2-40B4-BE49-F238E27FC236}">
                <a16:creationId xmlns:a16="http://schemas.microsoft.com/office/drawing/2014/main" id="{CC526985-5FEB-4183-B6D9-EBE0CB54F65B}"/>
              </a:ext>
            </a:extLst>
          </p:cNvPr>
          <p:cNvSpPr txBox="1">
            <a:spLocks/>
          </p:cNvSpPr>
          <p:nvPr/>
        </p:nvSpPr>
        <p:spPr>
          <a:xfrm>
            <a:off x="4504296" y="4536244"/>
            <a:ext cx="4290081" cy="72560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Ink Free" panose="03080402000500000000" pitchFamily="66" charset="0"/>
              </a:rPr>
              <a:t>Automate &amp; extend functionality</a:t>
            </a:r>
          </a:p>
        </p:txBody>
      </p:sp>
      <p:pic>
        <p:nvPicPr>
          <p:cNvPr id="38" name="Picture 37">
            <a:extLst>
              <a:ext uri="{FF2B5EF4-FFF2-40B4-BE49-F238E27FC236}">
                <a16:creationId xmlns:a16="http://schemas.microsoft.com/office/drawing/2014/main" id="{8DFB7B1B-9DF3-4FE2-B7D7-79750227DB8B}"/>
              </a:ext>
            </a:extLst>
          </p:cNvPr>
          <p:cNvPicPr>
            <a:picLocks noChangeAspect="1"/>
          </p:cNvPicPr>
          <p:nvPr/>
        </p:nvPicPr>
        <p:blipFill rotWithShape="1">
          <a:blip r:embed="rId6">
            <a:alphaModFix amt="20000"/>
          </a:blip>
          <a:srcRect l="2222" t="14183" r="85886" b="16574"/>
          <a:stretch/>
        </p:blipFill>
        <p:spPr>
          <a:xfrm>
            <a:off x="346127" y="1725461"/>
            <a:ext cx="1744849" cy="1828800"/>
          </a:xfrm>
          <a:prstGeom prst="rect">
            <a:avLst/>
          </a:prstGeom>
        </p:spPr>
      </p:pic>
      <p:pic>
        <p:nvPicPr>
          <p:cNvPr id="39" name="Picture 38">
            <a:extLst>
              <a:ext uri="{FF2B5EF4-FFF2-40B4-BE49-F238E27FC236}">
                <a16:creationId xmlns:a16="http://schemas.microsoft.com/office/drawing/2014/main" id="{D3A3BF60-E7F8-4BB8-96E0-D32E9204840C}"/>
              </a:ext>
            </a:extLst>
          </p:cNvPr>
          <p:cNvPicPr>
            <a:picLocks noChangeAspect="1"/>
          </p:cNvPicPr>
          <p:nvPr/>
        </p:nvPicPr>
        <p:blipFill rotWithShape="1">
          <a:blip r:embed="rId6">
            <a:alphaModFix amt="20000"/>
          </a:blip>
          <a:srcRect l="25978" t="14183" r="62536" b="16574"/>
          <a:stretch/>
        </p:blipFill>
        <p:spPr>
          <a:xfrm>
            <a:off x="2045246" y="1725461"/>
            <a:ext cx="1685276" cy="1828800"/>
          </a:xfrm>
          <a:prstGeom prst="rect">
            <a:avLst/>
          </a:prstGeom>
        </p:spPr>
      </p:pic>
      <p:pic>
        <p:nvPicPr>
          <p:cNvPr id="40" name="Picture 39">
            <a:extLst>
              <a:ext uri="{FF2B5EF4-FFF2-40B4-BE49-F238E27FC236}">
                <a16:creationId xmlns:a16="http://schemas.microsoft.com/office/drawing/2014/main" id="{90BD3BD8-B4DA-4FA3-B4E6-CC96A0528D5D}"/>
              </a:ext>
            </a:extLst>
          </p:cNvPr>
          <p:cNvPicPr>
            <a:picLocks noChangeAspect="1"/>
          </p:cNvPicPr>
          <p:nvPr/>
        </p:nvPicPr>
        <p:blipFill rotWithShape="1">
          <a:blip r:embed="rId6">
            <a:alphaModFix amt="20000"/>
          </a:blip>
          <a:srcRect l="14607" t="14183" r="73907" b="16574"/>
          <a:stretch/>
        </p:blipFill>
        <p:spPr>
          <a:xfrm>
            <a:off x="3676916" y="1725461"/>
            <a:ext cx="1685276" cy="1828800"/>
          </a:xfrm>
          <a:prstGeom prst="rect">
            <a:avLst/>
          </a:prstGeom>
        </p:spPr>
      </p:pic>
      <p:pic>
        <p:nvPicPr>
          <p:cNvPr id="41" name="Picture 40">
            <a:extLst>
              <a:ext uri="{FF2B5EF4-FFF2-40B4-BE49-F238E27FC236}">
                <a16:creationId xmlns:a16="http://schemas.microsoft.com/office/drawing/2014/main" id="{B316E198-22D4-4C37-B6A4-C3DB8AB6AB5F}"/>
              </a:ext>
            </a:extLst>
          </p:cNvPr>
          <p:cNvPicPr>
            <a:picLocks noChangeAspect="1"/>
          </p:cNvPicPr>
          <p:nvPr/>
        </p:nvPicPr>
        <p:blipFill rotWithShape="1">
          <a:blip r:embed="rId6">
            <a:alphaModFix amt="20000"/>
          </a:blip>
          <a:srcRect l="36938" t="14183" r="51576" b="16574"/>
          <a:stretch/>
        </p:blipFill>
        <p:spPr>
          <a:xfrm>
            <a:off x="5306426" y="1725461"/>
            <a:ext cx="1685276" cy="1828800"/>
          </a:xfrm>
          <a:prstGeom prst="rect">
            <a:avLst/>
          </a:prstGeom>
        </p:spPr>
      </p:pic>
      <p:pic>
        <p:nvPicPr>
          <p:cNvPr id="42" name="Picture 41">
            <a:extLst>
              <a:ext uri="{FF2B5EF4-FFF2-40B4-BE49-F238E27FC236}">
                <a16:creationId xmlns:a16="http://schemas.microsoft.com/office/drawing/2014/main" id="{500CC714-6F62-44E4-BC12-C19348482D14}"/>
              </a:ext>
            </a:extLst>
          </p:cNvPr>
          <p:cNvPicPr>
            <a:picLocks noChangeAspect="1"/>
          </p:cNvPicPr>
          <p:nvPr/>
        </p:nvPicPr>
        <p:blipFill rotWithShape="1">
          <a:blip r:embed="rId6">
            <a:alphaModFix amt="20000"/>
          </a:blip>
          <a:srcRect l="73219" t="14008" r="15295" b="16750"/>
          <a:stretch/>
        </p:blipFill>
        <p:spPr>
          <a:xfrm>
            <a:off x="6959276" y="1725461"/>
            <a:ext cx="1685276" cy="1828800"/>
          </a:xfrm>
          <a:prstGeom prst="rect">
            <a:avLst/>
          </a:prstGeom>
        </p:spPr>
      </p:pic>
      <p:pic>
        <p:nvPicPr>
          <p:cNvPr id="43" name="Picture 42">
            <a:extLst>
              <a:ext uri="{FF2B5EF4-FFF2-40B4-BE49-F238E27FC236}">
                <a16:creationId xmlns:a16="http://schemas.microsoft.com/office/drawing/2014/main" id="{FD899F40-83B4-4C05-B444-CCC6F31EC841}"/>
              </a:ext>
            </a:extLst>
          </p:cNvPr>
          <p:cNvPicPr>
            <a:picLocks noChangeAspect="1"/>
          </p:cNvPicPr>
          <p:nvPr/>
        </p:nvPicPr>
        <p:blipFill rotWithShape="1">
          <a:blip r:embed="rId6">
            <a:alphaModFix amt="20000"/>
          </a:blip>
          <a:srcRect l="60971" t="14183" r="27543" b="16574"/>
          <a:stretch/>
        </p:blipFill>
        <p:spPr>
          <a:xfrm>
            <a:off x="8539488" y="1725461"/>
            <a:ext cx="1685276" cy="1828800"/>
          </a:xfrm>
          <a:prstGeom prst="rect">
            <a:avLst/>
          </a:prstGeom>
        </p:spPr>
      </p:pic>
      <p:pic>
        <p:nvPicPr>
          <p:cNvPr id="44" name="Picture 43">
            <a:extLst>
              <a:ext uri="{FF2B5EF4-FFF2-40B4-BE49-F238E27FC236}">
                <a16:creationId xmlns:a16="http://schemas.microsoft.com/office/drawing/2014/main" id="{84B43A47-2BE9-4E72-8670-5BC6F4F41985}"/>
              </a:ext>
            </a:extLst>
          </p:cNvPr>
          <p:cNvPicPr>
            <a:picLocks noChangeAspect="1"/>
          </p:cNvPicPr>
          <p:nvPr/>
        </p:nvPicPr>
        <p:blipFill rotWithShape="1">
          <a:blip r:embed="rId6">
            <a:alphaModFix amt="20000"/>
          </a:blip>
          <a:srcRect l="84702" t="14183" r="3812" b="16574"/>
          <a:stretch/>
        </p:blipFill>
        <p:spPr>
          <a:xfrm>
            <a:off x="10210570" y="1725461"/>
            <a:ext cx="1685276" cy="1828800"/>
          </a:xfrm>
          <a:prstGeom prst="rect">
            <a:avLst/>
          </a:prstGeom>
        </p:spPr>
      </p:pic>
      <p:pic>
        <p:nvPicPr>
          <p:cNvPr id="45" name="Graphic 44">
            <a:extLst>
              <a:ext uri="{FF2B5EF4-FFF2-40B4-BE49-F238E27FC236}">
                <a16:creationId xmlns:a16="http://schemas.microsoft.com/office/drawing/2014/main" id="{293C9B5D-7D61-411F-AD10-EBAA26F66443}"/>
              </a:ext>
            </a:extLst>
          </p:cNvPr>
          <p:cNvPicPr>
            <a:picLocks noChangeAspect="1"/>
          </p:cNvPicPr>
          <p:nvPr/>
        </p:nvPicPr>
        <p:blipFill>
          <a:blip r:embed="rId7">
            <a:alphaModFix amt="20000"/>
            <a:extLst>
              <a:ext uri="{96DAC541-7B7A-43D3-8B79-37D633B846F1}">
                <asvg:svgBlip xmlns:asvg="http://schemas.microsoft.com/office/drawing/2016/SVG/main" r:embed="rId8"/>
              </a:ext>
            </a:extLst>
          </a:blip>
          <a:stretch>
            <a:fillRect/>
          </a:stretch>
        </p:blipFill>
        <p:spPr>
          <a:xfrm>
            <a:off x="912279" y="2320288"/>
            <a:ext cx="659418" cy="659418"/>
          </a:xfrm>
          <a:prstGeom prst="rect">
            <a:avLst/>
          </a:prstGeom>
        </p:spPr>
      </p:pic>
      <p:pic>
        <p:nvPicPr>
          <p:cNvPr id="46" name="Graphic 45">
            <a:extLst>
              <a:ext uri="{FF2B5EF4-FFF2-40B4-BE49-F238E27FC236}">
                <a16:creationId xmlns:a16="http://schemas.microsoft.com/office/drawing/2014/main" id="{7DFBC55F-CA42-4A88-A4EA-466DE413EE90}"/>
              </a:ext>
            </a:extLst>
          </p:cNvPr>
          <p:cNvPicPr>
            <a:picLocks noChangeAspect="1"/>
          </p:cNvPicPr>
          <p:nvPr/>
        </p:nvPicPr>
        <p:blipFill>
          <a:blip r:embed="rId9">
            <a:alphaModFix amt="20000"/>
            <a:extLst>
              <a:ext uri="{96DAC541-7B7A-43D3-8B79-37D633B846F1}">
                <asvg:svgBlip xmlns:asvg="http://schemas.microsoft.com/office/drawing/2016/SVG/main" r:embed="rId10"/>
              </a:ext>
            </a:extLst>
          </a:blip>
          <a:stretch>
            <a:fillRect/>
          </a:stretch>
        </p:blipFill>
        <p:spPr>
          <a:xfrm>
            <a:off x="5797831" y="2320288"/>
            <a:ext cx="659418" cy="659418"/>
          </a:xfrm>
          <a:prstGeom prst="rect">
            <a:avLst/>
          </a:prstGeom>
        </p:spPr>
      </p:pic>
      <p:pic>
        <p:nvPicPr>
          <p:cNvPr id="47" name="Graphic 46">
            <a:extLst>
              <a:ext uri="{FF2B5EF4-FFF2-40B4-BE49-F238E27FC236}">
                <a16:creationId xmlns:a16="http://schemas.microsoft.com/office/drawing/2014/main" id="{6ACD636B-B877-4609-864A-E04A6338BE58}"/>
              </a:ext>
            </a:extLst>
          </p:cNvPr>
          <p:cNvPicPr>
            <a:picLocks noChangeAspect="1"/>
          </p:cNvPicPr>
          <p:nvPr/>
        </p:nvPicPr>
        <p:blipFill>
          <a:blip r:embed="rId11">
            <a:alphaModFix amt="20000"/>
            <a:extLst>
              <a:ext uri="{96DAC541-7B7A-43D3-8B79-37D633B846F1}">
                <asvg:svgBlip xmlns:asvg="http://schemas.microsoft.com/office/drawing/2016/SVG/main" r:embed="rId12"/>
              </a:ext>
            </a:extLst>
          </a:blip>
          <a:stretch>
            <a:fillRect/>
          </a:stretch>
        </p:blipFill>
        <p:spPr>
          <a:xfrm>
            <a:off x="10714476" y="2320289"/>
            <a:ext cx="659418" cy="659418"/>
          </a:xfrm>
          <a:prstGeom prst="rect">
            <a:avLst/>
          </a:prstGeom>
        </p:spPr>
      </p:pic>
      <p:pic>
        <p:nvPicPr>
          <p:cNvPr id="48" name="Graphic 47">
            <a:extLst>
              <a:ext uri="{FF2B5EF4-FFF2-40B4-BE49-F238E27FC236}">
                <a16:creationId xmlns:a16="http://schemas.microsoft.com/office/drawing/2014/main" id="{39DEC6CB-0697-47BF-A9FD-BE6E897E20F2}"/>
              </a:ext>
            </a:extLst>
          </p:cNvPr>
          <p:cNvPicPr>
            <a:picLocks noChangeAspect="1"/>
          </p:cNvPicPr>
          <p:nvPr/>
        </p:nvPicPr>
        <p:blipFill>
          <a:blip r:embed="rId13">
            <a:alphaModFix amt="20000"/>
            <a:extLst>
              <a:ext uri="{96DAC541-7B7A-43D3-8B79-37D633B846F1}">
                <asvg:svgBlip xmlns:asvg="http://schemas.microsoft.com/office/drawing/2016/SVG/main" r:embed="rId14"/>
              </a:ext>
            </a:extLst>
          </a:blip>
          <a:stretch>
            <a:fillRect/>
          </a:stretch>
        </p:blipFill>
        <p:spPr>
          <a:xfrm>
            <a:off x="7380461" y="2310152"/>
            <a:ext cx="659418" cy="659418"/>
          </a:xfrm>
          <a:prstGeom prst="rect">
            <a:avLst/>
          </a:prstGeom>
        </p:spPr>
      </p:pic>
      <p:pic>
        <p:nvPicPr>
          <p:cNvPr id="49" name="Graphic 48">
            <a:extLst>
              <a:ext uri="{FF2B5EF4-FFF2-40B4-BE49-F238E27FC236}">
                <a16:creationId xmlns:a16="http://schemas.microsoft.com/office/drawing/2014/main" id="{11DEE803-09D3-498D-B0AC-5F955300CF7A}"/>
              </a:ext>
            </a:extLst>
          </p:cNvPr>
          <p:cNvPicPr>
            <a:picLocks noChangeAspect="1"/>
          </p:cNvPicPr>
          <p:nvPr/>
        </p:nvPicPr>
        <p:blipFill>
          <a:blip r:embed="rId15">
            <a:alphaModFix amt="20000"/>
            <a:extLst>
              <a:ext uri="{96DAC541-7B7A-43D3-8B79-37D633B846F1}">
                <asvg:svgBlip xmlns:asvg="http://schemas.microsoft.com/office/drawing/2016/SVG/main" r:embed="rId16"/>
              </a:ext>
            </a:extLst>
          </a:blip>
          <a:stretch>
            <a:fillRect/>
          </a:stretch>
        </p:blipFill>
        <p:spPr>
          <a:xfrm>
            <a:off x="8992960" y="2310152"/>
            <a:ext cx="659418" cy="659418"/>
          </a:xfrm>
          <a:prstGeom prst="rect">
            <a:avLst/>
          </a:prstGeom>
        </p:spPr>
      </p:pic>
      <p:pic>
        <p:nvPicPr>
          <p:cNvPr id="50" name="Graphic 49">
            <a:extLst>
              <a:ext uri="{FF2B5EF4-FFF2-40B4-BE49-F238E27FC236}">
                <a16:creationId xmlns:a16="http://schemas.microsoft.com/office/drawing/2014/main" id="{277CD4EA-2D51-4EDB-8BDE-7DF163A41FD1}"/>
              </a:ext>
            </a:extLst>
          </p:cNvPr>
          <p:cNvPicPr>
            <a:picLocks noChangeAspect="1"/>
          </p:cNvPicPr>
          <p:nvPr/>
        </p:nvPicPr>
        <p:blipFill>
          <a:blip r:embed="rId17">
            <a:alphaModFix amt="20000"/>
            <a:extLst>
              <a:ext uri="{96DAC541-7B7A-43D3-8B79-37D633B846F1}">
                <asvg:svgBlip xmlns:asvg="http://schemas.microsoft.com/office/drawing/2016/SVG/main" r:embed="rId18"/>
              </a:ext>
            </a:extLst>
          </a:blip>
          <a:stretch>
            <a:fillRect/>
          </a:stretch>
        </p:blipFill>
        <p:spPr>
          <a:xfrm>
            <a:off x="4191007" y="2344079"/>
            <a:ext cx="659418" cy="659418"/>
          </a:xfrm>
          <a:prstGeom prst="rect">
            <a:avLst/>
          </a:prstGeom>
        </p:spPr>
      </p:pic>
      <p:pic>
        <p:nvPicPr>
          <p:cNvPr id="51" name="Graphic 50">
            <a:extLst>
              <a:ext uri="{FF2B5EF4-FFF2-40B4-BE49-F238E27FC236}">
                <a16:creationId xmlns:a16="http://schemas.microsoft.com/office/drawing/2014/main" id="{1C280440-00C8-4B44-B332-F9C20F0D8C7A}"/>
              </a:ext>
            </a:extLst>
          </p:cNvPr>
          <p:cNvPicPr>
            <a:picLocks noChangeAspect="1"/>
          </p:cNvPicPr>
          <p:nvPr/>
        </p:nvPicPr>
        <p:blipFill>
          <a:blip r:embed="rId19">
            <a:alphaModFix amt="20000"/>
            <a:extLst>
              <a:ext uri="{96DAC541-7B7A-43D3-8B79-37D633B846F1}">
                <asvg:svgBlip xmlns:asvg="http://schemas.microsoft.com/office/drawing/2016/SVG/main" r:embed="rId20"/>
              </a:ext>
            </a:extLst>
          </a:blip>
          <a:stretch>
            <a:fillRect/>
          </a:stretch>
        </p:blipFill>
        <p:spPr>
          <a:xfrm>
            <a:off x="2529646" y="2320288"/>
            <a:ext cx="659418" cy="659418"/>
          </a:xfrm>
          <a:prstGeom prst="rect">
            <a:avLst/>
          </a:prstGeom>
        </p:spPr>
      </p:pic>
      <p:grpSp>
        <p:nvGrpSpPr>
          <p:cNvPr id="52" name="Group 51">
            <a:extLst>
              <a:ext uri="{FF2B5EF4-FFF2-40B4-BE49-F238E27FC236}">
                <a16:creationId xmlns:a16="http://schemas.microsoft.com/office/drawing/2014/main" id="{67C260F2-C50E-4779-9588-43F165F5104C}"/>
              </a:ext>
            </a:extLst>
          </p:cNvPr>
          <p:cNvGrpSpPr/>
          <p:nvPr/>
        </p:nvGrpSpPr>
        <p:grpSpPr>
          <a:xfrm>
            <a:off x="343294" y="1725461"/>
            <a:ext cx="1744849" cy="2292774"/>
            <a:chOff x="263164" y="2480673"/>
            <a:chExt cx="1744849" cy="2292774"/>
          </a:xfrm>
        </p:grpSpPr>
        <p:pic>
          <p:nvPicPr>
            <p:cNvPr id="53" name="Picture 52">
              <a:extLst>
                <a:ext uri="{FF2B5EF4-FFF2-40B4-BE49-F238E27FC236}">
                  <a16:creationId xmlns:a16="http://schemas.microsoft.com/office/drawing/2014/main" id="{3616EE1C-A70E-47A2-94CB-7076289F4E2C}"/>
                </a:ext>
              </a:extLst>
            </p:cNvPr>
            <p:cNvPicPr>
              <a:picLocks noChangeAspect="1"/>
            </p:cNvPicPr>
            <p:nvPr/>
          </p:nvPicPr>
          <p:blipFill rotWithShape="1">
            <a:blip r:embed="rId6">
              <a:alphaModFix amt="60000"/>
            </a:blip>
            <a:srcRect l="2222" t="14183" r="85886" b="16574"/>
            <a:stretch/>
          </p:blipFill>
          <p:spPr>
            <a:xfrm>
              <a:off x="263164" y="2480673"/>
              <a:ext cx="1744849" cy="1828800"/>
            </a:xfrm>
            <a:prstGeom prst="rect">
              <a:avLst/>
            </a:prstGeom>
          </p:spPr>
        </p:pic>
        <p:pic>
          <p:nvPicPr>
            <p:cNvPr id="54" name="Graphic 4">
              <a:extLst>
                <a:ext uri="{FF2B5EF4-FFF2-40B4-BE49-F238E27FC236}">
                  <a16:creationId xmlns:a16="http://schemas.microsoft.com/office/drawing/2014/main" id="{698DF0F8-A4BC-4AB9-BE58-A7E36A6C1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316" y="3075500"/>
              <a:ext cx="659418" cy="659418"/>
            </a:xfrm>
            <a:prstGeom prst="rect">
              <a:avLst/>
            </a:prstGeom>
          </p:spPr>
        </p:pic>
        <p:sp>
          <p:nvSpPr>
            <p:cNvPr id="55" name="TextBox 29">
              <a:extLst>
                <a:ext uri="{FF2B5EF4-FFF2-40B4-BE49-F238E27FC236}">
                  <a16:creationId xmlns:a16="http://schemas.microsoft.com/office/drawing/2014/main" id="{940BF7E4-2A7C-4E9B-9977-68E0C8086922}"/>
                </a:ext>
              </a:extLst>
            </p:cNvPr>
            <p:cNvSpPr txBox="1"/>
            <p:nvPr/>
          </p:nvSpPr>
          <p:spPr>
            <a:xfrm>
              <a:off x="320346"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Engineering</a:t>
              </a:r>
            </a:p>
          </p:txBody>
        </p:sp>
      </p:grpSp>
      <p:grpSp>
        <p:nvGrpSpPr>
          <p:cNvPr id="56" name="Group 55">
            <a:extLst>
              <a:ext uri="{FF2B5EF4-FFF2-40B4-BE49-F238E27FC236}">
                <a16:creationId xmlns:a16="http://schemas.microsoft.com/office/drawing/2014/main" id="{179DDE9E-B5CB-457B-B2EC-5B19AAFBCAB3}"/>
              </a:ext>
            </a:extLst>
          </p:cNvPr>
          <p:cNvGrpSpPr/>
          <p:nvPr/>
        </p:nvGrpSpPr>
        <p:grpSpPr>
          <a:xfrm>
            <a:off x="2042413" y="1725461"/>
            <a:ext cx="1685276" cy="2292774"/>
            <a:chOff x="1962283" y="2480673"/>
            <a:chExt cx="1685276" cy="2292774"/>
          </a:xfrm>
        </p:grpSpPr>
        <p:pic>
          <p:nvPicPr>
            <p:cNvPr id="57" name="Picture 56">
              <a:extLst>
                <a:ext uri="{FF2B5EF4-FFF2-40B4-BE49-F238E27FC236}">
                  <a16:creationId xmlns:a16="http://schemas.microsoft.com/office/drawing/2014/main" id="{B6483F09-842D-435C-A7EE-C8DC7B908BDE}"/>
                </a:ext>
              </a:extLst>
            </p:cNvPr>
            <p:cNvPicPr>
              <a:picLocks noChangeAspect="1"/>
            </p:cNvPicPr>
            <p:nvPr/>
          </p:nvPicPr>
          <p:blipFill rotWithShape="1">
            <a:blip r:embed="rId6">
              <a:alphaModFix amt="60000"/>
            </a:blip>
            <a:srcRect l="25978" t="14183" r="62536" b="16574"/>
            <a:stretch/>
          </p:blipFill>
          <p:spPr>
            <a:xfrm>
              <a:off x="1962283" y="2480673"/>
              <a:ext cx="1685276" cy="1828800"/>
            </a:xfrm>
            <a:prstGeom prst="rect">
              <a:avLst/>
            </a:prstGeom>
          </p:spPr>
        </p:pic>
        <p:pic>
          <p:nvPicPr>
            <p:cNvPr id="58" name="Graphic 16">
              <a:extLst>
                <a:ext uri="{FF2B5EF4-FFF2-40B4-BE49-F238E27FC236}">
                  <a16:creationId xmlns:a16="http://schemas.microsoft.com/office/drawing/2014/main" id="{D035641D-4EA6-417B-B883-96714E1442A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46683" y="3075500"/>
              <a:ext cx="659418" cy="659418"/>
            </a:xfrm>
            <a:prstGeom prst="rect">
              <a:avLst/>
            </a:prstGeom>
          </p:spPr>
        </p:pic>
        <p:sp>
          <p:nvSpPr>
            <p:cNvPr id="59" name="TextBox 30">
              <a:extLst>
                <a:ext uri="{FF2B5EF4-FFF2-40B4-BE49-F238E27FC236}">
                  <a16:creationId xmlns:a16="http://schemas.microsoft.com/office/drawing/2014/main" id="{B180455B-B866-4711-B836-531C2A841762}"/>
                </a:ext>
              </a:extLst>
            </p:cNvPr>
            <p:cNvSpPr txBox="1"/>
            <p:nvPr/>
          </p:nvSpPr>
          <p:spPr>
            <a:xfrm>
              <a:off x="2033692"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Visualization</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Exploration</a:t>
              </a:r>
            </a:p>
          </p:txBody>
        </p:sp>
      </p:grpSp>
      <p:grpSp>
        <p:nvGrpSpPr>
          <p:cNvPr id="60" name="Group 59">
            <a:extLst>
              <a:ext uri="{FF2B5EF4-FFF2-40B4-BE49-F238E27FC236}">
                <a16:creationId xmlns:a16="http://schemas.microsoft.com/office/drawing/2014/main" id="{4BDAEAF8-C3B7-4976-AB29-02190FB5E865}"/>
              </a:ext>
            </a:extLst>
          </p:cNvPr>
          <p:cNvGrpSpPr/>
          <p:nvPr/>
        </p:nvGrpSpPr>
        <p:grpSpPr>
          <a:xfrm>
            <a:off x="3674083" y="1725461"/>
            <a:ext cx="1685276" cy="2292774"/>
            <a:chOff x="3593953" y="2480673"/>
            <a:chExt cx="1685276" cy="2292774"/>
          </a:xfrm>
        </p:grpSpPr>
        <p:pic>
          <p:nvPicPr>
            <p:cNvPr id="61" name="Picture 60">
              <a:extLst>
                <a:ext uri="{FF2B5EF4-FFF2-40B4-BE49-F238E27FC236}">
                  <a16:creationId xmlns:a16="http://schemas.microsoft.com/office/drawing/2014/main" id="{1E3616A0-59FE-47F8-ADCB-D16C25DC160E}"/>
                </a:ext>
              </a:extLst>
            </p:cNvPr>
            <p:cNvPicPr>
              <a:picLocks noChangeAspect="1"/>
            </p:cNvPicPr>
            <p:nvPr/>
          </p:nvPicPr>
          <p:blipFill rotWithShape="1">
            <a:blip r:embed="rId6">
              <a:alphaModFix amt="60000"/>
            </a:blip>
            <a:srcRect l="14607" t="14183" r="73907" b="16574"/>
            <a:stretch/>
          </p:blipFill>
          <p:spPr>
            <a:xfrm>
              <a:off x="3593953" y="2480673"/>
              <a:ext cx="1685276" cy="1828800"/>
            </a:xfrm>
            <a:prstGeom prst="rect">
              <a:avLst/>
            </a:prstGeom>
          </p:spPr>
        </p:pic>
        <p:pic>
          <p:nvPicPr>
            <p:cNvPr id="62" name="Graphic 14">
              <a:extLst>
                <a:ext uri="{FF2B5EF4-FFF2-40B4-BE49-F238E27FC236}">
                  <a16:creationId xmlns:a16="http://schemas.microsoft.com/office/drawing/2014/main" id="{D44D488D-6230-4748-B41F-1F2DC6E51B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8044" y="3099291"/>
              <a:ext cx="659418" cy="659418"/>
            </a:xfrm>
            <a:prstGeom prst="rect">
              <a:avLst/>
            </a:prstGeom>
          </p:spPr>
        </p:pic>
        <p:sp>
          <p:nvSpPr>
            <p:cNvPr id="63" name="TextBox 31">
              <a:extLst>
                <a:ext uri="{FF2B5EF4-FFF2-40B4-BE49-F238E27FC236}">
                  <a16:creationId xmlns:a16="http://schemas.microsoft.com/office/drawing/2014/main" id="{1BFF3643-98D6-4EBB-91FA-E177DA0E3760}"/>
                </a:ext>
              </a:extLst>
            </p:cNvPr>
            <p:cNvSpPr txBox="1"/>
            <p:nvPr/>
          </p:nvSpPr>
          <p:spPr>
            <a:xfrm>
              <a:off x="365507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Spatial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Analysis</a:t>
              </a:r>
            </a:p>
          </p:txBody>
        </p:sp>
      </p:grpSp>
      <p:grpSp>
        <p:nvGrpSpPr>
          <p:cNvPr id="64" name="Group 63">
            <a:extLst>
              <a:ext uri="{FF2B5EF4-FFF2-40B4-BE49-F238E27FC236}">
                <a16:creationId xmlns:a16="http://schemas.microsoft.com/office/drawing/2014/main" id="{9CC72E91-8022-48D3-9C5E-BCE637088ABE}"/>
              </a:ext>
            </a:extLst>
          </p:cNvPr>
          <p:cNvGrpSpPr/>
          <p:nvPr/>
        </p:nvGrpSpPr>
        <p:grpSpPr>
          <a:xfrm>
            <a:off x="5303593" y="1725461"/>
            <a:ext cx="1685276" cy="2292774"/>
            <a:chOff x="5223463" y="2480673"/>
            <a:chExt cx="1685276" cy="2292774"/>
          </a:xfrm>
        </p:grpSpPr>
        <p:pic>
          <p:nvPicPr>
            <p:cNvPr id="65" name="Picture 64">
              <a:extLst>
                <a:ext uri="{FF2B5EF4-FFF2-40B4-BE49-F238E27FC236}">
                  <a16:creationId xmlns:a16="http://schemas.microsoft.com/office/drawing/2014/main" id="{3F266C61-46D0-468E-B2E9-01D97D9AE8E1}"/>
                </a:ext>
              </a:extLst>
            </p:cNvPr>
            <p:cNvPicPr>
              <a:picLocks noChangeAspect="1"/>
            </p:cNvPicPr>
            <p:nvPr/>
          </p:nvPicPr>
          <p:blipFill rotWithShape="1">
            <a:blip r:embed="rId6">
              <a:alphaModFix amt="60000"/>
            </a:blip>
            <a:srcRect l="36938" t="14183" r="51576" b="16574"/>
            <a:stretch/>
          </p:blipFill>
          <p:spPr>
            <a:xfrm>
              <a:off x="5223463" y="2480673"/>
              <a:ext cx="1685276" cy="1828800"/>
            </a:xfrm>
            <a:prstGeom prst="rect">
              <a:avLst/>
            </a:prstGeom>
          </p:spPr>
        </p:pic>
        <p:pic>
          <p:nvPicPr>
            <p:cNvPr id="66" name="Graphic 6">
              <a:extLst>
                <a:ext uri="{FF2B5EF4-FFF2-40B4-BE49-F238E27FC236}">
                  <a16:creationId xmlns:a16="http://schemas.microsoft.com/office/drawing/2014/main" id="{853CD25B-24FA-4C85-B66E-B6CEB76B05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4868" y="3075500"/>
              <a:ext cx="659418" cy="659418"/>
            </a:xfrm>
            <a:prstGeom prst="rect">
              <a:avLst/>
            </a:prstGeom>
          </p:spPr>
        </p:pic>
        <p:sp>
          <p:nvSpPr>
            <p:cNvPr id="67" name="TextBox 32">
              <a:extLst>
                <a:ext uri="{FF2B5EF4-FFF2-40B4-BE49-F238E27FC236}">
                  <a16:creationId xmlns:a16="http://schemas.microsoft.com/office/drawing/2014/main" id="{BC98DEAB-EC50-445B-AC02-D47E43340303}"/>
                </a:ext>
              </a:extLst>
            </p:cNvPr>
            <p:cNvSpPr txBox="1"/>
            <p:nvPr/>
          </p:nvSpPr>
          <p:spPr>
            <a:xfrm>
              <a:off x="532243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Machine Learning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AI</a:t>
              </a:r>
            </a:p>
          </p:txBody>
        </p:sp>
      </p:grpSp>
      <p:grpSp>
        <p:nvGrpSpPr>
          <p:cNvPr id="68" name="Group 67">
            <a:extLst>
              <a:ext uri="{FF2B5EF4-FFF2-40B4-BE49-F238E27FC236}">
                <a16:creationId xmlns:a16="http://schemas.microsoft.com/office/drawing/2014/main" id="{6EAF8D84-04F8-49A0-BA7D-D75303E91B6F}"/>
              </a:ext>
            </a:extLst>
          </p:cNvPr>
          <p:cNvGrpSpPr/>
          <p:nvPr/>
        </p:nvGrpSpPr>
        <p:grpSpPr>
          <a:xfrm>
            <a:off x="6956443" y="1725461"/>
            <a:ext cx="1685276" cy="2292774"/>
            <a:chOff x="6876313" y="2480673"/>
            <a:chExt cx="1685276" cy="2292774"/>
          </a:xfrm>
        </p:grpSpPr>
        <p:pic>
          <p:nvPicPr>
            <p:cNvPr id="69" name="Picture 68">
              <a:extLst>
                <a:ext uri="{FF2B5EF4-FFF2-40B4-BE49-F238E27FC236}">
                  <a16:creationId xmlns:a16="http://schemas.microsoft.com/office/drawing/2014/main" id="{8AF91C62-0947-41A5-8B8C-6522E8BB2D24}"/>
                </a:ext>
              </a:extLst>
            </p:cNvPr>
            <p:cNvPicPr>
              <a:picLocks noChangeAspect="1"/>
            </p:cNvPicPr>
            <p:nvPr/>
          </p:nvPicPr>
          <p:blipFill rotWithShape="1">
            <a:blip r:embed="rId6">
              <a:alphaModFix amt="60000"/>
            </a:blip>
            <a:srcRect l="73219" t="14008" r="15295" b="16750"/>
            <a:stretch/>
          </p:blipFill>
          <p:spPr>
            <a:xfrm>
              <a:off x="6876313" y="2480673"/>
              <a:ext cx="1685276" cy="1828800"/>
            </a:xfrm>
            <a:prstGeom prst="rect">
              <a:avLst/>
            </a:prstGeom>
          </p:spPr>
        </p:pic>
        <p:pic>
          <p:nvPicPr>
            <p:cNvPr id="70" name="Graphic 10">
              <a:extLst>
                <a:ext uri="{FF2B5EF4-FFF2-40B4-BE49-F238E27FC236}">
                  <a16:creationId xmlns:a16="http://schemas.microsoft.com/office/drawing/2014/main" id="{DB0C708C-334B-44DB-8539-DDC8B9520F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97498" y="3065364"/>
              <a:ext cx="659418" cy="659418"/>
            </a:xfrm>
            <a:prstGeom prst="rect">
              <a:avLst/>
            </a:prstGeom>
          </p:spPr>
        </p:pic>
        <p:sp>
          <p:nvSpPr>
            <p:cNvPr id="71" name="TextBox 33">
              <a:extLst>
                <a:ext uri="{FF2B5EF4-FFF2-40B4-BE49-F238E27FC236}">
                  <a16:creationId xmlns:a16="http://schemas.microsoft.com/office/drawing/2014/main" id="{56FE59DA-E2AD-46F8-8E92-D55ACB7B411E}"/>
                </a:ext>
              </a:extLst>
            </p:cNvPr>
            <p:cNvSpPr txBox="1"/>
            <p:nvPr/>
          </p:nvSpPr>
          <p:spPr>
            <a:xfrm>
              <a:off x="693399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Big 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Analytics</a:t>
              </a:r>
            </a:p>
          </p:txBody>
        </p:sp>
      </p:grpSp>
      <p:grpSp>
        <p:nvGrpSpPr>
          <p:cNvPr id="72" name="Group 71">
            <a:extLst>
              <a:ext uri="{FF2B5EF4-FFF2-40B4-BE49-F238E27FC236}">
                <a16:creationId xmlns:a16="http://schemas.microsoft.com/office/drawing/2014/main" id="{BF3D4EEF-638F-4FC2-BE75-329F7C7C2B02}"/>
              </a:ext>
            </a:extLst>
          </p:cNvPr>
          <p:cNvGrpSpPr/>
          <p:nvPr/>
        </p:nvGrpSpPr>
        <p:grpSpPr>
          <a:xfrm>
            <a:off x="8536655" y="1725461"/>
            <a:ext cx="1685276" cy="2292774"/>
            <a:chOff x="8456525" y="2480673"/>
            <a:chExt cx="1685276" cy="2292774"/>
          </a:xfrm>
        </p:grpSpPr>
        <p:pic>
          <p:nvPicPr>
            <p:cNvPr id="73" name="Picture 72">
              <a:extLst>
                <a:ext uri="{FF2B5EF4-FFF2-40B4-BE49-F238E27FC236}">
                  <a16:creationId xmlns:a16="http://schemas.microsoft.com/office/drawing/2014/main" id="{70D9448E-C7D5-42FC-85E4-65852B3D1D24}"/>
                </a:ext>
              </a:extLst>
            </p:cNvPr>
            <p:cNvPicPr>
              <a:picLocks noChangeAspect="1"/>
            </p:cNvPicPr>
            <p:nvPr/>
          </p:nvPicPr>
          <p:blipFill rotWithShape="1">
            <a:blip r:embed="rId6">
              <a:alphaModFix amt="60000"/>
            </a:blip>
            <a:srcRect l="60971" t="14183" r="27543" b="16574"/>
            <a:stretch/>
          </p:blipFill>
          <p:spPr>
            <a:xfrm>
              <a:off x="8456525" y="2480673"/>
              <a:ext cx="1685276" cy="1828800"/>
            </a:xfrm>
            <a:prstGeom prst="rect">
              <a:avLst/>
            </a:prstGeom>
          </p:spPr>
        </p:pic>
        <p:pic>
          <p:nvPicPr>
            <p:cNvPr id="74" name="Graphic 12">
              <a:extLst>
                <a:ext uri="{FF2B5EF4-FFF2-40B4-BE49-F238E27FC236}">
                  <a16:creationId xmlns:a16="http://schemas.microsoft.com/office/drawing/2014/main" id="{7D037C76-4D37-498F-A458-15EEF0519E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09997" y="3065364"/>
              <a:ext cx="659418" cy="659418"/>
            </a:xfrm>
            <a:prstGeom prst="rect">
              <a:avLst/>
            </a:prstGeom>
          </p:spPr>
        </p:pic>
        <p:sp>
          <p:nvSpPr>
            <p:cNvPr id="75" name="TextBox 34">
              <a:extLst>
                <a:ext uri="{FF2B5EF4-FFF2-40B4-BE49-F238E27FC236}">
                  <a16:creationId xmlns:a16="http://schemas.microsoft.com/office/drawing/2014/main" id="{345573B3-544D-42F0-BE32-87E3F27B3076}"/>
                </a:ext>
              </a:extLst>
            </p:cNvPr>
            <p:cNvSpPr txBox="1"/>
            <p:nvPr/>
          </p:nvSpPr>
          <p:spPr>
            <a:xfrm>
              <a:off x="853234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Modeling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Scripting</a:t>
              </a:r>
            </a:p>
          </p:txBody>
        </p:sp>
      </p:grpSp>
      <p:grpSp>
        <p:nvGrpSpPr>
          <p:cNvPr id="76" name="Group 75">
            <a:extLst>
              <a:ext uri="{FF2B5EF4-FFF2-40B4-BE49-F238E27FC236}">
                <a16:creationId xmlns:a16="http://schemas.microsoft.com/office/drawing/2014/main" id="{D32093FF-B65B-4B02-A1DC-E1646C65DBEE}"/>
              </a:ext>
            </a:extLst>
          </p:cNvPr>
          <p:cNvGrpSpPr/>
          <p:nvPr/>
        </p:nvGrpSpPr>
        <p:grpSpPr>
          <a:xfrm>
            <a:off x="10207737" y="1725461"/>
            <a:ext cx="1688109" cy="2292774"/>
            <a:chOff x="10127607" y="2480673"/>
            <a:chExt cx="1688109" cy="2292774"/>
          </a:xfrm>
        </p:grpSpPr>
        <p:pic>
          <p:nvPicPr>
            <p:cNvPr id="77" name="Picture 76">
              <a:extLst>
                <a:ext uri="{FF2B5EF4-FFF2-40B4-BE49-F238E27FC236}">
                  <a16:creationId xmlns:a16="http://schemas.microsoft.com/office/drawing/2014/main" id="{185744ED-771C-46C1-9E37-14154EB1FF44}"/>
                </a:ext>
              </a:extLst>
            </p:cNvPr>
            <p:cNvPicPr>
              <a:picLocks noChangeAspect="1"/>
            </p:cNvPicPr>
            <p:nvPr/>
          </p:nvPicPr>
          <p:blipFill rotWithShape="1">
            <a:blip r:embed="rId6">
              <a:alphaModFix amt="60000"/>
            </a:blip>
            <a:srcRect l="84702" t="14183" r="3812" b="16574"/>
            <a:stretch/>
          </p:blipFill>
          <p:spPr>
            <a:xfrm>
              <a:off x="10127607" y="2480673"/>
              <a:ext cx="1685276" cy="1828800"/>
            </a:xfrm>
            <a:prstGeom prst="rect">
              <a:avLst/>
            </a:prstGeom>
          </p:spPr>
        </p:pic>
        <p:pic>
          <p:nvPicPr>
            <p:cNvPr id="78" name="Graphic 8">
              <a:extLst>
                <a:ext uri="{FF2B5EF4-FFF2-40B4-BE49-F238E27FC236}">
                  <a16:creationId xmlns:a16="http://schemas.microsoft.com/office/drawing/2014/main" id="{861FBFF5-73C4-4857-A0C8-DFD2BD1CE9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1513" y="3075501"/>
              <a:ext cx="659418" cy="659418"/>
            </a:xfrm>
            <a:prstGeom prst="rect">
              <a:avLst/>
            </a:prstGeom>
          </p:spPr>
        </p:pic>
        <p:sp>
          <p:nvSpPr>
            <p:cNvPr id="79" name="TextBox 35">
              <a:extLst>
                <a:ext uri="{FF2B5EF4-FFF2-40B4-BE49-F238E27FC236}">
                  <a16:creationId xmlns:a16="http://schemas.microsoft.com/office/drawing/2014/main" id="{2E31A177-B9EC-4FE1-975A-6C27B3C41225}"/>
                </a:ext>
              </a:extLst>
            </p:cNvPr>
            <p:cNvSpPr txBox="1"/>
            <p:nvPr/>
          </p:nvSpPr>
          <p:spPr>
            <a:xfrm>
              <a:off x="10324529"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Sharing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Collaboration</a:t>
              </a:r>
            </a:p>
          </p:txBody>
        </p:sp>
      </p:grpSp>
      <p:pic>
        <p:nvPicPr>
          <p:cNvPr id="3" name="Picture 2">
            <a:extLst>
              <a:ext uri="{FF2B5EF4-FFF2-40B4-BE49-F238E27FC236}">
                <a16:creationId xmlns:a16="http://schemas.microsoft.com/office/drawing/2014/main" id="{EBB2CC19-1409-4CA5-A7E3-A50C1571FFE3}"/>
              </a:ext>
            </a:extLst>
          </p:cNvPr>
          <p:cNvPicPr>
            <a:picLocks noChangeAspect="1"/>
          </p:cNvPicPr>
          <p:nvPr/>
        </p:nvPicPr>
        <p:blipFill>
          <a:blip r:embed="rId21">
            <a:lum bright="70000" contrast="-70000"/>
          </a:blip>
          <a:stretch>
            <a:fillRect/>
          </a:stretch>
        </p:blipFill>
        <p:spPr>
          <a:xfrm rot="5400000" flipH="1" flipV="1">
            <a:off x="8752919" y="4113645"/>
            <a:ext cx="998968" cy="864751"/>
          </a:xfrm>
          <a:prstGeom prst="rect">
            <a:avLst/>
          </a:prstGeom>
        </p:spPr>
      </p:pic>
    </p:spTree>
    <p:extLst>
      <p:ext uri="{BB962C8B-B14F-4D97-AF65-F5344CB8AC3E}">
        <p14:creationId xmlns:p14="http://schemas.microsoft.com/office/powerpoint/2010/main" val="102331125"/>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D1ED87B-0034-4D37-827D-416395B7ACC3}"/>
              </a:ext>
            </a:extLst>
          </p:cNvPr>
          <p:cNvGrpSpPr/>
          <p:nvPr/>
        </p:nvGrpSpPr>
        <p:grpSpPr>
          <a:xfrm>
            <a:off x="0" y="0"/>
            <a:ext cx="12192000" cy="6858000"/>
            <a:chOff x="0" y="0"/>
            <a:chExt cx="12192000" cy="6858000"/>
          </a:xfrm>
        </p:grpSpPr>
        <p:grpSp>
          <p:nvGrpSpPr>
            <p:cNvPr id="33" name="Group 32">
              <a:extLst>
                <a:ext uri="{FF2B5EF4-FFF2-40B4-BE49-F238E27FC236}">
                  <a16:creationId xmlns:a16="http://schemas.microsoft.com/office/drawing/2014/main" id="{8638877C-7863-42C1-A470-3CCBFCF0474D}"/>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BD0F620F-7E94-40D0-A26C-7D71B23E071D}"/>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602602F4-D6D8-4022-9F5C-61DE903F4BB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B7AE2F85-2A5E-493A-B57B-661318D3B2AC}"/>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8A2B7244-DBEC-4B54-BF09-8A7B7330020E}"/>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0580BA1E-E258-40BF-8DA5-940E83D0159B}"/>
                    </a:ext>
                  </a:extLst>
                </p:cNvPr>
                <p:cNvGrpSpPr>
                  <a:grpSpLocks noChangeAspect="1"/>
                </p:cNvGrpSpPr>
                <p:nvPr/>
              </p:nvGrpSpPr>
              <p:grpSpPr>
                <a:xfrm>
                  <a:off x="11770125" y="399018"/>
                  <a:ext cx="169249" cy="182880"/>
                  <a:chOff x="7310041" y="760941"/>
                  <a:chExt cx="1043386" cy="1127422"/>
                </a:xfrm>
              </p:grpSpPr>
              <p:sp>
                <p:nvSpPr>
                  <p:cNvPr id="56" name="Freeform 33">
                    <a:extLst>
                      <a:ext uri="{FF2B5EF4-FFF2-40B4-BE49-F238E27FC236}">
                        <a16:creationId xmlns:a16="http://schemas.microsoft.com/office/drawing/2014/main" id="{023DAFFD-C2F0-431C-9BEA-A01890D9BE9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1C55E47E-AB40-429C-A837-D4E59A9465D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B63CC300-71BF-4C39-AD8C-1BB45E61298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03BD481B-7F7C-4952-ABE4-F16241AD2CC2}"/>
                    </a:ext>
                  </a:extLst>
                </p:cNvPr>
                <p:cNvGrpSpPr>
                  <a:grpSpLocks noChangeAspect="1"/>
                </p:cNvGrpSpPr>
                <p:nvPr/>
              </p:nvGrpSpPr>
              <p:grpSpPr>
                <a:xfrm>
                  <a:off x="11604987" y="146055"/>
                  <a:ext cx="73152" cy="73152"/>
                  <a:chOff x="7310041" y="760941"/>
                  <a:chExt cx="1043386" cy="1127422"/>
                </a:xfrm>
              </p:grpSpPr>
              <p:sp>
                <p:nvSpPr>
                  <p:cNvPr id="53" name="Freeform 30">
                    <a:extLst>
                      <a:ext uri="{FF2B5EF4-FFF2-40B4-BE49-F238E27FC236}">
                        <a16:creationId xmlns:a16="http://schemas.microsoft.com/office/drawing/2014/main" id="{13398FE8-7EC1-4F9F-A884-561263527AD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885AAE80-E3F5-4851-A9E1-6E1264168E7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AB4E5CCA-E22F-4354-9AD1-FCE2F9B0076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F96FF107-84B9-4951-B3AC-26BE43CDB9A1}"/>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4921BD07-34E0-4041-A52F-EB7AB7D1B9E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F2CBFE62-F5CF-46DD-AAD9-987010C8035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7F4E135C-1F24-4341-9215-8AA789B52AD6}"/>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F77A5908-7B0D-4756-B416-E4FF886FFDA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84E5594A-0A92-47DD-870C-74D85F2A6D4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D437E8B8-7BBA-4DA1-BC9E-4F4A09938C9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9" name="Picture 8" descr="A screenshot of a computer&#10;&#10;Description automatically generated">
            <a:extLst>
              <a:ext uri="{FF2B5EF4-FFF2-40B4-BE49-F238E27FC236}">
                <a16:creationId xmlns:a16="http://schemas.microsoft.com/office/drawing/2014/main" id="{F02D5E64-42FD-429B-9371-18B8BC2DC9AC}"/>
              </a:ext>
            </a:extLst>
          </p:cNvPr>
          <p:cNvPicPr>
            <a:picLocks noChangeAspect="1"/>
          </p:cNvPicPr>
          <p:nvPr/>
        </p:nvPicPr>
        <p:blipFill>
          <a:blip r:embed="rId6"/>
          <a:stretch>
            <a:fillRect/>
          </a:stretch>
        </p:blipFill>
        <p:spPr>
          <a:xfrm>
            <a:off x="8048985" y="4556634"/>
            <a:ext cx="3098241" cy="1512006"/>
          </a:xfrm>
          <a:prstGeom prst="rect">
            <a:avLst/>
          </a:prstGeom>
        </p:spPr>
      </p:pic>
      <p:pic>
        <p:nvPicPr>
          <p:cNvPr id="10" name="Picture 9" descr="A close up of a logo&#10;&#10;Description automatically generated">
            <a:extLst>
              <a:ext uri="{FF2B5EF4-FFF2-40B4-BE49-F238E27FC236}">
                <a16:creationId xmlns:a16="http://schemas.microsoft.com/office/drawing/2014/main" id="{D09C377A-C519-4A44-8D5F-A03F9EA707B8}"/>
              </a:ext>
            </a:extLst>
          </p:cNvPr>
          <p:cNvPicPr>
            <a:picLocks noChangeAspect="1"/>
          </p:cNvPicPr>
          <p:nvPr/>
        </p:nvPicPr>
        <p:blipFill>
          <a:blip r:embed="rId7"/>
          <a:stretch>
            <a:fillRect/>
          </a:stretch>
        </p:blipFill>
        <p:spPr>
          <a:xfrm>
            <a:off x="7129153" y="5417502"/>
            <a:ext cx="2471116" cy="1512007"/>
          </a:xfrm>
          <a:prstGeom prst="rect">
            <a:avLst/>
          </a:prstGeom>
        </p:spPr>
      </p:pic>
      <p:sp>
        <p:nvSpPr>
          <p:cNvPr id="11" name="TextBox 10">
            <a:extLst>
              <a:ext uri="{FF2B5EF4-FFF2-40B4-BE49-F238E27FC236}">
                <a16:creationId xmlns:a16="http://schemas.microsoft.com/office/drawing/2014/main" id="{3E922151-D50A-455A-B4D1-FAFCA94A78A1}"/>
              </a:ext>
            </a:extLst>
          </p:cNvPr>
          <p:cNvSpPr txBox="1"/>
          <p:nvPr/>
        </p:nvSpPr>
        <p:spPr>
          <a:xfrm flipH="1">
            <a:off x="9937008" y="4356579"/>
            <a:ext cx="1210218" cy="215444"/>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9F2">
                    <a:lumMod val="40000"/>
                    <a:lumOff val="60000"/>
                  </a:srgbClr>
                </a:solidFill>
                <a:effectLst/>
                <a:uLnTx/>
                <a:uFillTx/>
                <a:latin typeface="AvenirNext LT Pro Regular"/>
                <a:ea typeface="+mj-ea"/>
                <a:cs typeface="Arial"/>
              </a:rPr>
              <a:t>ArcGIS Analytics for IoT</a:t>
            </a:r>
          </a:p>
        </p:txBody>
      </p:sp>
      <p:sp>
        <p:nvSpPr>
          <p:cNvPr id="12" name="TextBox 11">
            <a:extLst>
              <a:ext uri="{FF2B5EF4-FFF2-40B4-BE49-F238E27FC236}">
                <a16:creationId xmlns:a16="http://schemas.microsoft.com/office/drawing/2014/main" id="{9D91ED64-AF13-4F09-816B-081B27DE2EB7}"/>
              </a:ext>
            </a:extLst>
          </p:cNvPr>
          <p:cNvSpPr txBox="1"/>
          <p:nvPr/>
        </p:nvSpPr>
        <p:spPr>
          <a:xfrm flipH="1">
            <a:off x="7154493" y="6198992"/>
            <a:ext cx="1210218" cy="215444"/>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B9F2">
                    <a:lumMod val="40000"/>
                    <a:lumOff val="60000"/>
                  </a:srgbClr>
                </a:solidFill>
                <a:effectLst/>
                <a:uLnTx/>
                <a:uFillTx/>
                <a:latin typeface="AvenirNext LT Pro Regular"/>
                <a:ea typeface="+mj-ea"/>
                <a:cs typeface="Arial"/>
              </a:rPr>
              <a:t>ModelBuilder</a:t>
            </a:r>
            <a:endParaRPr kumimoji="0" lang="en-US" sz="800" b="0" i="0" u="none" strike="noStrike" kern="1200" cap="none" spc="0" normalizeH="0" baseline="0" noProof="0" dirty="0">
              <a:ln>
                <a:noFill/>
              </a:ln>
              <a:solidFill>
                <a:srgbClr val="00B9F2">
                  <a:lumMod val="40000"/>
                  <a:lumOff val="60000"/>
                </a:srgbClr>
              </a:solidFill>
              <a:effectLst/>
              <a:uLnTx/>
              <a:uFillTx/>
              <a:latin typeface="AvenirNext LT Pro Regular"/>
              <a:ea typeface="+mj-ea"/>
              <a:cs typeface="Arial"/>
            </a:endParaRPr>
          </a:p>
        </p:txBody>
      </p:sp>
      <p:pic>
        <p:nvPicPr>
          <p:cNvPr id="14" name="Picture 13" descr="A screenshot of a cell phone&#10;&#10;Description automatically generated">
            <a:extLst>
              <a:ext uri="{FF2B5EF4-FFF2-40B4-BE49-F238E27FC236}">
                <a16:creationId xmlns:a16="http://schemas.microsoft.com/office/drawing/2014/main" id="{1A6B845B-075D-4D14-A78F-809ABDDEC325}"/>
              </a:ext>
            </a:extLst>
          </p:cNvPr>
          <p:cNvPicPr>
            <a:picLocks noChangeAspect="1"/>
          </p:cNvPicPr>
          <p:nvPr/>
        </p:nvPicPr>
        <p:blipFill rotWithShape="1">
          <a:blip r:embed="rId8"/>
          <a:srcRect l="36676" t="14629" r="1841" b="2077"/>
          <a:stretch/>
        </p:blipFill>
        <p:spPr>
          <a:xfrm>
            <a:off x="8048984" y="3411216"/>
            <a:ext cx="1240557" cy="945363"/>
          </a:xfrm>
          <a:prstGeom prst="rect">
            <a:avLst/>
          </a:prstGeom>
        </p:spPr>
      </p:pic>
      <p:sp>
        <p:nvSpPr>
          <p:cNvPr id="15" name="TextBox 14">
            <a:extLst>
              <a:ext uri="{FF2B5EF4-FFF2-40B4-BE49-F238E27FC236}">
                <a16:creationId xmlns:a16="http://schemas.microsoft.com/office/drawing/2014/main" id="{3F18DBD7-C14A-4C95-8C91-5C20B82A5C75}"/>
              </a:ext>
            </a:extLst>
          </p:cNvPr>
          <p:cNvSpPr txBox="1"/>
          <p:nvPr/>
        </p:nvSpPr>
        <p:spPr>
          <a:xfrm flipH="1">
            <a:off x="8048985" y="3234281"/>
            <a:ext cx="1210218" cy="215444"/>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B9F2">
                    <a:lumMod val="40000"/>
                    <a:lumOff val="60000"/>
                  </a:srgbClr>
                </a:solidFill>
                <a:effectLst/>
                <a:uLnTx/>
                <a:uFillTx/>
                <a:latin typeface="AvenirNext LT Pro Regular"/>
                <a:ea typeface="+mj-ea"/>
                <a:cs typeface="Arial"/>
              </a:rPr>
              <a:t>ArcPy</a:t>
            </a:r>
            <a:endParaRPr kumimoji="0" lang="en-US" sz="800" b="0" i="0" u="none" strike="noStrike" kern="1200" cap="none" spc="0" normalizeH="0" baseline="0" noProof="0" dirty="0">
              <a:ln>
                <a:noFill/>
              </a:ln>
              <a:solidFill>
                <a:srgbClr val="00B9F2">
                  <a:lumMod val="40000"/>
                  <a:lumOff val="60000"/>
                </a:srgbClr>
              </a:solidFill>
              <a:effectLst/>
              <a:uLnTx/>
              <a:uFillTx/>
              <a:latin typeface="AvenirNext LT Pro Regular"/>
              <a:ea typeface="+mj-ea"/>
              <a:cs typeface="Arial"/>
            </a:endParaRPr>
          </a:p>
        </p:txBody>
      </p:sp>
      <p:pic>
        <p:nvPicPr>
          <p:cNvPr id="16" name="Picture 15" descr="A screenshot of a computer&#10;&#10;Description automatically generated">
            <a:extLst>
              <a:ext uri="{FF2B5EF4-FFF2-40B4-BE49-F238E27FC236}">
                <a16:creationId xmlns:a16="http://schemas.microsoft.com/office/drawing/2014/main" id="{5D5C0AFD-7F3E-452E-983E-A13B6047377B}"/>
              </a:ext>
            </a:extLst>
          </p:cNvPr>
          <p:cNvPicPr>
            <a:picLocks noChangeAspect="1"/>
          </p:cNvPicPr>
          <p:nvPr/>
        </p:nvPicPr>
        <p:blipFill>
          <a:blip r:embed="rId9"/>
          <a:stretch>
            <a:fillRect/>
          </a:stretch>
        </p:blipFill>
        <p:spPr>
          <a:xfrm>
            <a:off x="9403616" y="3411215"/>
            <a:ext cx="1743610" cy="945363"/>
          </a:xfrm>
          <a:prstGeom prst="rect">
            <a:avLst/>
          </a:prstGeom>
        </p:spPr>
      </p:pic>
      <p:sp>
        <p:nvSpPr>
          <p:cNvPr id="17" name="TextBox 16">
            <a:extLst>
              <a:ext uri="{FF2B5EF4-FFF2-40B4-BE49-F238E27FC236}">
                <a16:creationId xmlns:a16="http://schemas.microsoft.com/office/drawing/2014/main" id="{6D58DA27-EAC0-465E-9783-C639CC6CF364}"/>
              </a:ext>
            </a:extLst>
          </p:cNvPr>
          <p:cNvSpPr txBox="1"/>
          <p:nvPr/>
        </p:nvSpPr>
        <p:spPr>
          <a:xfrm flipH="1">
            <a:off x="9937008" y="3231257"/>
            <a:ext cx="1210218" cy="215444"/>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9F2">
                    <a:lumMod val="40000"/>
                    <a:lumOff val="60000"/>
                  </a:srgbClr>
                </a:solidFill>
                <a:effectLst/>
                <a:uLnTx/>
                <a:uFillTx/>
                <a:latin typeface="AvenirNext LT Pro Regular"/>
                <a:ea typeface="+mj-ea"/>
                <a:cs typeface="Arial"/>
              </a:rPr>
              <a:t>R-ArcGIS Bridge</a:t>
            </a:r>
          </a:p>
        </p:txBody>
      </p:sp>
      <p:sp>
        <p:nvSpPr>
          <p:cNvPr id="22" name="TextBox 21">
            <a:extLst>
              <a:ext uri="{FF2B5EF4-FFF2-40B4-BE49-F238E27FC236}">
                <a16:creationId xmlns:a16="http://schemas.microsoft.com/office/drawing/2014/main" id="{1176BDE9-F166-4569-B3E3-32E1E45CADAB}"/>
              </a:ext>
            </a:extLst>
          </p:cNvPr>
          <p:cNvSpPr txBox="1"/>
          <p:nvPr/>
        </p:nvSpPr>
        <p:spPr>
          <a:xfrm flipH="1">
            <a:off x="8040678" y="1332892"/>
            <a:ext cx="1210218" cy="215444"/>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9F2">
                    <a:lumMod val="40000"/>
                    <a:lumOff val="60000"/>
                  </a:srgbClr>
                </a:solidFill>
                <a:effectLst/>
                <a:uLnTx/>
                <a:uFillTx/>
                <a:latin typeface="AvenirNext LT Pro Regular"/>
                <a:ea typeface="+mj-ea"/>
                <a:cs typeface="Arial"/>
              </a:rPr>
              <a:t>ArcGIS Notebooks</a:t>
            </a:r>
          </a:p>
        </p:txBody>
      </p:sp>
      <p:pic>
        <p:nvPicPr>
          <p:cNvPr id="24" name="Picture 23" descr="A screenshot of a map&#10;&#10;Description automatically generated">
            <a:extLst>
              <a:ext uri="{FF2B5EF4-FFF2-40B4-BE49-F238E27FC236}">
                <a16:creationId xmlns:a16="http://schemas.microsoft.com/office/drawing/2014/main" id="{07A639FA-E275-44F1-AB34-5FE7EDFBAADF}"/>
              </a:ext>
            </a:extLst>
          </p:cNvPr>
          <p:cNvPicPr>
            <a:picLocks noChangeAspect="1"/>
          </p:cNvPicPr>
          <p:nvPr/>
        </p:nvPicPr>
        <p:blipFill>
          <a:blip r:embed="rId10"/>
          <a:stretch>
            <a:fillRect/>
          </a:stretch>
        </p:blipFill>
        <p:spPr>
          <a:xfrm>
            <a:off x="8048985" y="1532947"/>
            <a:ext cx="3098241" cy="1678214"/>
          </a:xfrm>
          <a:prstGeom prst="rect">
            <a:avLst/>
          </a:prstGeom>
        </p:spPr>
      </p:pic>
      <p:pic>
        <p:nvPicPr>
          <p:cNvPr id="26" name="Picture 25" descr="A picture containing clock&#10;&#10;Description automatically generated">
            <a:extLst>
              <a:ext uri="{FF2B5EF4-FFF2-40B4-BE49-F238E27FC236}">
                <a16:creationId xmlns:a16="http://schemas.microsoft.com/office/drawing/2014/main" id="{12185689-2783-47C3-8C2D-30B418CC74BD}"/>
              </a:ext>
            </a:extLst>
          </p:cNvPr>
          <p:cNvPicPr>
            <a:picLocks noChangeAspect="1"/>
          </p:cNvPicPr>
          <p:nvPr/>
        </p:nvPicPr>
        <p:blipFill>
          <a:blip r:embed="rId11"/>
          <a:stretch>
            <a:fillRect/>
          </a:stretch>
        </p:blipFill>
        <p:spPr>
          <a:xfrm>
            <a:off x="9937008" y="1016860"/>
            <a:ext cx="1431282" cy="732955"/>
          </a:xfrm>
          <a:prstGeom prst="rect">
            <a:avLst/>
          </a:prstGeom>
        </p:spPr>
      </p:pic>
      <p:sp>
        <p:nvSpPr>
          <p:cNvPr id="27" name="TextBox 26">
            <a:extLst>
              <a:ext uri="{FF2B5EF4-FFF2-40B4-BE49-F238E27FC236}">
                <a16:creationId xmlns:a16="http://schemas.microsoft.com/office/drawing/2014/main" id="{A5FFBDC5-E7F4-42EB-A89F-5DE58205C10E}"/>
              </a:ext>
            </a:extLst>
          </p:cNvPr>
          <p:cNvSpPr txBox="1"/>
          <p:nvPr/>
        </p:nvSpPr>
        <p:spPr>
          <a:xfrm flipH="1">
            <a:off x="9937008" y="828752"/>
            <a:ext cx="1210218" cy="215444"/>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9F2">
                    <a:lumMod val="40000"/>
                    <a:lumOff val="60000"/>
                  </a:srgbClr>
                </a:solidFill>
                <a:effectLst/>
                <a:uLnTx/>
                <a:uFillTx/>
                <a:latin typeface="AvenirNext LT Pro Regular"/>
                <a:ea typeface="+mj-ea"/>
                <a:cs typeface="Arial"/>
              </a:rPr>
              <a:t>Raster Functions</a:t>
            </a:r>
          </a:p>
        </p:txBody>
      </p:sp>
      <p:pic>
        <p:nvPicPr>
          <p:cNvPr id="29" name="Picture 28" descr="A screenshot of a social media post&#10;&#10;Description automatically generated">
            <a:extLst>
              <a:ext uri="{FF2B5EF4-FFF2-40B4-BE49-F238E27FC236}">
                <a16:creationId xmlns:a16="http://schemas.microsoft.com/office/drawing/2014/main" id="{237FD6DD-81FC-44E9-B34B-71541F85B437}"/>
              </a:ext>
            </a:extLst>
          </p:cNvPr>
          <p:cNvPicPr>
            <a:picLocks noChangeAspect="1"/>
          </p:cNvPicPr>
          <p:nvPr/>
        </p:nvPicPr>
        <p:blipFill rotWithShape="1">
          <a:blip r:embed="rId12"/>
          <a:srcRect l="22639" t="17652"/>
          <a:stretch/>
        </p:blipFill>
        <p:spPr>
          <a:xfrm>
            <a:off x="8040678" y="483414"/>
            <a:ext cx="1524192" cy="818401"/>
          </a:xfrm>
          <a:prstGeom prst="rect">
            <a:avLst/>
          </a:prstGeom>
        </p:spPr>
      </p:pic>
      <p:sp>
        <p:nvSpPr>
          <p:cNvPr id="30" name="TextBox 29">
            <a:extLst>
              <a:ext uri="{FF2B5EF4-FFF2-40B4-BE49-F238E27FC236}">
                <a16:creationId xmlns:a16="http://schemas.microsoft.com/office/drawing/2014/main" id="{37E15500-0F43-49D0-A2DC-2A6AF031A97B}"/>
              </a:ext>
            </a:extLst>
          </p:cNvPr>
          <p:cNvSpPr txBox="1"/>
          <p:nvPr/>
        </p:nvSpPr>
        <p:spPr>
          <a:xfrm flipH="1">
            <a:off x="8308637" y="307106"/>
            <a:ext cx="1210218" cy="215444"/>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9F2">
                    <a:lumMod val="40000"/>
                    <a:lumOff val="60000"/>
                  </a:srgbClr>
                </a:solidFill>
                <a:effectLst/>
                <a:uLnTx/>
                <a:uFillTx/>
                <a:latin typeface="AvenirNext LT Pro Regular"/>
                <a:ea typeface="+mj-ea"/>
                <a:cs typeface="Arial"/>
              </a:rPr>
              <a:t>ArcGIS API for Python</a:t>
            </a:r>
          </a:p>
        </p:txBody>
      </p:sp>
      <p:sp>
        <p:nvSpPr>
          <p:cNvPr id="31" name="Title 3">
            <a:extLst>
              <a:ext uri="{FF2B5EF4-FFF2-40B4-BE49-F238E27FC236}">
                <a16:creationId xmlns:a16="http://schemas.microsoft.com/office/drawing/2014/main" id="{F107D868-94D1-4549-B309-2B4A741A5B7E}"/>
              </a:ext>
            </a:extLst>
          </p:cNvPr>
          <p:cNvSpPr>
            <a:spLocks noGrp="1"/>
          </p:cNvSpPr>
          <p:nvPr>
            <p:ph type="title"/>
          </p:nvPr>
        </p:nvSpPr>
        <p:spPr>
          <a:xfrm>
            <a:off x="685800" y="682625"/>
            <a:ext cx="7504999" cy="369332"/>
          </a:xfrm>
        </p:spPr>
        <p:txBody>
          <a:bodyPr/>
          <a:lstStyle/>
          <a:p>
            <a:r>
              <a:rPr lang="en-US" dirty="0">
                <a:latin typeface="Arial (headings)"/>
              </a:rPr>
              <a:t>Modeling and Scripting</a:t>
            </a:r>
          </a:p>
        </p:txBody>
      </p:sp>
      <p:cxnSp>
        <p:nvCxnSpPr>
          <p:cNvPr id="23" name="Straight Connector 22">
            <a:extLst>
              <a:ext uri="{FF2B5EF4-FFF2-40B4-BE49-F238E27FC236}">
                <a16:creationId xmlns:a16="http://schemas.microsoft.com/office/drawing/2014/main" id="{B7E102D1-1C2C-4B34-A7F9-04C880A05D6E}"/>
              </a:ext>
            </a:extLst>
          </p:cNvPr>
          <p:cNvCxnSpPr>
            <a:cxnSpLocks/>
          </p:cNvCxnSpPr>
          <p:nvPr/>
        </p:nvCxnSpPr>
        <p:spPr bwMode="auto">
          <a:xfrm>
            <a:off x="2720225" y="2799374"/>
            <a:ext cx="0" cy="1545086"/>
          </a:xfrm>
          <a:prstGeom prst="line">
            <a:avLst/>
          </a:prstGeom>
          <a:noFill/>
          <a:ln w="12700" cap="flat" cmpd="sng" algn="ctr">
            <a:gradFill>
              <a:gsLst>
                <a:gs pos="62000">
                  <a:srgbClr val="74D5B6">
                    <a:alpha val="67000"/>
                  </a:srgbClr>
                </a:gs>
                <a:gs pos="100000">
                  <a:schemeClr val="bg2">
                    <a:lumMod val="60000"/>
                    <a:lumOff val="40000"/>
                    <a:alpha val="0"/>
                  </a:schemeClr>
                </a:gs>
                <a:gs pos="0">
                  <a:schemeClr val="tx2">
                    <a:lumMod val="20000"/>
                    <a:lumOff val="80000"/>
                    <a:alpha val="0"/>
                  </a:schemeClr>
                </a:gs>
                <a:gs pos="19000">
                  <a:srgbClr val="FFC000">
                    <a:alpha val="50000"/>
                  </a:srgbClr>
                </a:gs>
              </a:gsLst>
              <a:lin ang="15000000" scaled="0"/>
            </a:gradFill>
            <a:prstDash val="solid"/>
            <a:round/>
            <a:headEnd type="none" w="med" len="med"/>
            <a:tailEnd type="none" w="med" len="sm"/>
          </a:ln>
          <a:effectLst/>
        </p:spPr>
      </p:cxnSp>
      <p:cxnSp>
        <p:nvCxnSpPr>
          <p:cNvPr id="25" name="Straight Connector 24">
            <a:extLst>
              <a:ext uri="{FF2B5EF4-FFF2-40B4-BE49-F238E27FC236}">
                <a16:creationId xmlns:a16="http://schemas.microsoft.com/office/drawing/2014/main" id="{A5D32215-3EE9-43F9-B545-DCD5C7EB3FA7}"/>
              </a:ext>
            </a:extLst>
          </p:cNvPr>
          <p:cNvCxnSpPr>
            <a:cxnSpLocks/>
          </p:cNvCxnSpPr>
          <p:nvPr/>
        </p:nvCxnSpPr>
        <p:spPr bwMode="auto">
          <a:xfrm>
            <a:off x="3480850" y="4113904"/>
            <a:ext cx="14944" cy="1140924"/>
          </a:xfrm>
          <a:prstGeom prst="line">
            <a:avLst/>
          </a:prstGeom>
          <a:noFill/>
          <a:ln w="12700" cap="flat" cmpd="sng" algn="ctr">
            <a:gradFill>
              <a:gsLst>
                <a:gs pos="62000">
                  <a:srgbClr val="74D5B6">
                    <a:alpha val="67000"/>
                  </a:srgbClr>
                </a:gs>
                <a:gs pos="100000">
                  <a:schemeClr val="bg2">
                    <a:lumMod val="60000"/>
                    <a:lumOff val="40000"/>
                    <a:alpha val="0"/>
                  </a:schemeClr>
                </a:gs>
                <a:gs pos="0">
                  <a:schemeClr val="tx2">
                    <a:lumMod val="20000"/>
                    <a:lumOff val="80000"/>
                    <a:alpha val="0"/>
                  </a:schemeClr>
                </a:gs>
                <a:gs pos="19000">
                  <a:srgbClr val="FFC000">
                    <a:alpha val="50000"/>
                  </a:srgbClr>
                </a:gs>
              </a:gsLst>
              <a:lin ang="15000000" scaled="0"/>
            </a:gradFill>
            <a:prstDash val="solid"/>
            <a:round/>
            <a:headEnd type="none" w="med" len="med"/>
            <a:tailEnd type="none" w="med" len="sm"/>
          </a:ln>
          <a:effectLst/>
        </p:spPr>
      </p:cxnSp>
      <p:pic>
        <p:nvPicPr>
          <p:cNvPr id="28" name="Graphic 27">
            <a:extLst>
              <a:ext uri="{FF2B5EF4-FFF2-40B4-BE49-F238E27FC236}">
                <a16:creationId xmlns:a16="http://schemas.microsoft.com/office/drawing/2014/main" id="{E44F269F-D446-43BB-A0F9-AF7DB4D26D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9673" y="5281817"/>
            <a:ext cx="380326" cy="422584"/>
          </a:xfrm>
          <a:prstGeom prst="rect">
            <a:avLst/>
          </a:prstGeom>
          <a:effectLst>
            <a:outerShdw blurRad="63500" sx="102000" sy="102000" algn="ctr" rotWithShape="0">
              <a:schemeClr val="bg1">
                <a:lumMod val="85000"/>
                <a:lumOff val="15000"/>
                <a:alpha val="40000"/>
              </a:schemeClr>
            </a:outerShdw>
          </a:effectLst>
        </p:spPr>
      </p:pic>
      <p:sp>
        <p:nvSpPr>
          <p:cNvPr id="34" name="TextBox 33">
            <a:extLst>
              <a:ext uri="{FF2B5EF4-FFF2-40B4-BE49-F238E27FC236}">
                <a16:creationId xmlns:a16="http://schemas.microsoft.com/office/drawing/2014/main" id="{68E207A4-AB62-4F35-95CC-D7EB294983D3}"/>
              </a:ext>
            </a:extLst>
          </p:cNvPr>
          <p:cNvSpPr txBox="1"/>
          <p:nvPr/>
        </p:nvSpPr>
        <p:spPr>
          <a:xfrm>
            <a:off x="2562447" y="2371060"/>
            <a:ext cx="2123126" cy="428314"/>
          </a:xfrm>
          <a:prstGeom prst="rect">
            <a:avLst/>
          </a:prstGeom>
          <a:noFill/>
          <a:effectLst/>
        </p:spPr>
        <p:txBody>
          <a:bodyPr wrap="square" lIns="0" tIns="0" rIns="0" bIns="0" rtlCol="0">
            <a:noAutofit/>
          </a:bodyPr>
          <a:lstStyle/>
          <a:p>
            <a:pPr algn="l" eaLnBrk="0" hangingPunct="0"/>
            <a:r>
              <a:rPr lang="en-US" sz="1400" dirty="0">
                <a:ea typeface="+mn-ea"/>
                <a:cs typeface="+mn-cs"/>
              </a:rPr>
              <a:t>Convert and manage geographic data</a:t>
            </a:r>
          </a:p>
        </p:txBody>
      </p:sp>
      <p:sp>
        <p:nvSpPr>
          <p:cNvPr id="35" name="TextBox 34">
            <a:extLst>
              <a:ext uri="{FF2B5EF4-FFF2-40B4-BE49-F238E27FC236}">
                <a16:creationId xmlns:a16="http://schemas.microsoft.com/office/drawing/2014/main" id="{4577B8D1-2D11-4CC8-B9D5-02A44B2F8B50}"/>
              </a:ext>
            </a:extLst>
          </p:cNvPr>
          <p:cNvSpPr txBox="1"/>
          <p:nvPr/>
        </p:nvSpPr>
        <p:spPr>
          <a:xfrm>
            <a:off x="3273990" y="3880923"/>
            <a:ext cx="2123126" cy="294106"/>
          </a:xfrm>
          <a:prstGeom prst="rect">
            <a:avLst/>
          </a:prstGeom>
          <a:noFill/>
          <a:effectLst/>
        </p:spPr>
        <p:txBody>
          <a:bodyPr wrap="square" lIns="0" tIns="0" rIns="0" bIns="0" rtlCol="0">
            <a:noAutofit/>
          </a:bodyPr>
          <a:lstStyle/>
          <a:p>
            <a:pPr algn="l" eaLnBrk="0" hangingPunct="0"/>
            <a:r>
              <a:rPr lang="en-US" sz="1400" dirty="0">
                <a:ea typeface="+mn-ea"/>
                <a:cs typeface="+mn-cs"/>
              </a:rPr>
              <a:t>Automate workflows</a:t>
            </a:r>
          </a:p>
        </p:txBody>
      </p:sp>
      <p:cxnSp>
        <p:nvCxnSpPr>
          <p:cNvPr id="36" name="Straight Connector 35">
            <a:extLst>
              <a:ext uri="{FF2B5EF4-FFF2-40B4-BE49-F238E27FC236}">
                <a16:creationId xmlns:a16="http://schemas.microsoft.com/office/drawing/2014/main" id="{377FA1AC-BB89-4DF5-A35B-4E1BF6F8E88F}"/>
              </a:ext>
            </a:extLst>
          </p:cNvPr>
          <p:cNvCxnSpPr>
            <a:cxnSpLocks/>
          </p:cNvCxnSpPr>
          <p:nvPr/>
        </p:nvCxnSpPr>
        <p:spPr bwMode="auto">
          <a:xfrm>
            <a:off x="3074643" y="3386468"/>
            <a:ext cx="0" cy="1099758"/>
          </a:xfrm>
          <a:prstGeom prst="line">
            <a:avLst/>
          </a:prstGeom>
          <a:noFill/>
          <a:ln w="12700" cap="flat" cmpd="sng" algn="ctr">
            <a:gradFill>
              <a:gsLst>
                <a:gs pos="62000">
                  <a:srgbClr val="74D5B6">
                    <a:alpha val="67000"/>
                  </a:srgbClr>
                </a:gs>
                <a:gs pos="100000">
                  <a:schemeClr val="bg2">
                    <a:lumMod val="60000"/>
                    <a:lumOff val="40000"/>
                    <a:alpha val="0"/>
                  </a:schemeClr>
                </a:gs>
                <a:gs pos="0">
                  <a:schemeClr val="tx2">
                    <a:lumMod val="20000"/>
                    <a:lumOff val="80000"/>
                    <a:alpha val="0"/>
                  </a:schemeClr>
                </a:gs>
                <a:gs pos="19000">
                  <a:srgbClr val="FFC000">
                    <a:alpha val="50000"/>
                  </a:srgbClr>
                </a:gs>
              </a:gsLst>
              <a:lin ang="15000000" scaled="0"/>
            </a:gradFill>
            <a:prstDash val="solid"/>
            <a:round/>
            <a:headEnd type="none" w="med" len="med"/>
            <a:tailEnd type="none" w="med" len="sm"/>
          </a:ln>
          <a:effectLst/>
        </p:spPr>
      </p:cxnSp>
      <p:sp>
        <p:nvSpPr>
          <p:cNvPr id="37" name="TextBox 36">
            <a:extLst>
              <a:ext uri="{FF2B5EF4-FFF2-40B4-BE49-F238E27FC236}">
                <a16:creationId xmlns:a16="http://schemas.microsoft.com/office/drawing/2014/main" id="{D5AB39AA-7B81-4EC8-9B73-1C8A17BA1B5B}"/>
              </a:ext>
            </a:extLst>
          </p:cNvPr>
          <p:cNvSpPr txBox="1"/>
          <p:nvPr/>
        </p:nvSpPr>
        <p:spPr>
          <a:xfrm>
            <a:off x="3060625" y="3144759"/>
            <a:ext cx="2500204" cy="294106"/>
          </a:xfrm>
          <a:prstGeom prst="rect">
            <a:avLst/>
          </a:prstGeom>
          <a:noFill/>
          <a:effectLst/>
        </p:spPr>
        <p:txBody>
          <a:bodyPr wrap="square" lIns="0" tIns="0" rIns="0" bIns="0" rtlCol="0">
            <a:noAutofit/>
          </a:bodyPr>
          <a:lstStyle/>
          <a:p>
            <a:pPr algn="l" eaLnBrk="0" hangingPunct="0"/>
            <a:r>
              <a:rPr lang="en-US" sz="1400" dirty="0"/>
              <a:t>Perform advanced analytics</a:t>
            </a:r>
            <a:endParaRPr lang="en-US" sz="1400" dirty="0">
              <a:ea typeface="+mn-ea"/>
              <a:cs typeface="+mn-cs"/>
            </a:endParaRPr>
          </a:p>
        </p:txBody>
      </p:sp>
      <p:cxnSp>
        <p:nvCxnSpPr>
          <p:cNvPr id="38" name="Straight Connector 37">
            <a:extLst>
              <a:ext uri="{FF2B5EF4-FFF2-40B4-BE49-F238E27FC236}">
                <a16:creationId xmlns:a16="http://schemas.microsoft.com/office/drawing/2014/main" id="{166A0DAA-57AB-4A1E-963C-2B0B3C2B9AD8}"/>
              </a:ext>
            </a:extLst>
          </p:cNvPr>
          <p:cNvCxnSpPr>
            <a:cxnSpLocks/>
          </p:cNvCxnSpPr>
          <p:nvPr/>
        </p:nvCxnSpPr>
        <p:spPr bwMode="auto">
          <a:xfrm>
            <a:off x="2000756" y="3561907"/>
            <a:ext cx="0" cy="782553"/>
          </a:xfrm>
          <a:prstGeom prst="line">
            <a:avLst/>
          </a:prstGeom>
          <a:noFill/>
          <a:ln w="12700" cap="flat" cmpd="sng" algn="ctr">
            <a:gradFill>
              <a:gsLst>
                <a:gs pos="62000">
                  <a:srgbClr val="74D5B6">
                    <a:alpha val="67000"/>
                  </a:srgbClr>
                </a:gs>
                <a:gs pos="100000">
                  <a:schemeClr val="bg2">
                    <a:lumMod val="60000"/>
                    <a:lumOff val="40000"/>
                    <a:alpha val="0"/>
                  </a:schemeClr>
                </a:gs>
                <a:gs pos="0">
                  <a:schemeClr val="tx2">
                    <a:lumMod val="20000"/>
                    <a:lumOff val="80000"/>
                    <a:alpha val="0"/>
                  </a:schemeClr>
                </a:gs>
                <a:gs pos="19000">
                  <a:srgbClr val="FFC000">
                    <a:alpha val="50000"/>
                  </a:srgbClr>
                </a:gs>
              </a:gsLst>
              <a:lin ang="15000000" scaled="0"/>
            </a:gradFill>
            <a:prstDash val="solid"/>
            <a:round/>
            <a:headEnd type="none" w="med" len="med"/>
            <a:tailEnd type="none" w="med" len="sm"/>
          </a:ln>
          <a:effectLst/>
        </p:spPr>
      </p:cxnSp>
      <p:sp>
        <p:nvSpPr>
          <p:cNvPr id="39" name="TextBox 38">
            <a:extLst>
              <a:ext uri="{FF2B5EF4-FFF2-40B4-BE49-F238E27FC236}">
                <a16:creationId xmlns:a16="http://schemas.microsoft.com/office/drawing/2014/main" id="{B608A2A2-7DBB-427A-B046-FA0D6C81ECDF}"/>
              </a:ext>
            </a:extLst>
          </p:cNvPr>
          <p:cNvSpPr txBox="1"/>
          <p:nvPr/>
        </p:nvSpPr>
        <p:spPr>
          <a:xfrm>
            <a:off x="-1" y="3064108"/>
            <a:ext cx="2360491" cy="294106"/>
          </a:xfrm>
          <a:prstGeom prst="rect">
            <a:avLst/>
          </a:prstGeom>
          <a:noFill/>
          <a:effectLst/>
        </p:spPr>
        <p:txBody>
          <a:bodyPr wrap="square" lIns="0" tIns="0" rIns="0" bIns="0" rtlCol="0">
            <a:noAutofit/>
          </a:bodyPr>
          <a:lstStyle/>
          <a:p>
            <a:pPr algn="r" eaLnBrk="0" hangingPunct="0"/>
            <a:r>
              <a:rPr lang="en-US" sz="1400" dirty="0"/>
              <a:t>Build machine and deep learning models</a:t>
            </a:r>
            <a:endParaRPr lang="en-US" sz="1400" dirty="0">
              <a:ea typeface="+mn-ea"/>
              <a:cs typeface="+mn-cs"/>
            </a:endParaRPr>
          </a:p>
        </p:txBody>
      </p:sp>
      <p:pic>
        <p:nvPicPr>
          <p:cNvPr id="40" name="Picture 39">
            <a:extLst>
              <a:ext uri="{FF2B5EF4-FFF2-40B4-BE49-F238E27FC236}">
                <a16:creationId xmlns:a16="http://schemas.microsoft.com/office/drawing/2014/main" id="{B7C55802-D09A-4F57-890E-4FCA58ABBDA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0" y="3813124"/>
            <a:ext cx="4504819" cy="3035975"/>
          </a:xfrm>
          <a:prstGeom prst="rect">
            <a:avLst/>
          </a:prstGeom>
        </p:spPr>
      </p:pic>
    </p:spTree>
    <p:extLst>
      <p:ext uri="{BB962C8B-B14F-4D97-AF65-F5344CB8AC3E}">
        <p14:creationId xmlns:p14="http://schemas.microsoft.com/office/powerpoint/2010/main" val="2231716827"/>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047DA5A-B9EA-44C4-9332-9D73B0A817E9}"/>
              </a:ext>
            </a:extLst>
          </p:cNvPr>
          <p:cNvGrpSpPr/>
          <p:nvPr/>
        </p:nvGrpSpPr>
        <p:grpSpPr>
          <a:xfrm>
            <a:off x="0" y="0"/>
            <a:ext cx="12192000" cy="6858000"/>
            <a:chOff x="0" y="0"/>
            <a:chExt cx="12192000" cy="6858000"/>
          </a:xfrm>
        </p:grpSpPr>
        <p:grpSp>
          <p:nvGrpSpPr>
            <p:cNvPr id="82" name="Group 81">
              <a:extLst>
                <a:ext uri="{FF2B5EF4-FFF2-40B4-BE49-F238E27FC236}">
                  <a16:creationId xmlns:a16="http://schemas.microsoft.com/office/drawing/2014/main" id="{1FD70B8A-ADD1-481E-AB04-F4D2F3E83B9C}"/>
                </a:ext>
              </a:extLst>
            </p:cNvPr>
            <p:cNvGrpSpPr/>
            <p:nvPr/>
          </p:nvGrpSpPr>
          <p:grpSpPr>
            <a:xfrm>
              <a:off x="0" y="0"/>
              <a:ext cx="12192000" cy="6858000"/>
              <a:chOff x="0" y="0"/>
              <a:chExt cx="12192000" cy="6858000"/>
            </a:xfrm>
          </p:grpSpPr>
          <p:sp>
            <p:nvSpPr>
              <p:cNvPr id="100" name="Rectangle 99">
                <a:extLst>
                  <a:ext uri="{FF2B5EF4-FFF2-40B4-BE49-F238E27FC236}">
                    <a16:creationId xmlns:a16="http://schemas.microsoft.com/office/drawing/2014/main" id="{89597F90-26DC-42AA-B659-AFB9F823417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1" name="Picture 100">
                <a:extLst>
                  <a:ext uri="{FF2B5EF4-FFF2-40B4-BE49-F238E27FC236}">
                    <a16:creationId xmlns:a16="http://schemas.microsoft.com/office/drawing/2014/main" id="{37F15FE1-CD80-449A-82AB-8089CBEE788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83" name="Group 82">
              <a:extLst>
                <a:ext uri="{FF2B5EF4-FFF2-40B4-BE49-F238E27FC236}">
                  <a16:creationId xmlns:a16="http://schemas.microsoft.com/office/drawing/2014/main" id="{ECB43F54-B077-4193-BF12-477A38C37A3D}"/>
                </a:ext>
              </a:extLst>
            </p:cNvPr>
            <p:cNvGrpSpPr/>
            <p:nvPr/>
          </p:nvGrpSpPr>
          <p:grpSpPr>
            <a:xfrm>
              <a:off x="208303" y="146055"/>
              <a:ext cx="11731071" cy="6595922"/>
              <a:chOff x="208303" y="146055"/>
              <a:chExt cx="11731071" cy="6595922"/>
            </a:xfrm>
          </p:grpSpPr>
          <p:grpSp>
            <p:nvGrpSpPr>
              <p:cNvPr id="84" name="Group 83">
                <a:extLst>
                  <a:ext uri="{FF2B5EF4-FFF2-40B4-BE49-F238E27FC236}">
                    <a16:creationId xmlns:a16="http://schemas.microsoft.com/office/drawing/2014/main" id="{71C8A56C-0D4D-47AD-B7A5-8C289CD2E96F}"/>
                  </a:ext>
                </a:extLst>
              </p:cNvPr>
              <p:cNvGrpSpPr/>
              <p:nvPr/>
            </p:nvGrpSpPr>
            <p:grpSpPr>
              <a:xfrm>
                <a:off x="11604987" y="146055"/>
                <a:ext cx="334387" cy="435843"/>
                <a:chOff x="11604987" y="146055"/>
                <a:chExt cx="334387" cy="435843"/>
              </a:xfrm>
            </p:grpSpPr>
            <p:grpSp>
              <p:nvGrpSpPr>
                <p:cNvPr id="92" name="Group 91">
                  <a:extLst>
                    <a:ext uri="{FF2B5EF4-FFF2-40B4-BE49-F238E27FC236}">
                      <a16:creationId xmlns:a16="http://schemas.microsoft.com/office/drawing/2014/main" id="{85AB47AE-DCD2-46FE-AC30-2BA4F4C6B2FC}"/>
                    </a:ext>
                  </a:extLst>
                </p:cNvPr>
                <p:cNvGrpSpPr>
                  <a:grpSpLocks noChangeAspect="1"/>
                </p:cNvGrpSpPr>
                <p:nvPr/>
              </p:nvGrpSpPr>
              <p:grpSpPr>
                <a:xfrm>
                  <a:off x="11770125" y="399018"/>
                  <a:ext cx="169249" cy="182880"/>
                  <a:chOff x="7310041" y="760941"/>
                  <a:chExt cx="1043386" cy="1127422"/>
                </a:xfrm>
              </p:grpSpPr>
              <p:sp>
                <p:nvSpPr>
                  <p:cNvPr id="97" name="Freeform 33">
                    <a:extLst>
                      <a:ext uri="{FF2B5EF4-FFF2-40B4-BE49-F238E27FC236}">
                        <a16:creationId xmlns:a16="http://schemas.microsoft.com/office/drawing/2014/main" id="{75515D87-CE4C-4AA6-9BD5-2481BDD20F0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8" name="Rectangle 97">
                    <a:extLst>
                      <a:ext uri="{FF2B5EF4-FFF2-40B4-BE49-F238E27FC236}">
                        <a16:creationId xmlns:a16="http://schemas.microsoft.com/office/drawing/2014/main" id="{46AC2A48-5032-4FD1-B6E2-295513447F7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9" name="Rectangle 98">
                    <a:extLst>
                      <a:ext uri="{FF2B5EF4-FFF2-40B4-BE49-F238E27FC236}">
                        <a16:creationId xmlns:a16="http://schemas.microsoft.com/office/drawing/2014/main" id="{64EA3853-B55C-4B56-98B0-ABFD234B099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93" name="Group 92">
                  <a:extLst>
                    <a:ext uri="{FF2B5EF4-FFF2-40B4-BE49-F238E27FC236}">
                      <a16:creationId xmlns:a16="http://schemas.microsoft.com/office/drawing/2014/main" id="{74175340-3C03-4DAD-AD5E-01CFF4A41874}"/>
                    </a:ext>
                  </a:extLst>
                </p:cNvPr>
                <p:cNvGrpSpPr>
                  <a:grpSpLocks noChangeAspect="1"/>
                </p:cNvGrpSpPr>
                <p:nvPr/>
              </p:nvGrpSpPr>
              <p:grpSpPr>
                <a:xfrm>
                  <a:off x="11604987" y="146055"/>
                  <a:ext cx="73152" cy="73152"/>
                  <a:chOff x="7310041" y="760941"/>
                  <a:chExt cx="1043386" cy="1127422"/>
                </a:xfrm>
              </p:grpSpPr>
              <p:sp>
                <p:nvSpPr>
                  <p:cNvPr id="94" name="Freeform 30">
                    <a:extLst>
                      <a:ext uri="{FF2B5EF4-FFF2-40B4-BE49-F238E27FC236}">
                        <a16:creationId xmlns:a16="http://schemas.microsoft.com/office/drawing/2014/main" id="{92258D10-16AC-41DE-A118-52CF4A9DD6B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5" name="Rectangle 94">
                    <a:extLst>
                      <a:ext uri="{FF2B5EF4-FFF2-40B4-BE49-F238E27FC236}">
                        <a16:creationId xmlns:a16="http://schemas.microsoft.com/office/drawing/2014/main" id="{80962138-EE7A-4E31-952B-EA6098770BD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96" name="Rectangle 95">
                    <a:extLst>
                      <a:ext uri="{FF2B5EF4-FFF2-40B4-BE49-F238E27FC236}">
                        <a16:creationId xmlns:a16="http://schemas.microsoft.com/office/drawing/2014/main" id="{CFBD0EA9-3C9C-4C3C-93D7-0CC3625D3D2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85" name="Group 84">
                <a:extLst>
                  <a:ext uri="{FF2B5EF4-FFF2-40B4-BE49-F238E27FC236}">
                    <a16:creationId xmlns:a16="http://schemas.microsoft.com/office/drawing/2014/main" id="{7B6283DB-0AD6-4954-B71E-E5B447EC570E}"/>
                  </a:ext>
                </a:extLst>
              </p:cNvPr>
              <p:cNvGrpSpPr/>
              <p:nvPr/>
            </p:nvGrpSpPr>
            <p:grpSpPr>
              <a:xfrm>
                <a:off x="208303" y="5787704"/>
                <a:ext cx="437544" cy="389381"/>
                <a:chOff x="9178262" y="1315181"/>
                <a:chExt cx="437544" cy="389381"/>
              </a:xfrm>
            </p:grpSpPr>
            <p:pic>
              <p:nvPicPr>
                <p:cNvPr id="90" name="Picture 89">
                  <a:extLst>
                    <a:ext uri="{FF2B5EF4-FFF2-40B4-BE49-F238E27FC236}">
                      <a16:creationId xmlns:a16="http://schemas.microsoft.com/office/drawing/2014/main" id="{96049597-197E-4BE7-BF66-20E0DF470B2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91" name="Picture 90">
                  <a:extLst>
                    <a:ext uri="{FF2B5EF4-FFF2-40B4-BE49-F238E27FC236}">
                      <a16:creationId xmlns:a16="http://schemas.microsoft.com/office/drawing/2014/main" id="{0B995AE4-AED1-4756-8B75-DD6AF38C4B9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86" name="Group 85">
                <a:extLst>
                  <a:ext uri="{FF2B5EF4-FFF2-40B4-BE49-F238E27FC236}">
                    <a16:creationId xmlns:a16="http://schemas.microsoft.com/office/drawing/2014/main" id="{B7DDD9EE-51CD-4605-8155-67F739BA310E}"/>
                  </a:ext>
                </a:extLst>
              </p:cNvPr>
              <p:cNvGrpSpPr/>
              <p:nvPr/>
            </p:nvGrpSpPr>
            <p:grpSpPr>
              <a:xfrm>
                <a:off x="250899" y="6421937"/>
                <a:ext cx="669934" cy="274320"/>
                <a:chOff x="9445759" y="1430242"/>
                <a:chExt cx="669934" cy="274320"/>
              </a:xfrm>
            </p:grpSpPr>
            <p:pic>
              <p:nvPicPr>
                <p:cNvPr id="88" name="Picture 87">
                  <a:extLst>
                    <a:ext uri="{FF2B5EF4-FFF2-40B4-BE49-F238E27FC236}">
                      <a16:creationId xmlns:a16="http://schemas.microsoft.com/office/drawing/2014/main" id="{9F48EF5F-2BFA-473C-B01F-FBDDC95F7FD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89" name="Picture 88">
                  <a:extLst>
                    <a:ext uri="{FF2B5EF4-FFF2-40B4-BE49-F238E27FC236}">
                      <a16:creationId xmlns:a16="http://schemas.microsoft.com/office/drawing/2014/main" id="{F60CAA4B-4E6C-4283-A499-61DB9825F04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87" name="Picture 86">
                <a:extLst>
                  <a:ext uri="{FF2B5EF4-FFF2-40B4-BE49-F238E27FC236}">
                    <a16:creationId xmlns:a16="http://schemas.microsoft.com/office/drawing/2014/main" id="{96CB3389-9AAA-4E65-AE15-D3C1DF8E9E6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80" name="Rectangle: Rounded Corners 79">
            <a:extLst>
              <a:ext uri="{FF2B5EF4-FFF2-40B4-BE49-F238E27FC236}">
                <a16:creationId xmlns:a16="http://schemas.microsoft.com/office/drawing/2014/main" id="{70F96684-DD77-492F-A196-2E6F0A7689C4}"/>
              </a:ext>
            </a:extLst>
          </p:cNvPr>
          <p:cNvSpPr/>
          <p:nvPr/>
        </p:nvSpPr>
        <p:spPr bwMode="auto">
          <a:xfrm>
            <a:off x="10229265" y="1515266"/>
            <a:ext cx="1691443" cy="2905494"/>
          </a:xfrm>
          <a:prstGeom prst="roundRect">
            <a:avLst/>
          </a:prstGeom>
          <a:gradFill flip="none" rotWithShape="1">
            <a:gsLst>
              <a:gs pos="0">
                <a:schemeClr val="accent4">
                  <a:alpha val="55000"/>
                </a:schemeClr>
              </a:gs>
              <a:gs pos="100000">
                <a:schemeClr val="accent4">
                  <a:alpha val="25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37" name="Title 11">
            <a:extLst>
              <a:ext uri="{FF2B5EF4-FFF2-40B4-BE49-F238E27FC236}">
                <a16:creationId xmlns:a16="http://schemas.microsoft.com/office/drawing/2014/main" id="{CC526985-5FEB-4183-B6D9-EBE0CB54F65B}"/>
              </a:ext>
            </a:extLst>
          </p:cNvPr>
          <p:cNvSpPr txBox="1">
            <a:spLocks/>
          </p:cNvSpPr>
          <p:nvPr/>
        </p:nvSpPr>
        <p:spPr>
          <a:xfrm>
            <a:off x="6395912" y="5025951"/>
            <a:ext cx="4290081" cy="72560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Ink Free" panose="03080402000500000000" pitchFamily="66" charset="0"/>
              </a:rPr>
              <a:t>Share your workflows</a:t>
            </a:r>
          </a:p>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Ink Free" panose="03080402000500000000" pitchFamily="66" charset="0"/>
              </a:rPr>
              <a:t>and tell your story</a:t>
            </a:r>
          </a:p>
        </p:txBody>
      </p:sp>
      <p:pic>
        <p:nvPicPr>
          <p:cNvPr id="38" name="Picture 37">
            <a:extLst>
              <a:ext uri="{FF2B5EF4-FFF2-40B4-BE49-F238E27FC236}">
                <a16:creationId xmlns:a16="http://schemas.microsoft.com/office/drawing/2014/main" id="{8DFB7B1B-9DF3-4FE2-B7D7-79750227DB8B}"/>
              </a:ext>
            </a:extLst>
          </p:cNvPr>
          <p:cNvPicPr>
            <a:picLocks noChangeAspect="1"/>
          </p:cNvPicPr>
          <p:nvPr/>
        </p:nvPicPr>
        <p:blipFill rotWithShape="1">
          <a:blip r:embed="rId6">
            <a:alphaModFix amt="20000"/>
          </a:blip>
          <a:srcRect l="2222" t="14183" r="85886" b="16574"/>
          <a:stretch/>
        </p:blipFill>
        <p:spPr>
          <a:xfrm>
            <a:off x="346127" y="1725461"/>
            <a:ext cx="1744849" cy="1828800"/>
          </a:xfrm>
          <a:prstGeom prst="rect">
            <a:avLst/>
          </a:prstGeom>
        </p:spPr>
      </p:pic>
      <p:pic>
        <p:nvPicPr>
          <p:cNvPr id="39" name="Picture 38">
            <a:extLst>
              <a:ext uri="{FF2B5EF4-FFF2-40B4-BE49-F238E27FC236}">
                <a16:creationId xmlns:a16="http://schemas.microsoft.com/office/drawing/2014/main" id="{D3A3BF60-E7F8-4BB8-96E0-D32E9204840C}"/>
              </a:ext>
            </a:extLst>
          </p:cNvPr>
          <p:cNvPicPr>
            <a:picLocks noChangeAspect="1"/>
          </p:cNvPicPr>
          <p:nvPr/>
        </p:nvPicPr>
        <p:blipFill rotWithShape="1">
          <a:blip r:embed="rId6">
            <a:alphaModFix amt="20000"/>
          </a:blip>
          <a:srcRect l="25978" t="14183" r="62536" b="16574"/>
          <a:stretch/>
        </p:blipFill>
        <p:spPr>
          <a:xfrm>
            <a:off x="2045246" y="1725461"/>
            <a:ext cx="1685276" cy="1828800"/>
          </a:xfrm>
          <a:prstGeom prst="rect">
            <a:avLst/>
          </a:prstGeom>
        </p:spPr>
      </p:pic>
      <p:pic>
        <p:nvPicPr>
          <p:cNvPr id="40" name="Picture 39">
            <a:extLst>
              <a:ext uri="{FF2B5EF4-FFF2-40B4-BE49-F238E27FC236}">
                <a16:creationId xmlns:a16="http://schemas.microsoft.com/office/drawing/2014/main" id="{90BD3BD8-B4DA-4FA3-B4E6-CC96A0528D5D}"/>
              </a:ext>
            </a:extLst>
          </p:cNvPr>
          <p:cNvPicPr>
            <a:picLocks noChangeAspect="1"/>
          </p:cNvPicPr>
          <p:nvPr/>
        </p:nvPicPr>
        <p:blipFill rotWithShape="1">
          <a:blip r:embed="rId6">
            <a:alphaModFix amt="20000"/>
          </a:blip>
          <a:srcRect l="14607" t="14183" r="73907" b="16574"/>
          <a:stretch/>
        </p:blipFill>
        <p:spPr>
          <a:xfrm>
            <a:off x="3676916" y="1725461"/>
            <a:ext cx="1685276" cy="1828800"/>
          </a:xfrm>
          <a:prstGeom prst="rect">
            <a:avLst/>
          </a:prstGeom>
        </p:spPr>
      </p:pic>
      <p:pic>
        <p:nvPicPr>
          <p:cNvPr id="41" name="Picture 40">
            <a:extLst>
              <a:ext uri="{FF2B5EF4-FFF2-40B4-BE49-F238E27FC236}">
                <a16:creationId xmlns:a16="http://schemas.microsoft.com/office/drawing/2014/main" id="{B316E198-22D4-4C37-B6A4-C3DB8AB6AB5F}"/>
              </a:ext>
            </a:extLst>
          </p:cNvPr>
          <p:cNvPicPr>
            <a:picLocks noChangeAspect="1"/>
          </p:cNvPicPr>
          <p:nvPr/>
        </p:nvPicPr>
        <p:blipFill rotWithShape="1">
          <a:blip r:embed="rId6">
            <a:alphaModFix amt="20000"/>
          </a:blip>
          <a:srcRect l="36938" t="14183" r="51576" b="16574"/>
          <a:stretch/>
        </p:blipFill>
        <p:spPr>
          <a:xfrm>
            <a:off x="5306426" y="1725461"/>
            <a:ext cx="1685276" cy="1828800"/>
          </a:xfrm>
          <a:prstGeom prst="rect">
            <a:avLst/>
          </a:prstGeom>
        </p:spPr>
      </p:pic>
      <p:pic>
        <p:nvPicPr>
          <p:cNvPr id="42" name="Picture 41">
            <a:extLst>
              <a:ext uri="{FF2B5EF4-FFF2-40B4-BE49-F238E27FC236}">
                <a16:creationId xmlns:a16="http://schemas.microsoft.com/office/drawing/2014/main" id="{500CC714-6F62-44E4-BC12-C19348482D14}"/>
              </a:ext>
            </a:extLst>
          </p:cNvPr>
          <p:cNvPicPr>
            <a:picLocks noChangeAspect="1"/>
          </p:cNvPicPr>
          <p:nvPr/>
        </p:nvPicPr>
        <p:blipFill rotWithShape="1">
          <a:blip r:embed="rId6">
            <a:alphaModFix amt="20000"/>
          </a:blip>
          <a:srcRect l="73219" t="14008" r="15295" b="16750"/>
          <a:stretch/>
        </p:blipFill>
        <p:spPr>
          <a:xfrm>
            <a:off x="6959276" y="1725461"/>
            <a:ext cx="1685276" cy="1828800"/>
          </a:xfrm>
          <a:prstGeom prst="rect">
            <a:avLst/>
          </a:prstGeom>
        </p:spPr>
      </p:pic>
      <p:pic>
        <p:nvPicPr>
          <p:cNvPr id="43" name="Picture 42">
            <a:extLst>
              <a:ext uri="{FF2B5EF4-FFF2-40B4-BE49-F238E27FC236}">
                <a16:creationId xmlns:a16="http://schemas.microsoft.com/office/drawing/2014/main" id="{FD899F40-83B4-4C05-B444-CCC6F31EC841}"/>
              </a:ext>
            </a:extLst>
          </p:cNvPr>
          <p:cNvPicPr>
            <a:picLocks noChangeAspect="1"/>
          </p:cNvPicPr>
          <p:nvPr/>
        </p:nvPicPr>
        <p:blipFill rotWithShape="1">
          <a:blip r:embed="rId6">
            <a:alphaModFix amt="20000"/>
          </a:blip>
          <a:srcRect l="60971" t="14183" r="27543" b="16574"/>
          <a:stretch/>
        </p:blipFill>
        <p:spPr>
          <a:xfrm>
            <a:off x="8539488" y="1725461"/>
            <a:ext cx="1685276" cy="1828800"/>
          </a:xfrm>
          <a:prstGeom prst="rect">
            <a:avLst/>
          </a:prstGeom>
        </p:spPr>
      </p:pic>
      <p:pic>
        <p:nvPicPr>
          <p:cNvPr id="44" name="Picture 43">
            <a:extLst>
              <a:ext uri="{FF2B5EF4-FFF2-40B4-BE49-F238E27FC236}">
                <a16:creationId xmlns:a16="http://schemas.microsoft.com/office/drawing/2014/main" id="{84B43A47-2BE9-4E72-8670-5BC6F4F41985}"/>
              </a:ext>
            </a:extLst>
          </p:cNvPr>
          <p:cNvPicPr>
            <a:picLocks noChangeAspect="1"/>
          </p:cNvPicPr>
          <p:nvPr/>
        </p:nvPicPr>
        <p:blipFill rotWithShape="1">
          <a:blip r:embed="rId6">
            <a:alphaModFix amt="20000"/>
          </a:blip>
          <a:srcRect l="84702" t="14183" r="3812" b="16574"/>
          <a:stretch/>
        </p:blipFill>
        <p:spPr>
          <a:xfrm>
            <a:off x="10210570" y="1725461"/>
            <a:ext cx="1685276" cy="1828800"/>
          </a:xfrm>
          <a:prstGeom prst="rect">
            <a:avLst/>
          </a:prstGeom>
        </p:spPr>
      </p:pic>
      <p:pic>
        <p:nvPicPr>
          <p:cNvPr id="45" name="Graphic 44">
            <a:extLst>
              <a:ext uri="{FF2B5EF4-FFF2-40B4-BE49-F238E27FC236}">
                <a16:creationId xmlns:a16="http://schemas.microsoft.com/office/drawing/2014/main" id="{293C9B5D-7D61-411F-AD10-EBAA26F66443}"/>
              </a:ext>
            </a:extLst>
          </p:cNvPr>
          <p:cNvPicPr>
            <a:picLocks noChangeAspect="1"/>
          </p:cNvPicPr>
          <p:nvPr/>
        </p:nvPicPr>
        <p:blipFill>
          <a:blip r:embed="rId7">
            <a:alphaModFix amt="20000"/>
            <a:extLst>
              <a:ext uri="{96DAC541-7B7A-43D3-8B79-37D633B846F1}">
                <asvg:svgBlip xmlns:asvg="http://schemas.microsoft.com/office/drawing/2016/SVG/main" r:embed="rId8"/>
              </a:ext>
            </a:extLst>
          </a:blip>
          <a:stretch>
            <a:fillRect/>
          </a:stretch>
        </p:blipFill>
        <p:spPr>
          <a:xfrm>
            <a:off x="912279" y="2320288"/>
            <a:ext cx="659418" cy="659418"/>
          </a:xfrm>
          <a:prstGeom prst="rect">
            <a:avLst/>
          </a:prstGeom>
        </p:spPr>
      </p:pic>
      <p:pic>
        <p:nvPicPr>
          <p:cNvPr id="46" name="Graphic 45">
            <a:extLst>
              <a:ext uri="{FF2B5EF4-FFF2-40B4-BE49-F238E27FC236}">
                <a16:creationId xmlns:a16="http://schemas.microsoft.com/office/drawing/2014/main" id="{7DFBC55F-CA42-4A88-A4EA-466DE413EE90}"/>
              </a:ext>
            </a:extLst>
          </p:cNvPr>
          <p:cNvPicPr>
            <a:picLocks noChangeAspect="1"/>
          </p:cNvPicPr>
          <p:nvPr/>
        </p:nvPicPr>
        <p:blipFill>
          <a:blip r:embed="rId9">
            <a:alphaModFix amt="20000"/>
            <a:extLst>
              <a:ext uri="{96DAC541-7B7A-43D3-8B79-37D633B846F1}">
                <asvg:svgBlip xmlns:asvg="http://schemas.microsoft.com/office/drawing/2016/SVG/main" r:embed="rId10"/>
              </a:ext>
            </a:extLst>
          </a:blip>
          <a:stretch>
            <a:fillRect/>
          </a:stretch>
        </p:blipFill>
        <p:spPr>
          <a:xfrm>
            <a:off x="5797831" y="2320288"/>
            <a:ext cx="659418" cy="659418"/>
          </a:xfrm>
          <a:prstGeom prst="rect">
            <a:avLst/>
          </a:prstGeom>
        </p:spPr>
      </p:pic>
      <p:pic>
        <p:nvPicPr>
          <p:cNvPr id="47" name="Graphic 46">
            <a:extLst>
              <a:ext uri="{FF2B5EF4-FFF2-40B4-BE49-F238E27FC236}">
                <a16:creationId xmlns:a16="http://schemas.microsoft.com/office/drawing/2014/main" id="{6ACD636B-B877-4609-864A-E04A6338BE58}"/>
              </a:ext>
            </a:extLst>
          </p:cNvPr>
          <p:cNvPicPr>
            <a:picLocks noChangeAspect="1"/>
          </p:cNvPicPr>
          <p:nvPr/>
        </p:nvPicPr>
        <p:blipFill>
          <a:blip r:embed="rId11">
            <a:alphaModFix amt="20000"/>
            <a:extLst>
              <a:ext uri="{96DAC541-7B7A-43D3-8B79-37D633B846F1}">
                <asvg:svgBlip xmlns:asvg="http://schemas.microsoft.com/office/drawing/2016/SVG/main" r:embed="rId12"/>
              </a:ext>
            </a:extLst>
          </a:blip>
          <a:stretch>
            <a:fillRect/>
          </a:stretch>
        </p:blipFill>
        <p:spPr>
          <a:xfrm>
            <a:off x="10714476" y="2320289"/>
            <a:ext cx="659418" cy="659418"/>
          </a:xfrm>
          <a:prstGeom prst="rect">
            <a:avLst/>
          </a:prstGeom>
        </p:spPr>
      </p:pic>
      <p:pic>
        <p:nvPicPr>
          <p:cNvPr id="48" name="Graphic 47">
            <a:extLst>
              <a:ext uri="{FF2B5EF4-FFF2-40B4-BE49-F238E27FC236}">
                <a16:creationId xmlns:a16="http://schemas.microsoft.com/office/drawing/2014/main" id="{39DEC6CB-0697-47BF-A9FD-BE6E897E20F2}"/>
              </a:ext>
            </a:extLst>
          </p:cNvPr>
          <p:cNvPicPr>
            <a:picLocks noChangeAspect="1"/>
          </p:cNvPicPr>
          <p:nvPr/>
        </p:nvPicPr>
        <p:blipFill>
          <a:blip r:embed="rId13">
            <a:alphaModFix amt="20000"/>
            <a:extLst>
              <a:ext uri="{96DAC541-7B7A-43D3-8B79-37D633B846F1}">
                <asvg:svgBlip xmlns:asvg="http://schemas.microsoft.com/office/drawing/2016/SVG/main" r:embed="rId14"/>
              </a:ext>
            </a:extLst>
          </a:blip>
          <a:stretch>
            <a:fillRect/>
          </a:stretch>
        </p:blipFill>
        <p:spPr>
          <a:xfrm>
            <a:off x="7380461" y="2310152"/>
            <a:ext cx="659418" cy="659418"/>
          </a:xfrm>
          <a:prstGeom prst="rect">
            <a:avLst/>
          </a:prstGeom>
        </p:spPr>
      </p:pic>
      <p:pic>
        <p:nvPicPr>
          <p:cNvPr id="49" name="Graphic 48">
            <a:extLst>
              <a:ext uri="{FF2B5EF4-FFF2-40B4-BE49-F238E27FC236}">
                <a16:creationId xmlns:a16="http://schemas.microsoft.com/office/drawing/2014/main" id="{11DEE803-09D3-498D-B0AC-5F955300CF7A}"/>
              </a:ext>
            </a:extLst>
          </p:cNvPr>
          <p:cNvPicPr>
            <a:picLocks noChangeAspect="1"/>
          </p:cNvPicPr>
          <p:nvPr/>
        </p:nvPicPr>
        <p:blipFill>
          <a:blip r:embed="rId15">
            <a:alphaModFix amt="20000"/>
            <a:extLst>
              <a:ext uri="{96DAC541-7B7A-43D3-8B79-37D633B846F1}">
                <asvg:svgBlip xmlns:asvg="http://schemas.microsoft.com/office/drawing/2016/SVG/main" r:embed="rId16"/>
              </a:ext>
            </a:extLst>
          </a:blip>
          <a:stretch>
            <a:fillRect/>
          </a:stretch>
        </p:blipFill>
        <p:spPr>
          <a:xfrm>
            <a:off x="8992960" y="2310152"/>
            <a:ext cx="659418" cy="659418"/>
          </a:xfrm>
          <a:prstGeom prst="rect">
            <a:avLst/>
          </a:prstGeom>
        </p:spPr>
      </p:pic>
      <p:pic>
        <p:nvPicPr>
          <p:cNvPr id="50" name="Graphic 49">
            <a:extLst>
              <a:ext uri="{FF2B5EF4-FFF2-40B4-BE49-F238E27FC236}">
                <a16:creationId xmlns:a16="http://schemas.microsoft.com/office/drawing/2014/main" id="{277CD4EA-2D51-4EDB-8BDE-7DF163A41FD1}"/>
              </a:ext>
            </a:extLst>
          </p:cNvPr>
          <p:cNvPicPr>
            <a:picLocks noChangeAspect="1"/>
          </p:cNvPicPr>
          <p:nvPr/>
        </p:nvPicPr>
        <p:blipFill>
          <a:blip r:embed="rId17">
            <a:alphaModFix amt="20000"/>
            <a:extLst>
              <a:ext uri="{96DAC541-7B7A-43D3-8B79-37D633B846F1}">
                <asvg:svgBlip xmlns:asvg="http://schemas.microsoft.com/office/drawing/2016/SVG/main" r:embed="rId18"/>
              </a:ext>
            </a:extLst>
          </a:blip>
          <a:stretch>
            <a:fillRect/>
          </a:stretch>
        </p:blipFill>
        <p:spPr>
          <a:xfrm>
            <a:off x="4191007" y="2344079"/>
            <a:ext cx="659418" cy="659418"/>
          </a:xfrm>
          <a:prstGeom prst="rect">
            <a:avLst/>
          </a:prstGeom>
        </p:spPr>
      </p:pic>
      <p:pic>
        <p:nvPicPr>
          <p:cNvPr id="51" name="Graphic 50">
            <a:extLst>
              <a:ext uri="{FF2B5EF4-FFF2-40B4-BE49-F238E27FC236}">
                <a16:creationId xmlns:a16="http://schemas.microsoft.com/office/drawing/2014/main" id="{1C280440-00C8-4B44-B332-F9C20F0D8C7A}"/>
              </a:ext>
            </a:extLst>
          </p:cNvPr>
          <p:cNvPicPr>
            <a:picLocks noChangeAspect="1"/>
          </p:cNvPicPr>
          <p:nvPr/>
        </p:nvPicPr>
        <p:blipFill>
          <a:blip r:embed="rId19">
            <a:alphaModFix amt="20000"/>
            <a:extLst>
              <a:ext uri="{96DAC541-7B7A-43D3-8B79-37D633B846F1}">
                <asvg:svgBlip xmlns:asvg="http://schemas.microsoft.com/office/drawing/2016/SVG/main" r:embed="rId20"/>
              </a:ext>
            </a:extLst>
          </a:blip>
          <a:stretch>
            <a:fillRect/>
          </a:stretch>
        </p:blipFill>
        <p:spPr>
          <a:xfrm>
            <a:off x="2529646" y="2320288"/>
            <a:ext cx="659418" cy="659418"/>
          </a:xfrm>
          <a:prstGeom prst="rect">
            <a:avLst/>
          </a:prstGeom>
        </p:spPr>
      </p:pic>
      <p:grpSp>
        <p:nvGrpSpPr>
          <p:cNvPr id="52" name="Group 51">
            <a:extLst>
              <a:ext uri="{FF2B5EF4-FFF2-40B4-BE49-F238E27FC236}">
                <a16:creationId xmlns:a16="http://schemas.microsoft.com/office/drawing/2014/main" id="{67C260F2-C50E-4779-9588-43F165F5104C}"/>
              </a:ext>
            </a:extLst>
          </p:cNvPr>
          <p:cNvGrpSpPr/>
          <p:nvPr/>
        </p:nvGrpSpPr>
        <p:grpSpPr>
          <a:xfrm>
            <a:off x="343294" y="1725461"/>
            <a:ext cx="1744849" cy="2292774"/>
            <a:chOff x="263164" y="2480673"/>
            <a:chExt cx="1744849" cy="2292774"/>
          </a:xfrm>
        </p:grpSpPr>
        <p:pic>
          <p:nvPicPr>
            <p:cNvPr id="53" name="Picture 52">
              <a:extLst>
                <a:ext uri="{FF2B5EF4-FFF2-40B4-BE49-F238E27FC236}">
                  <a16:creationId xmlns:a16="http://schemas.microsoft.com/office/drawing/2014/main" id="{3616EE1C-A70E-47A2-94CB-7076289F4E2C}"/>
                </a:ext>
              </a:extLst>
            </p:cNvPr>
            <p:cNvPicPr>
              <a:picLocks noChangeAspect="1"/>
            </p:cNvPicPr>
            <p:nvPr/>
          </p:nvPicPr>
          <p:blipFill rotWithShape="1">
            <a:blip r:embed="rId6">
              <a:alphaModFix amt="60000"/>
            </a:blip>
            <a:srcRect l="2222" t="14183" r="85886" b="16574"/>
            <a:stretch/>
          </p:blipFill>
          <p:spPr>
            <a:xfrm>
              <a:off x="263164" y="2480673"/>
              <a:ext cx="1744849" cy="1828800"/>
            </a:xfrm>
            <a:prstGeom prst="rect">
              <a:avLst/>
            </a:prstGeom>
          </p:spPr>
        </p:pic>
        <p:pic>
          <p:nvPicPr>
            <p:cNvPr id="54" name="Graphic 4">
              <a:extLst>
                <a:ext uri="{FF2B5EF4-FFF2-40B4-BE49-F238E27FC236}">
                  <a16:creationId xmlns:a16="http://schemas.microsoft.com/office/drawing/2014/main" id="{698DF0F8-A4BC-4AB9-BE58-A7E36A6C1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316" y="3075500"/>
              <a:ext cx="659418" cy="659418"/>
            </a:xfrm>
            <a:prstGeom prst="rect">
              <a:avLst/>
            </a:prstGeom>
          </p:spPr>
        </p:pic>
        <p:sp>
          <p:nvSpPr>
            <p:cNvPr id="55" name="TextBox 29">
              <a:extLst>
                <a:ext uri="{FF2B5EF4-FFF2-40B4-BE49-F238E27FC236}">
                  <a16:creationId xmlns:a16="http://schemas.microsoft.com/office/drawing/2014/main" id="{940BF7E4-2A7C-4E9B-9977-68E0C8086922}"/>
                </a:ext>
              </a:extLst>
            </p:cNvPr>
            <p:cNvSpPr txBox="1"/>
            <p:nvPr/>
          </p:nvSpPr>
          <p:spPr>
            <a:xfrm>
              <a:off x="320346"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Engineering</a:t>
              </a:r>
            </a:p>
          </p:txBody>
        </p:sp>
      </p:grpSp>
      <p:grpSp>
        <p:nvGrpSpPr>
          <p:cNvPr id="56" name="Group 55">
            <a:extLst>
              <a:ext uri="{FF2B5EF4-FFF2-40B4-BE49-F238E27FC236}">
                <a16:creationId xmlns:a16="http://schemas.microsoft.com/office/drawing/2014/main" id="{179DDE9E-B5CB-457B-B2EC-5B19AAFBCAB3}"/>
              </a:ext>
            </a:extLst>
          </p:cNvPr>
          <p:cNvGrpSpPr/>
          <p:nvPr/>
        </p:nvGrpSpPr>
        <p:grpSpPr>
          <a:xfrm>
            <a:off x="2042413" y="1725461"/>
            <a:ext cx="1685276" cy="2292774"/>
            <a:chOff x="1962283" y="2480673"/>
            <a:chExt cx="1685276" cy="2292774"/>
          </a:xfrm>
        </p:grpSpPr>
        <p:pic>
          <p:nvPicPr>
            <p:cNvPr id="57" name="Picture 56">
              <a:extLst>
                <a:ext uri="{FF2B5EF4-FFF2-40B4-BE49-F238E27FC236}">
                  <a16:creationId xmlns:a16="http://schemas.microsoft.com/office/drawing/2014/main" id="{B6483F09-842D-435C-A7EE-C8DC7B908BDE}"/>
                </a:ext>
              </a:extLst>
            </p:cNvPr>
            <p:cNvPicPr>
              <a:picLocks noChangeAspect="1"/>
            </p:cNvPicPr>
            <p:nvPr/>
          </p:nvPicPr>
          <p:blipFill rotWithShape="1">
            <a:blip r:embed="rId6">
              <a:alphaModFix amt="60000"/>
            </a:blip>
            <a:srcRect l="25978" t="14183" r="62536" b="16574"/>
            <a:stretch/>
          </p:blipFill>
          <p:spPr>
            <a:xfrm>
              <a:off x="1962283" y="2480673"/>
              <a:ext cx="1685276" cy="1828800"/>
            </a:xfrm>
            <a:prstGeom prst="rect">
              <a:avLst/>
            </a:prstGeom>
          </p:spPr>
        </p:pic>
        <p:pic>
          <p:nvPicPr>
            <p:cNvPr id="58" name="Graphic 16">
              <a:extLst>
                <a:ext uri="{FF2B5EF4-FFF2-40B4-BE49-F238E27FC236}">
                  <a16:creationId xmlns:a16="http://schemas.microsoft.com/office/drawing/2014/main" id="{D035641D-4EA6-417B-B883-96714E1442A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46683" y="3075500"/>
              <a:ext cx="659418" cy="659418"/>
            </a:xfrm>
            <a:prstGeom prst="rect">
              <a:avLst/>
            </a:prstGeom>
          </p:spPr>
        </p:pic>
        <p:sp>
          <p:nvSpPr>
            <p:cNvPr id="59" name="TextBox 30">
              <a:extLst>
                <a:ext uri="{FF2B5EF4-FFF2-40B4-BE49-F238E27FC236}">
                  <a16:creationId xmlns:a16="http://schemas.microsoft.com/office/drawing/2014/main" id="{B180455B-B866-4711-B836-531C2A841762}"/>
                </a:ext>
              </a:extLst>
            </p:cNvPr>
            <p:cNvSpPr txBox="1"/>
            <p:nvPr/>
          </p:nvSpPr>
          <p:spPr>
            <a:xfrm>
              <a:off x="2033692"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Visualization</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Exploration</a:t>
              </a:r>
            </a:p>
          </p:txBody>
        </p:sp>
      </p:grpSp>
      <p:grpSp>
        <p:nvGrpSpPr>
          <p:cNvPr id="60" name="Group 59">
            <a:extLst>
              <a:ext uri="{FF2B5EF4-FFF2-40B4-BE49-F238E27FC236}">
                <a16:creationId xmlns:a16="http://schemas.microsoft.com/office/drawing/2014/main" id="{4BDAEAF8-C3B7-4976-AB29-02190FB5E865}"/>
              </a:ext>
            </a:extLst>
          </p:cNvPr>
          <p:cNvGrpSpPr/>
          <p:nvPr/>
        </p:nvGrpSpPr>
        <p:grpSpPr>
          <a:xfrm>
            <a:off x="3674083" y="1725461"/>
            <a:ext cx="1685276" cy="2292774"/>
            <a:chOff x="3593953" y="2480673"/>
            <a:chExt cx="1685276" cy="2292774"/>
          </a:xfrm>
        </p:grpSpPr>
        <p:pic>
          <p:nvPicPr>
            <p:cNvPr id="61" name="Picture 60">
              <a:extLst>
                <a:ext uri="{FF2B5EF4-FFF2-40B4-BE49-F238E27FC236}">
                  <a16:creationId xmlns:a16="http://schemas.microsoft.com/office/drawing/2014/main" id="{1E3616A0-59FE-47F8-ADCB-D16C25DC160E}"/>
                </a:ext>
              </a:extLst>
            </p:cNvPr>
            <p:cNvPicPr>
              <a:picLocks noChangeAspect="1"/>
            </p:cNvPicPr>
            <p:nvPr/>
          </p:nvPicPr>
          <p:blipFill rotWithShape="1">
            <a:blip r:embed="rId6">
              <a:alphaModFix amt="60000"/>
            </a:blip>
            <a:srcRect l="14607" t="14183" r="73907" b="16574"/>
            <a:stretch/>
          </p:blipFill>
          <p:spPr>
            <a:xfrm>
              <a:off x="3593953" y="2480673"/>
              <a:ext cx="1685276" cy="1828800"/>
            </a:xfrm>
            <a:prstGeom prst="rect">
              <a:avLst/>
            </a:prstGeom>
          </p:spPr>
        </p:pic>
        <p:pic>
          <p:nvPicPr>
            <p:cNvPr id="62" name="Graphic 14">
              <a:extLst>
                <a:ext uri="{FF2B5EF4-FFF2-40B4-BE49-F238E27FC236}">
                  <a16:creationId xmlns:a16="http://schemas.microsoft.com/office/drawing/2014/main" id="{D44D488D-6230-4748-B41F-1F2DC6E51B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8044" y="3099291"/>
              <a:ext cx="659418" cy="659418"/>
            </a:xfrm>
            <a:prstGeom prst="rect">
              <a:avLst/>
            </a:prstGeom>
          </p:spPr>
        </p:pic>
        <p:sp>
          <p:nvSpPr>
            <p:cNvPr id="63" name="TextBox 31">
              <a:extLst>
                <a:ext uri="{FF2B5EF4-FFF2-40B4-BE49-F238E27FC236}">
                  <a16:creationId xmlns:a16="http://schemas.microsoft.com/office/drawing/2014/main" id="{1BFF3643-98D6-4EBB-91FA-E177DA0E3760}"/>
                </a:ext>
              </a:extLst>
            </p:cNvPr>
            <p:cNvSpPr txBox="1"/>
            <p:nvPr/>
          </p:nvSpPr>
          <p:spPr>
            <a:xfrm>
              <a:off x="365507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Spatial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Analysis</a:t>
              </a:r>
            </a:p>
          </p:txBody>
        </p:sp>
      </p:grpSp>
      <p:grpSp>
        <p:nvGrpSpPr>
          <p:cNvPr id="64" name="Group 63">
            <a:extLst>
              <a:ext uri="{FF2B5EF4-FFF2-40B4-BE49-F238E27FC236}">
                <a16:creationId xmlns:a16="http://schemas.microsoft.com/office/drawing/2014/main" id="{9CC72E91-8022-48D3-9C5E-BCE637088ABE}"/>
              </a:ext>
            </a:extLst>
          </p:cNvPr>
          <p:cNvGrpSpPr/>
          <p:nvPr/>
        </p:nvGrpSpPr>
        <p:grpSpPr>
          <a:xfrm>
            <a:off x="5303593" y="1725461"/>
            <a:ext cx="1685276" cy="2292774"/>
            <a:chOff x="5223463" y="2480673"/>
            <a:chExt cx="1685276" cy="2292774"/>
          </a:xfrm>
        </p:grpSpPr>
        <p:pic>
          <p:nvPicPr>
            <p:cNvPr id="65" name="Picture 64">
              <a:extLst>
                <a:ext uri="{FF2B5EF4-FFF2-40B4-BE49-F238E27FC236}">
                  <a16:creationId xmlns:a16="http://schemas.microsoft.com/office/drawing/2014/main" id="{3F266C61-46D0-468E-B2E9-01D97D9AE8E1}"/>
                </a:ext>
              </a:extLst>
            </p:cNvPr>
            <p:cNvPicPr>
              <a:picLocks noChangeAspect="1"/>
            </p:cNvPicPr>
            <p:nvPr/>
          </p:nvPicPr>
          <p:blipFill rotWithShape="1">
            <a:blip r:embed="rId6">
              <a:alphaModFix amt="60000"/>
            </a:blip>
            <a:srcRect l="36938" t="14183" r="51576" b="16574"/>
            <a:stretch/>
          </p:blipFill>
          <p:spPr>
            <a:xfrm>
              <a:off x="5223463" y="2480673"/>
              <a:ext cx="1685276" cy="1828800"/>
            </a:xfrm>
            <a:prstGeom prst="rect">
              <a:avLst/>
            </a:prstGeom>
          </p:spPr>
        </p:pic>
        <p:pic>
          <p:nvPicPr>
            <p:cNvPr id="66" name="Graphic 6">
              <a:extLst>
                <a:ext uri="{FF2B5EF4-FFF2-40B4-BE49-F238E27FC236}">
                  <a16:creationId xmlns:a16="http://schemas.microsoft.com/office/drawing/2014/main" id="{853CD25B-24FA-4C85-B66E-B6CEB76B05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4868" y="3075500"/>
              <a:ext cx="659418" cy="659418"/>
            </a:xfrm>
            <a:prstGeom prst="rect">
              <a:avLst/>
            </a:prstGeom>
          </p:spPr>
        </p:pic>
        <p:sp>
          <p:nvSpPr>
            <p:cNvPr id="67" name="TextBox 32">
              <a:extLst>
                <a:ext uri="{FF2B5EF4-FFF2-40B4-BE49-F238E27FC236}">
                  <a16:creationId xmlns:a16="http://schemas.microsoft.com/office/drawing/2014/main" id="{BC98DEAB-EC50-445B-AC02-D47E43340303}"/>
                </a:ext>
              </a:extLst>
            </p:cNvPr>
            <p:cNvSpPr txBox="1"/>
            <p:nvPr/>
          </p:nvSpPr>
          <p:spPr>
            <a:xfrm>
              <a:off x="532243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Machine Learning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venirNext LT Pro Regular"/>
                  <a:ea typeface="+mn-ea"/>
                  <a:cs typeface="+mn-cs"/>
                </a:rPr>
                <a:t>&amp; AI</a:t>
              </a:r>
            </a:p>
          </p:txBody>
        </p:sp>
      </p:grpSp>
      <p:grpSp>
        <p:nvGrpSpPr>
          <p:cNvPr id="68" name="Group 67">
            <a:extLst>
              <a:ext uri="{FF2B5EF4-FFF2-40B4-BE49-F238E27FC236}">
                <a16:creationId xmlns:a16="http://schemas.microsoft.com/office/drawing/2014/main" id="{6EAF8D84-04F8-49A0-BA7D-D75303E91B6F}"/>
              </a:ext>
            </a:extLst>
          </p:cNvPr>
          <p:cNvGrpSpPr/>
          <p:nvPr/>
        </p:nvGrpSpPr>
        <p:grpSpPr>
          <a:xfrm>
            <a:off x="6956443" y="1725461"/>
            <a:ext cx="1685276" cy="2292774"/>
            <a:chOff x="6876313" y="2480673"/>
            <a:chExt cx="1685276" cy="2292774"/>
          </a:xfrm>
        </p:grpSpPr>
        <p:pic>
          <p:nvPicPr>
            <p:cNvPr id="69" name="Picture 68">
              <a:extLst>
                <a:ext uri="{FF2B5EF4-FFF2-40B4-BE49-F238E27FC236}">
                  <a16:creationId xmlns:a16="http://schemas.microsoft.com/office/drawing/2014/main" id="{8AF91C62-0947-41A5-8B8C-6522E8BB2D24}"/>
                </a:ext>
              </a:extLst>
            </p:cNvPr>
            <p:cNvPicPr>
              <a:picLocks noChangeAspect="1"/>
            </p:cNvPicPr>
            <p:nvPr/>
          </p:nvPicPr>
          <p:blipFill rotWithShape="1">
            <a:blip r:embed="rId6">
              <a:alphaModFix amt="60000"/>
            </a:blip>
            <a:srcRect l="73219" t="14008" r="15295" b="16750"/>
            <a:stretch/>
          </p:blipFill>
          <p:spPr>
            <a:xfrm>
              <a:off x="6876313" y="2480673"/>
              <a:ext cx="1685276" cy="1828800"/>
            </a:xfrm>
            <a:prstGeom prst="rect">
              <a:avLst/>
            </a:prstGeom>
          </p:spPr>
        </p:pic>
        <p:pic>
          <p:nvPicPr>
            <p:cNvPr id="70" name="Graphic 10">
              <a:extLst>
                <a:ext uri="{FF2B5EF4-FFF2-40B4-BE49-F238E27FC236}">
                  <a16:creationId xmlns:a16="http://schemas.microsoft.com/office/drawing/2014/main" id="{DB0C708C-334B-44DB-8539-DDC8B9520F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97498" y="3065364"/>
              <a:ext cx="659418" cy="659418"/>
            </a:xfrm>
            <a:prstGeom prst="rect">
              <a:avLst/>
            </a:prstGeom>
          </p:spPr>
        </p:pic>
        <p:sp>
          <p:nvSpPr>
            <p:cNvPr id="71" name="TextBox 33">
              <a:extLst>
                <a:ext uri="{FF2B5EF4-FFF2-40B4-BE49-F238E27FC236}">
                  <a16:creationId xmlns:a16="http://schemas.microsoft.com/office/drawing/2014/main" id="{56FE59DA-E2AD-46F8-8E92-D55ACB7B411E}"/>
                </a:ext>
              </a:extLst>
            </p:cNvPr>
            <p:cNvSpPr txBox="1"/>
            <p:nvPr/>
          </p:nvSpPr>
          <p:spPr>
            <a:xfrm>
              <a:off x="6933994"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Big Data</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Analytics</a:t>
              </a:r>
            </a:p>
          </p:txBody>
        </p:sp>
      </p:grpSp>
      <p:grpSp>
        <p:nvGrpSpPr>
          <p:cNvPr id="72" name="Group 71">
            <a:extLst>
              <a:ext uri="{FF2B5EF4-FFF2-40B4-BE49-F238E27FC236}">
                <a16:creationId xmlns:a16="http://schemas.microsoft.com/office/drawing/2014/main" id="{BF3D4EEF-638F-4FC2-BE75-329F7C7C2B02}"/>
              </a:ext>
            </a:extLst>
          </p:cNvPr>
          <p:cNvGrpSpPr/>
          <p:nvPr/>
        </p:nvGrpSpPr>
        <p:grpSpPr>
          <a:xfrm>
            <a:off x="8536655" y="1725461"/>
            <a:ext cx="1685276" cy="2292774"/>
            <a:chOff x="8456525" y="2480673"/>
            <a:chExt cx="1685276" cy="2292774"/>
          </a:xfrm>
        </p:grpSpPr>
        <p:pic>
          <p:nvPicPr>
            <p:cNvPr id="73" name="Picture 72">
              <a:extLst>
                <a:ext uri="{FF2B5EF4-FFF2-40B4-BE49-F238E27FC236}">
                  <a16:creationId xmlns:a16="http://schemas.microsoft.com/office/drawing/2014/main" id="{70D9448E-C7D5-42FC-85E4-65852B3D1D24}"/>
                </a:ext>
              </a:extLst>
            </p:cNvPr>
            <p:cNvPicPr>
              <a:picLocks noChangeAspect="1"/>
            </p:cNvPicPr>
            <p:nvPr/>
          </p:nvPicPr>
          <p:blipFill rotWithShape="1">
            <a:blip r:embed="rId6">
              <a:alphaModFix amt="60000"/>
            </a:blip>
            <a:srcRect l="60971" t="14183" r="27543" b="16574"/>
            <a:stretch/>
          </p:blipFill>
          <p:spPr>
            <a:xfrm>
              <a:off x="8456525" y="2480673"/>
              <a:ext cx="1685276" cy="1828800"/>
            </a:xfrm>
            <a:prstGeom prst="rect">
              <a:avLst/>
            </a:prstGeom>
          </p:spPr>
        </p:pic>
        <p:pic>
          <p:nvPicPr>
            <p:cNvPr id="74" name="Graphic 12">
              <a:extLst>
                <a:ext uri="{FF2B5EF4-FFF2-40B4-BE49-F238E27FC236}">
                  <a16:creationId xmlns:a16="http://schemas.microsoft.com/office/drawing/2014/main" id="{7D037C76-4D37-498F-A458-15EEF0519E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09997" y="3065364"/>
              <a:ext cx="659418" cy="659418"/>
            </a:xfrm>
            <a:prstGeom prst="rect">
              <a:avLst/>
            </a:prstGeom>
          </p:spPr>
        </p:pic>
        <p:sp>
          <p:nvSpPr>
            <p:cNvPr id="75" name="TextBox 34">
              <a:extLst>
                <a:ext uri="{FF2B5EF4-FFF2-40B4-BE49-F238E27FC236}">
                  <a16:creationId xmlns:a16="http://schemas.microsoft.com/office/drawing/2014/main" id="{345573B3-544D-42F0-BE32-87E3F27B3076}"/>
                </a:ext>
              </a:extLst>
            </p:cNvPr>
            <p:cNvSpPr txBox="1"/>
            <p:nvPr/>
          </p:nvSpPr>
          <p:spPr>
            <a:xfrm>
              <a:off x="8532348"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Modeling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Scripting</a:t>
              </a:r>
            </a:p>
          </p:txBody>
        </p:sp>
      </p:grpSp>
      <p:grpSp>
        <p:nvGrpSpPr>
          <p:cNvPr id="76" name="Group 75">
            <a:extLst>
              <a:ext uri="{FF2B5EF4-FFF2-40B4-BE49-F238E27FC236}">
                <a16:creationId xmlns:a16="http://schemas.microsoft.com/office/drawing/2014/main" id="{D32093FF-B65B-4B02-A1DC-E1646C65DBEE}"/>
              </a:ext>
            </a:extLst>
          </p:cNvPr>
          <p:cNvGrpSpPr/>
          <p:nvPr/>
        </p:nvGrpSpPr>
        <p:grpSpPr>
          <a:xfrm>
            <a:off x="10207737" y="1725461"/>
            <a:ext cx="1688109" cy="2292774"/>
            <a:chOff x="10127607" y="2480673"/>
            <a:chExt cx="1688109" cy="2292774"/>
          </a:xfrm>
        </p:grpSpPr>
        <p:pic>
          <p:nvPicPr>
            <p:cNvPr id="77" name="Picture 76">
              <a:extLst>
                <a:ext uri="{FF2B5EF4-FFF2-40B4-BE49-F238E27FC236}">
                  <a16:creationId xmlns:a16="http://schemas.microsoft.com/office/drawing/2014/main" id="{185744ED-771C-46C1-9E37-14154EB1FF44}"/>
                </a:ext>
              </a:extLst>
            </p:cNvPr>
            <p:cNvPicPr>
              <a:picLocks noChangeAspect="1"/>
            </p:cNvPicPr>
            <p:nvPr/>
          </p:nvPicPr>
          <p:blipFill rotWithShape="1">
            <a:blip r:embed="rId6">
              <a:alphaModFix amt="60000"/>
            </a:blip>
            <a:srcRect l="84702" t="14183" r="3812" b="16574"/>
            <a:stretch/>
          </p:blipFill>
          <p:spPr>
            <a:xfrm>
              <a:off x="10127607" y="2480673"/>
              <a:ext cx="1685276" cy="1828800"/>
            </a:xfrm>
            <a:prstGeom prst="rect">
              <a:avLst/>
            </a:prstGeom>
          </p:spPr>
        </p:pic>
        <p:pic>
          <p:nvPicPr>
            <p:cNvPr id="78" name="Graphic 8">
              <a:extLst>
                <a:ext uri="{FF2B5EF4-FFF2-40B4-BE49-F238E27FC236}">
                  <a16:creationId xmlns:a16="http://schemas.microsoft.com/office/drawing/2014/main" id="{861FBFF5-73C4-4857-A0C8-DFD2BD1CE9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1513" y="3075501"/>
              <a:ext cx="659418" cy="659418"/>
            </a:xfrm>
            <a:prstGeom prst="rect">
              <a:avLst/>
            </a:prstGeom>
          </p:spPr>
        </p:pic>
        <p:sp>
          <p:nvSpPr>
            <p:cNvPr id="79" name="TextBox 35">
              <a:extLst>
                <a:ext uri="{FF2B5EF4-FFF2-40B4-BE49-F238E27FC236}">
                  <a16:creationId xmlns:a16="http://schemas.microsoft.com/office/drawing/2014/main" id="{2E31A177-B9EC-4FE1-975A-6C27B3C41225}"/>
                </a:ext>
              </a:extLst>
            </p:cNvPr>
            <p:cNvSpPr txBox="1"/>
            <p:nvPr/>
          </p:nvSpPr>
          <p:spPr>
            <a:xfrm>
              <a:off x="10324529" y="4302347"/>
              <a:ext cx="1491187" cy="471100"/>
            </a:xfrm>
            <a:prstGeom prst="rect">
              <a:avLst/>
            </a:prstGeom>
            <a:noFill/>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Sharing</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venirNext LT Pro Regular"/>
                  <a:ea typeface="+mn-ea"/>
                  <a:cs typeface="+mn-cs"/>
                </a:rPr>
                <a:t>&amp; Collaboration</a:t>
              </a:r>
            </a:p>
          </p:txBody>
        </p:sp>
      </p:grpSp>
      <p:pic>
        <p:nvPicPr>
          <p:cNvPr id="3" name="Picture 2">
            <a:extLst>
              <a:ext uri="{FF2B5EF4-FFF2-40B4-BE49-F238E27FC236}">
                <a16:creationId xmlns:a16="http://schemas.microsoft.com/office/drawing/2014/main" id="{EBB2CC19-1409-4CA5-A7E3-A50C1571FFE3}"/>
              </a:ext>
            </a:extLst>
          </p:cNvPr>
          <p:cNvPicPr>
            <a:picLocks noChangeAspect="1"/>
          </p:cNvPicPr>
          <p:nvPr/>
        </p:nvPicPr>
        <p:blipFill>
          <a:blip r:embed="rId21">
            <a:lum bright="70000" contrast="-70000"/>
          </a:blip>
          <a:stretch>
            <a:fillRect/>
          </a:stretch>
        </p:blipFill>
        <p:spPr>
          <a:xfrm rot="5400000" flipH="1" flipV="1">
            <a:off x="10644535" y="4603352"/>
            <a:ext cx="998968" cy="864751"/>
          </a:xfrm>
          <a:prstGeom prst="rect">
            <a:avLst/>
          </a:prstGeom>
        </p:spPr>
      </p:pic>
    </p:spTree>
    <p:extLst>
      <p:ext uri="{BB962C8B-B14F-4D97-AF65-F5344CB8AC3E}">
        <p14:creationId xmlns:p14="http://schemas.microsoft.com/office/powerpoint/2010/main" val="4132281929"/>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3" name="Group 1042">
            <a:extLst>
              <a:ext uri="{FF2B5EF4-FFF2-40B4-BE49-F238E27FC236}">
                <a16:creationId xmlns:a16="http://schemas.microsoft.com/office/drawing/2014/main" id="{9279094A-50BA-41E3-A5AC-48D76E6699E9}"/>
              </a:ext>
            </a:extLst>
          </p:cNvPr>
          <p:cNvGrpSpPr/>
          <p:nvPr/>
        </p:nvGrpSpPr>
        <p:grpSpPr>
          <a:xfrm>
            <a:off x="0" y="0"/>
            <a:ext cx="12192000" cy="6858000"/>
            <a:chOff x="0" y="0"/>
            <a:chExt cx="12192000" cy="6858000"/>
          </a:xfrm>
        </p:grpSpPr>
        <p:grpSp>
          <p:nvGrpSpPr>
            <p:cNvPr id="1044" name="Group 1043">
              <a:extLst>
                <a:ext uri="{FF2B5EF4-FFF2-40B4-BE49-F238E27FC236}">
                  <a16:creationId xmlns:a16="http://schemas.microsoft.com/office/drawing/2014/main" id="{8FE442EC-1D7C-404C-9DD0-AB041D5BB65D}"/>
                </a:ext>
              </a:extLst>
            </p:cNvPr>
            <p:cNvGrpSpPr/>
            <p:nvPr/>
          </p:nvGrpSpPr>
          <p:grpSpPr>
            <a:xfrm>
              <a:off x="0" y="0"/>
              <a:ext cx="12192000" cy="6858000"/>
              <a:chOff x="0" y="0"/>
              <a:chExt cx="12192000" cy="6858000"/>
            </a:xfrm>
          </p:grpSpPr>
          <p:sp>
            <p:nvSpPr>
              <p:cNvPr id="1062" name="Rectangle 1061">
                <a:extLst>
                  <a:ext uri="{FF2B5EF4-FFF2-40B4-BE49-F238E27FC236}">
                    <a16:creationId xmlns:a16="http://schemas.microsoft.com/office/drawing/2014/main" id="{27E06F67-1079-48C5-B6DE-F52DEB36B403}"/>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63" name="Picture 1062">
                <a:extLst>
                  <a:ext uri="{FF2B5EF4-FFF2-40B4-BE49-F238E27FC236}">
                    <a16:creationId xmlns:a16="http://schemas.microsoft.com/office/drawing/2014/main" id="{5485911A-4A5A-4CCA-8E58-42D09BB4028B}"/>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045" name="Group 1044">
              <a:extLst>
                <a:ext uri="{FF2B5EF4-FFF2-40B4-BE49-F238E27FC236}">
                  <a16:creationId xmlns:a16="http://schemas.microsoft.com/office/drawing/2014/main" id="{04A64A64-9AFF-4E35-AC17-0FB635B8A7AB}"/>
                </a:ext>
              </a:extLst>
            </p:cNvPr>
            <p:cNvGrpSpPr/>
            <p:nvPr/>
          </p:nvGrpSpPr>
          <p:grpSpPr>
            <a:xfrm>
              <a:off x="208303" y="146055"/>
              <a:ext cx="11731071" cy="6595922"/>
              <a:chOff x="208303" y="146055"/>
              <a:chExt cx="11731071" cy="6595922"/>
            </a:xfrm>
          </p:grpSpPr>
          <p:grpSp>
            <p:nvGrpSpPr>
              <p:cNvPr id="1046" name="Group 1045">
                <a:extLst>
                  <a:ext uri="{FF2B5EF4-FFF2-40B4-BE49-F238E27FC236}">
                    <a16:creationId xmlns:a16="http://schemas.microsoft.com/office/drawing/2014/main" id="{368F453C-8189-4E24-A837-5354448B62C4}"/>
                  </a:ext>
                </a:extLst>
              </p:cNvPr>
              <p:cNvGrpSpPr/>
              <p:nvPr/>
            </p:nvGrpSpPr>
            <p:grpSpPr>
              <a:xfrm>
                <a:off x="11604987" y="146055"/>
                <a:ext cx="334387" cy="435843"/>
                <a:chOff x="11604987" y="146055"/>
                <a:chExt cx="334387" cy="435843"/>
              </a:xfrm>
            </p:grpSpPr>
            <p:grpSp>
              <p:nvGrpSpPr>
                <p:cNvPr id="1054" name="Group 1053">
                  <a:extLst>
                    <a:ext uri="{FF2B5EF4-FFF2-40B4-BE49-F238E27FC236}">
                      <a16:creationId xmlns:a16="http://schemas.microsoft.com/office/drawing/2014/main" id="{E260AB73-FBCF-43F3-B5D9-86C9884C47F4}"/>
                    </a:ext>
                  </a:extLst>
                </p:cNvPr>
                <p:cNvGrpSpPr>
                  <a:grpSpLocks noChangeAspect="1"/>
                </p:cNvGrpSpPr>
                <p:nvPr/>
              </p:nvGrpSpPr>
              <p:grpSpPr>
                <a:xfrm>
                  <a:off x="11770125" y="399018"/>
                  <a:ext cx="169249" cy="182880"/>
                  <a:chOff x="7310041" y="760941"/>
                  <a:chExt cx="1043386" cy="1127422"/>
                </a:xfrm>
              </p:grpSpPr>
              <p:sp>
                <p:nvSpPr>
                  <p:cNvPr id="1059" name="Freeform 33">
                    <a:extLst>
                      <a:ext uri="{FF2B5EF4-FFF2-40B4-BE49-F238E27FC236}">
                        <a16:creationId xmlns:a16="http://schemas.microsoft.com/office/drawing/2014/main" id="{A08264CA-2901-4FE2-B3BB-3F93EF48456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60" name="Rectangle 1059">
                    <a:extLst>
                      <a:ext uri="{FF2B5EF4-FFF2-40B4-BE49-F238E27FC236}">
                        <a16:creationId xmlns:a16="http://schemas.microsoft.com/office/drawing/2014/main" id="{FD762666-A0D2-4A22-8220-30C5BF415EE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61" name="Rectangle 1060">
                    <a:extLst>
                      <a:ext uri="{FF2B5EF4-FFF2-40B4-BE49-F238E27FC236}">
                        <a16:creationId xmlns:a16="http://schemas.microsoft.com/office/drawing/2014/main" id="{09981E00-3E81-467F-A5D7-35D6E4A0E94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055" name="Group 1054">
                  <a:extLst>
                    <a:ext uri="{FF2B5EF4-FFF2-40B4-BE49-F238E27FC236}">
                      <a16:creationId xmlns:a16="http://schemas.microsoft.com/office/drawing/2014/main" id="{3F0589AA-32BA-4D01-8AD5-4526CCADF5DE}"/>
                    </a:ext>
                  </a:extLst>
                </p:cNvPr>
                <p:cNvGrpSpPr>
                  <a:grpSpLocks noChangeAspect="1"/>
                </p:cNvGrpSpPr>
                <p:nvPr/>
              </p:nvGrpSpPr>
              <p:grpSpPr>
                <a:xfrm>
                  <a:off x="11604987" y="146055"/>
                  <a:ext cx="73152" cy="73152"/>
                  <a:chOff x="7310041" y="760941"/>
                  <a:chExt cx="1043386" cy="1127422"/>
                </a:xfrm>
              </p:grpSpPr>
              <p:sp>
                <p:nvSpPr>
                  <p:cNvPr id="1056" name="Freeform 30">
                    <a:extLst>
                      <a:ext uri="{FF2B5EF4-FFF2-40B4-BE49-F238E27FC236}">
                        <a16:creationId xmlns:a16="http://schemas.microsoft.com/office/drawing/2014/main" id="{0238C97B-E416-4D41-A581-9F9064A6E86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57" name="Rectangle 1056">
                    <a:extLst>
                      <a:ext uri="{FF2B5EF4-FFF2-40B4-BE49-F238E27FC236}">
                        <a16:creationId xmlns:a16="http://schemas.microsoft.com/office/drawing/2014/main" id="{2D9E78FB-539F-4B3B-9423-ECE5656348C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58" name="Rectangle 1057">
                    <a:extLst>
                      <a:ext uri="{FF2B5EF4-FFF2-40B4-BE49-F238E27FC236}">
                        <a16:creationId xmlns:a16="http://schemas.microsoft.com/office/drawing/2014/main" id="{C1F7114E-CBE7-4327-A6D4-38D4880FF78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047" name="Group 1046">
                <a:extLst>
                  <a:ext uri="{FF2B5EF4-FFF2-40B4-BE49-F238E27FC236}">
                    <a16:creationId xmlns:a16="http://schemas.microsoft.com/office/drawing/2014/main" id="{38412496-A125-449E-B237-C5BAE3253969}"/>
                  </a:ext>
                </a:extLst>
              </p:cNvPr>
              <p:cNvGrpSpPr/>
              <p:nvPr/>
            </p:nvGrpSpPr>
            <p:grpSpPr>
              <a:xfrm>
                <a:off x="208303" y="5787704"/>
                <a:ext cx="437544" cy="389381"/>
                <a:chOff x="9178262" y="1315181"/>
                <a:chExt cx="437544" cy="389381"/>
              </a:xfrm>
            </p:grpSpPr>
            <p:pic>
              <p:nvPicPr>
                <p:cNvPr id="1052" name="Picture 1051">
                  <a:extLst>
                    <a:ext uri="{FF2B5EF4-FFF2-40B4-BE49-F238E27FC236}">
                      <a16:creationId xmlns:a16="http://schemas.microsoft.com/office/drawing/2014/main" id="{B8A97D10-F4A2-4E45-92BB-C853623C680E}"/>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053" name="Picture 1052">
                  <a:extLst>
                    <a:ext uri="{FF2B5EF4-FFF2-40B4-BE49-F238E27FC236}">
                      <a16:creationId xmlns:a16="http://schemas.microsoft.com/office/drawing/2014/main" id="{A94EA1FB-DD5A-4AA1-B5F1-A00E0D7DB5B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048" name="Group 1047">
                <a:extLst>
                  <a:ext uri="{FF2B5EF4-FFF2-40B4-BE49-F238E27FC236}">
                    <a16:creationId xmlns:a16="http://schemas.microsoft.com/office/drawing/2014/main" id="{24BD254E-3A9B-4276-B493-0F0EF6D1B4DA}"/>
                  </a:ext>
                </a:extLst>
              </p:cNvPr>
              <p:cNvGrpSpPr/>
              <p:nvPr/>
            </p:nvGrpSpPr>
            <p:grpSpPr>
              <a:xfrm>
                <a:off x="250899" y="6421937"/>
                <a:ext cx="669934" cy="274320"/>
                <a:chOff x="9445759" y="1430242"/>
                <a:chExt cx="669934" cy="274320"/>
              </a:xfrm>
            </p:grpSpPr>
            <p:pic>
              <p:nvPicPr>
                <p:cNvPr id="1050" name="Picture 1049">
                  <a:extLst>
                    <a:ext uri="{FF2B5EF4-FFF2-40B4-BE49-F238E27FC236}">
                      <a16:creationId xmlns:a16="http://schemas.microsoft.com/office/drawing/2014/main" id="{F6A451CC-38ED-422D-B461-2EBC0D478436}"/>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051" name="Picture 1050">
                  <a:extLst>
                    <a:ext uri="{FF2B5EF4-FFF2-40B4-BE49-F238E27FC236}">
                      <a16:creationId xmlns:a16="http://schemas.microsoft.com/office/drawing/2014/main" id="{CBB9CBEE-3A13-496E-BB87-35C232D75A2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049" name="Picture 1048">
                <a:extLst>
                  <a:ext uri="{FF2B5EF4-FFF2-40B4-BE49-F238E27FC236}">
                    <a16:creationId xmlns:a16="http://schemas.microsoft.com/office/drawing/2014/main" id="{55AF16ED-AA6A-4356-9ED3-79D5DA15FA3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4" name="Title 3">
            <a:extLst>
              <a:ext uri="{FF2B5EF4-FFF2-40B4-BE49-F238E27FC236}">
                <a16:creationId xmlns:a16="http://schemas.microsoft.com/office/drawing/2014/main" id="{1B232648-DBE1-4FA8-8378-2A1470BACD43}"/>
              </a:ext>
            </a:extLst>
          </p:cNvPr>
          <p:cNvSpPr>
            <a:spLocks noGrp="1"/>
          </p:cNvSpPr>
          <p:nvPr>
            <p:ph type="title"/>
          </p:nvPr>
        </p:nvSpPr>
        <p:spPr>
          <a:xfrm>
            <a:off x="713434" y="682625"/>
            <a:ext cx="10570262" cy="369332"/>
          </a:xfrm>
        </p:spPr>
        <p:txBody>
          <a:bodyPr/>
          <a:lstStyle/>
          <a:p>
            <a:r>
              <a:rPr lang="en-US" dirty="0">
                <a:latin typeface="Arial (headings)"/>
              </a:rPr>
              <a:t>Analysis driving action through storytelling</a:t>
            </a:r>
          </a:p>
        </p:txBody>
      </p:sp>
      <p:grpSp>
        <p:nvGrpSpPr>
          <p:cNvPr id="1037" name="Group 1036">
            <a:extLst>
              <a:ext uri="{FF2B5EF4-FFF2-40B4-BE49-F238E27FC236}">
                <a16:creationId xmlns:a16="http://schemas.microsoft.com/office/drawing/2014/main" id="{54B42599-08A5-42EF-83F9-0D4EAF49C57A}"/>
              </a:ext>
            </a:extLst>
          </p:cNvPr>
          <p:cNvGrpSpPr/>
          <p:nvPr/>
        </p:nvGrpSpPr>
        <p:grpSpPr>
          <a:xfrm>
            <a:off x="2011375" y="1614434"/>
            <a:ext cx="8298888" cy="4889852"/>
            <a:chOff x="2665784" y="1944621"/>
            <a:chExt cx="6545823" cy="3668798"/>
          </a:xfrm>
        </p:grpSpPr>
        <p:pic>
          <p:nvPicPr>
            <p:cNvPr id="26" name="Picture 25">
              <a:extLst>
                <a:ext uri="{FF2B5EF4-FFF2-40B4-BE49-F238E27FC236}">
                  <a16:creationId xmlns:a16="http://schemas.microsoft.com/office/drawing/2014/main" id="{4CEE121E-FA65-4CA6-8F28-F7A4D902FF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72826" y="2369379"/>
              <a:ext cx="1654560" cy="1030555"/>
            </a:xfrm>
            <a:prstGeom prst="rect">
              <a:avLst/>
            </a:prstGeom>
            <a:ln>
              <a:noFill/>
            </a:ln>
            <a:effectLst>
              <a:outerShdw blurRad="127000" sx="106000" sy="106000" algn="ctr" rotWithShape="0">
                <a:prstClr val="black">
                  <a:alpha val="19000"/>
                </a:prstClr>
              </a:outerShdw>
            </a:effectLst>
          </p:spPr>
        </p:pic>
        <p:pic>
          <p:nvPicPr>
            <p:cNvPr id="19" name="Picture 18" descr="A close up of a map&#10;&#10;Description generated with very high confidence">
              <a:extLst>
                <a:ext uri="{FF2B5EF4-FFF2-40B4-BE49-F238E27FC236}">
                  <a16:creationId xmlns:a16="http://schemas.microsoft.com/office/drawing/2014/main" id="{F422264C-92AB-48F4-968B-28ACFC06DF3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3246" y="1944621"/>
              <a:ext cx="1904331" cy="1158161"/>
            </a:xfrm>
            <a:prstGeom prst="rect">
              <a:avLst/>
            </a:prstGeom>
            <a:ln>
              <a:noFill/>
            </a:ln>
            <a:effectLst>
              <a:outerShdw blurRad="127000" sx="106000" sy="106000" algn="ctr" rotWithShape="0">
                <a:prstClr val="black">
                  <a:alpha val="19000"/>
                </a:prstClr>
              </a:outerShdw>
            </a:effectLst>
          </p:spPr>
        </p:pic>
        <p:grpSp>
          <p:nvGrpSpPr>
            <p:cNvPr id="20" name="Group 19">
              <a:extLst>
                <a:ext uri="{FF2B5EF4-FFF2-40B4-BE49-F238E27FC236}">
                  <a16:creationId xmlns:a16="http://schemas.microsoft.com/office/drawing/2014/main" id="{DDA7C9F1-C5E1-4F6B-9330-B6BEB3E63B9B}"/>
                </a:ext>
              </a:extLst>
            </p:cNvPr>
            <p:cNvGrpSpPr/>
            <p:nvPr/>
          </p:nvGrpSpPr>
          <p:grpSpPr>
            <a:xfrm>
              <a:off x="4058824" y="3049436"/>
              <a:ext cx="1389649" cy="1081741"/>
              <a:chOff x="1873250" y="3111566"/>
              <a:chExt cx="1651280" cy="1285401"/>
            </a:xfrm>
          </p:grpSpPr>
          <p:pic>
            <p:nvPicPr>
              <p:cNvPr id="21" name="Picture 20" descr="A person in a striped shirt&#10;&#10;Description generated with high confidence">
                <a:extLst>
                  <a:ext uri="{FF2B5EF4-FFF2-40B4-BE49-F238E27FC236}">
                    <a16:creationId xmlns:a16="http://schemas.microsoft.com/office/drawing/2014/main" id="{21E89506-1038-4355-AA48-9034D50364F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22095"/>
              <a:stretch/>
            </p:blipFill>
            <p:spPr>
              <a:xfrm>
                <a:off x="1877961" y="3111566"/>
                <a:ext cx="1646569" cy="1285401"/>
              </a:xfrm>
              <a:prstGeom prst="rect">
                <a:avLst/>
              </a:prstGeom>
              <a:ln>
                <a:noFill/>
              </a:ln>
              <a:effectLst>
                <a:outerShdw blurRad="127000" sx="106000" sy="106000" algn="ctr" rotWithShape="0">
                  <a:prstClr val="black">
                    <a:alpha val="19000"/>
                  </a:prstClr>
                </a:outerShdw>
              </a:effectLst>
            </p:spPr>
          </p:pic>
          <p:pic>
            <p:nvPicPr>
              <p:cNvPr id="22" name="Picture 21" descr="A person in a striped shirt&#10;&#10;Description generated with high confidence">
                <a:extLst>
                  <a:ext uri="{FF2B5EF4-FFF2-40B4-BE49-F238E27FC236}">
                    <a16:creationId xmlns:a16="http://schemas.microsoft.com/office/drawing/2014/main" id="{B6FEDB7A-AA89-4FD4-A7FE-5D2270337F0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6104" r="51984" b="93829"/>
              <a:stretch/>
            </p:blipFill>
            <p:spPr>
              <a:xfrm>
                <a:off x="1873250" y="3111567"/>
                <a:ext cx="885825" cy="79308"/>
              </a:xfrm>
              <a:prstGeom prst="rect">
                <a:avLst/>
              </a:prstGeom>
              <a:ln>
                <a:noFill/>
              </a:ln>
              <a:effectLst>
                <a:outerShdw blurRad="127000" sx="106000" sy="106000" algn="ctr" rotWithShape="0">
                  <a:prstClr val="black">
                    <a:alpha val="19000"/>
                  </a:prstClr>
                </a:outerShdw>
              </a:effectLst>
            </p:spPr>
          </p:pic>
        </p:grpSp>
        <p:pic>
          <p:nvPicPr>
            <p:cNvPr id="23" name="Picture 22" descr="A picture containing indoor, text&#10;&#10;Description generated with very high confidence">
              <a:extLst>
                <a:ext uri="{FF2B5EF4-FFF2-40B4-BE49-F238E27FC236}">
                  <a16:creationId xmlns:a16="http://schemas.microsoft.com/office/drawing/2014/main" id="{D3645272-8B7B-48C2-B9C9-9E94012F69E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40354" y="2944582"/>
              <a:ext cx="2036714" cy="1278118"/>
            </a:xfrm>
            <a:prstGeom prst="rect">
              <a:avLst/>
            </a:prstGeom>
            <a:ln>
              <a:noFill/>
            </a:ln>
            <a:effectLst>
              <a:outerShdw blurRad="127000" sx="106000" sy="106000" algn="ctr" rotWithShape="0">
                <a:prstClr val="black">
                  <a:alpha val="19000"/>
                </a:prstClr>
              </a:outerShdw>
            </a:effectLst>
          </p:spPr>
        </p:pic>
        <p:pic>
          <p:nvPicPr>
            <p:cNvPr id="24" name="Picture 23" descr="A screenshot of text&#10;&#10;Description generated with high confidence">
              <a:extLst>
                <a:ext uri="{FF2B5EF4-FFF2-40B4-BE49-F238E27FC236}">
                  <a16:creationId xmlns:a16="http://schemas.microsoft.com/office/drawing/2014/main" id="{A961FDC3-DA97-4687-BBE4-7EE2AC3ECB11}"/>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r="28039"/>
            <a:stretch/>
          </p:blipFill>
          <p:spPr>
            <a:xfrm>
              <a:off x="5112943" y="3873274"/>
              <a:ext cx="1535001" cy="1338605"/>
            </a:xfrm>
            <a:prstGeom prst="rect">
              <a:avLst/>
            </a:prstGeom>
            <a:ln>
              <a:noFill/>
            </a:ln>
            <a:effectLst>
              <a:outerShdw blurRad="127000" sx="106000" sy="106000" algn="ctr" rotWithShape="0">
                <a:prstClr val="black">
                  <a:alpha val="19000"/>
                </a:prstClr>
              </a:outerShdw>
            </a:effectLst>
          </p:spPr>
        </p:pic>
        <p:pic>
          <p:nvPicPr>
            <p:cNvPr id="25" name="Picture 24">
              <a:extLst>
                <a:ext uri="{FF2B5EF4-FFF2-40B4-BE49-F238E27FC236}">
                  <a16:creationId xmlns:a16="http://schemas.microsoft.com/office/drawing/2014/main" id="{5065C371-9AD5-40FC-BA3B-B7839ECE213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65784" y="3622836"/>
              <a:ext cx="1690365" cy="1060704"/>
            </a:xfrm>
            <a:prstGeom prst="rect">
              <a:avLst/>
            </a:prstGeom>
            <a:ln>
              <a:noFill/>
            </a:ln>
            <a:effectLst>
              <a:outerShdw blurRad="127000" sx="106000" sy="106000" algn="ctr" rotWithShape="0">
                <a:prstClr val="black">
                  <a:alpha val="19000"/>
                </a:prstClr>
              </a:outerShdw>
            </a:effectLst>
          </p:spPr>
        </p:pic>
        <p:pic>
          <p:nvPicPr>
            <p:cNvPr id="15" name="Picture 14" descr="A close up of a map&#10;&#10;Description generated with high confidence">
              <a:extLst>
                <a:ext uri="{FF2B5EF4-FFF2-40B4-BE49-F238E27FC236}">
                  <a16:creationId xmlns:a16="http://schemas.microsoft.com/office/drawing/2014/main" id="{A1ABE292-756C-4172-87C3-2EC4009EEB1E}"/>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b="2370"/>
            <a:stretch/>
          </p:blipFill>
          <p:spPr>
            <a:xfrm>
              <a:off x="7406525" y="2470458"/>
              <a:ext cx="1805082" cy="1069484"/>
            </a:xfrm>
            <a:prstGeom prst="rect">
              <a:avLst/>
            </a:prstGeom>
            <a:ln>
              <a:noFill/>
            </a:ln>
            <a:effectLst>
              <a:outerShdw blurRad="127000" sx="106000" sy="106000" algn="ctr" rotWithShape="0">
                <a:prstClr val="black">
                  <a:alpha val="19000"/>
                </a:prstClr>
              </a:outerShdw>
            </a:effectLst>
          </p:spPr>
        </p:pic>
        <p:grpSp>
          <p:nvGrpSpPr>
            <p:cNvPr id="16" name="Group 15">
              <a:extLst>
                <a:ext uri="{FF2B5EF4-FFF2-40B4-BE49-F238E27FC236}">
                  <a16:creationId xmlns:a16="http://schemas.microsoft.com/office/drawing/2014/main" id="{6215747E-4B65-4198-B313-5CA115CE6F9C}"/>
                </a:ext>
              </a:extLst>
            </p:cNvPr>
            <p:cNvGrpSpPr/>
            <p:nvPr/>
          </p:nvGrpSpPr>
          <p:grpSpPr>
            <a:xfrm>
              <a:off x="7256191" y="3281481"/>
              <a:ext cx="1910086" cy="1699392"/>
              <a:chOff x="8459824" y="4345420"/>
              <a:chExt cx="1910086" cy="1699392"/>
            </a:xfrm>
          </p:grpSpPr>
          <p:pic>
            <p:nvPicPr>
              <p:cNvPr id="17" name="Picture 16" descr="A close up of a map&#10;&#10;Description generated with high confidence">
                <a:extLst>
                  <a:ext uri="{FF2B5EF4-FFF2-40B4-BE49-F238E27FC236}">
                    <a16:creationId xmlns:a16="http://schemas.microsoft.com/office/drawing/2014/main" id="{7DFE7B79-A94E-4781-80C6-3B5D5AFB40C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459824" y="5094641"/>
                <a:ext cx="1565691" cy="950171"/>
              </a:xfrm>
              <a:prstGeom prst="rect">
                <a:avLst/>
              </a:prstGeom>
              <a:ln>
                <a:noFill/>
              </a:ln>
              <a:effectLst>
                <a:outerShdw blurRad="127000" sx="106000" sy="106000" algn="ctr" rotWithShape="0">
                  <a:prstClr val="black">
                    <a:alpha val="19000"/>
                  </a:prstClr>
                </a:outerShdw>
              </a:effectLst>
            </p:spPr>
          </p:pic>
          <p:pic>
            <p:nvPicPr>
              <p:cNvPr id="18" name="Picture 17" descr="A screen shot of a social media post&#10;&#10;Description generated with very high confidence">
                <a:extLst>
                  <a:ext uri="{FF2B5EF4-FFF2-40B4-BE49-F238E27FC236}">
                    <a16:creationId xmlns:a16="http://schemas.microsoft.com/office/drawing/2014/main" id="{73A23B42-8A0B-4252-B41A-2FBF3896F5C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591400" y="4345420"/>
                <a:ext cx="778510" cy="1518553"/>
              </a:xfrm>
              <a:prstGeom prst="rect">
                <a:avLst/>
              </a:prstGeom>
              <a:ln>
                <a:noFill/>
              </a:ln>
              <a:effectLst>
                <a:outerShdw blurRad="127000" sx="106000" sy="106000" algn="ctr" rotWithShape="0">
                  <a:prstClr val="black">
                    <a:alpha val="19000"/>
                  </a:prstClr>
                </a:outerShdw>
              </a:effectLst>
            </p:spPr>
          </p:pic>
        </p:grpSp>
        <p:pic>
          <p:nvPicPr>
            <p:cNvPr id="27" name="Picture Placeholder 2">
              <a:extLst>
                <a:ext uri="{FF2B5EF4-FFF2-40B4-BE49-F238E27FC236}">
                  <a16:creationId xmlns:a16="http://schemas.microsoft.com/office/drawing/2014/main" id="{46BEE702-7556-41C5-8494-C6A8D3E27E38}"/>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a:off x="4358338" y="4851363"/>
              <a:ext cx="1282015" cy="721701"/>
            </a:xfrm>
            <a:prstGeom prst="rect">
              <a:avLst/>
            </a:prstGeom>
            <a:ln>
              <a:noFill/>
            </a:ln>
            <a:effectLst>
              <a:outerShdw blurRad="127000" sx="106000" sy="106000" algn="ctr" rotWithShape="0">
                <a:prstClr val="black">
                  <a:alpha val="19000"/>
                </a:prstClr>
              </a:outerShdw>
            </a:effectLst>
          </p:spPr>
        </p:pic>
        <p:pic>
          <p:nvPicPr>
            <p:cNvPr id="30" name="Ops Dashboard">
              <a:hlinkClick r:id="" action="ppaction://media"/>
              <a:extLst>
                <a:ext uri="{FF2B5EF4-FFF2-40B4-BE49-F238E27FC236}">
                  <a16:creationId xmlns:a16="http://schemas.microsoft.com/office/drawing/2014/main" id="{B883A20B-145E-47CB-B50D-43C400EA5E90}"/>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97148" y="4810339"/>
              <a:ext cx="1427697" cy="803080"/>
            </a:xfrm>
            <a:prstGeom prst="rect">
              <a:avLst/>
            </a:prstGeom>
            <a:ln>
              <a:noFill/>
            </a:ln>
            <a:effectLst>
              <a:outerShdw blurRad="50800" dist="38100" dir="13500000" algn="br" rotWithShape="0">
                <a:prstClr val="black">
                  <a:alpha val="40000"/>
                </a:prstClr>
              </a:outerShdw>
            </a:effectLst>
          </p:spPr>
        </p:pic>
      </p:grpSp>
      <p:grpSp>
        <p:nvGrpSpPr>
          <p:cNvPr id="1038" name="Group 1037">
            <a:extLst>
              <a:ext uri="{FF2B5EF4-FFF2-40B4-BE49-F238E27FC236}">
                <a16:creationId xmlns:a16="http://schemas.microsoft.com/office/drawing/2014/main" id="{D57E2320-5542-4916-9883-2265DE72704B}"/>
              </a:ext>
            </a:extLst>
          </p:cNvPr>
          <p:cNvGrpSpPr/>
          <p:nvPr/>
        </p:nvGrpSpPr>
        <p:grpSpPr>
          <a:xfrm>
            <a:off x="404675" y="1797637"/>
            <a:ext cx="2332417" cy="1853088"/>
            <a:chOff x="441609" y="1950001"/>
            <a:chExt cx="2205668" cy="1597552"/>
          </a:xfrm>
        </p:grpSpPr>
        <p:sp>
          <p:nvSpPr>
            <p:cNvPr id="1039" name="Rectangle 1038">
              <a:extLst>
                <a:ext uri="{FF2B5EF4-FFF2-40B4-BE49-F238E27FC236}">
                  <a16:creationId xmlns:a16="http://schemas.microsoft.com/office/drawing/2014/main" id="{0CBB28E7-64B2-4484-88F3-B230F945E3B2}"/>
                </a:ext>
              </a:extLst>
            </p:cNvPr>
            <p:cNvSpPr/>
            <p:nvPr/>
          </p:nvSpPr>
          <p:spPr bwMode="auto">
            <a:xfrm>
              <a:off x="442009" y="2321804"/>
              <a:ext cx="2205268" cy="1097149"/>
            </a:xfrm>
            <a:prstGeom prst="rect">
              <a:avLst/>
            </a:prstGeom>
            <a:gradFill flip="none" rotWithShape="1">
              <a:gsLst>
                <a:gs pos="28000">
                  <a:srgbClr val="006498">
                    <a:alpha val="0"/>
                  </a:srgbClr>
                </a:gs>
                <a:gs pos="100000">
                  <a:srgbClr val="015B90"/>
                </a:gs>
              </a:gsLst>
              <a:lin ang="9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137160" rIns="91440" bIns="137160" numCol="1" rtlCol="0" anchor="t" anchorCtr="0" compatLnSpc="1">
              <a:prstTxWarp prst="textNoShape">
                <a:avLst/>
              </a:prstTxWarp>
              <a:spAutoFit/>
            </a:bodyPr>
            <a:lstStyle/>
            <a:p>
              <a:pPr marL="115888" indent="-115888">
                <a:lnSpc>
                  <a:spcPts val="1400"/>
                </a:lnSpc>
                <a:spcAft>
                  <a:spcPts val="600"/>
                </a:spcAft>
                <a:buClr>
                  <a:schemeClr val="accent4">
                    <a:lumMod val="40000"/>
                    <a:lumOff val="60000"/>
                  </a:schemeClr>
                </a:buClr>
                <a:buSzPct val="90000"/>
                <a:buFont typeface="Arial" panose="020B0604020202020204" pitchFamily="34" charset="0"/>
                <a:buChar char="•"/>
              </a:pPr>
              <a:r>
                <a:rPr lang="en-US" sz="1200" dirty="0">
                  <a:solidFill>
                    <a:srgbClr val="C0E8FF"/>
                  </a:solidFill>
                </a:rPr>
                <a:t>Dashboards</a:t>
              </a:r>
            </a:p>
            <a:p>
              <a:pPr marL="115888" indent="-115888">
                <a:lnSpc>
                  <a:spcPts val="1400"/>
                </a:lnSpc>
                <a:spcAft>
                  <a:spcPts val="600"/>
                </a:spcAft>
                <a:buClr>
                  <a:schemeClr val="accent4">
                    <a:lumMod val="40000"/>
                    <a:lumOff val="60000"/>
                  </a:schemeClr>
                </a:buClr>
                <a:buSzPct val="90000"/>
                <a:buFont typeface="Arial" panose="020B0604020202020204" pitchFamily="34" charset="0"/>
                <a:buChar char="•"/>
              </a:pPr>
              <a:r>
                <a:rPr lang="en-US" sz="1200" dirty="0" err="1">
                  <a:solidFill>
                    <a:srgbClr val="C0E8FF"/>
                  </a:solidFill>
                </a:rPr>
                <a:t>StoryMaps</a:t>
              </a:r>
              <a:endParaRPr lang="en-US" sz="1200" dirty="0">
                <a:solidFill>
                  <a:srgbClr val="C0E8FF"/>
                </a:solidFill>
              </a:endParaRPr>
            </a:p>
            <a:p>
              <a:pPr marL="115888" indent="-115888">
                <a:lnSpc>
                  <a:spcPts val="1400"/>
                </a:lnSpc>
                <a:spcAft>
                  <a:spcPts val="600"/>
                </a:spcAft>
                <a:buClr>
                  <a:schemeClr val="accent4">
                    <a:lumMod val="40000"/>
                    <a:lumOff val="60000"/>
                  </a:schemeClr>
                </a:buClr>
                <a:buSzPct val="90000"/>
                <a:buFont typeface="Arial" panose="020B0604020202020204" pitchFamily="34" charset="0"/>
                <a:buChar char="•"/>
              </a:pPr>
              <a:r>
                <a:rPr lang="en-US" sz="1200" dirty="0">
                  <a:solidFill>
                    <a:srgbClr val="C0E8FF"/>
                  </a:solidFill>
                </a:rPr>
                <a:t>Infographics</a:t>
              </a:r>
            </a:p>
            <a:p>
              <a:pPr marL="115888" indent="-115888">
                <a:lnSpc>
                  <a:spcPts val="1400"/>
                </a:lnSpc>
                <a:spcAft>
                  <a:spcPts val="600"/>
                </a:spcAft>
                <a:buClr>
                  <a:schemeClr val="accent4">
                    <a:lumMod val="40000"/>
                    <a:lumOff val="60000"/>
                  </a:schemeClr>
                </a:buClr>
                <a:buSzPct val="90000"/>
                <a:buFont typeface="Arial" panose="020B0604020202020204" pitchFamily="34" charset="0"/>
                <a:buChar char="•"/>
              </a:pPr>
              <a:r>
                <a:rPr lang="en-US" sz="1200" dirty="0">
                  <a:solidFill>
                    <a:srgbClr val="C0E8FF"/>
                  </a:solidFill>
                </a:rPr>
                <a:t>Notebooks</a:t>
              </a:r>
            </a:p>
          </p:txBody>
        </p:sp>
        <p:sp>
          <p:nvSpPr>
            <p:cNvPr id="1040" name="Rectangle 1039">
              <a:extLst>
                <a:ext uri="{FF2B5EF4-FFF2-40B4-BE49-F238E27FC236}">
                  <a16:creationId xmlns:a16="http://schemas.microsoft.com/office/drawing/2014/main" id="{FBCF335A-BC96-41DC-AD78-E505674C3BB2}"/>
                </a:ext>
              </a:extLst>
            </p:cNvPr>
            <p:cNvSpPr/>
            <p:nvPr/>
          </p:nvSpPr>
          <p:spPr bwMode="auto">
            <a:xfrm>
              <a:off x="441609" y="3411928"/>
              <a:ext cx="2205268" cy="135625"/>
            </a:xfrm>
            <a:prstGeom prst="rect">
              <a:avLst/>
            </a:prstGeom>
            <a:gradFill flip="none" rotWithShape="1">
              <a:gsLst>
                <a:gs pos="0">
                  <a:srgbClr val="006498">
                    <a:lumMod val="95000"/>
                    <a:lumOff val="5000"/>
                  </a:srgbClr>
                </a:gs>
                <a:gs pos="100000">
                  <a:srgbClr val="015B90">
                    <a:alpha val="0"/>
                    <a:lumMod val="100000"/>
                  </a:srgbClr>
                </a:gs>
              </a:gsLst>
              <a:lin ang="0" scaled="1"/>
              <a:tileRect/>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sp>
          <p:nvSpPr>
            <p:cNvPr id="1041" name="Rectangle 1040">
              <a:extLst>
                <a:ext uri="{FF2B5EF4-FFF2-40B4-BE49-F238E27FC236}">
                  <a16:creationId xmlns:a16="http://schemas.microsoft.com/office/drawing/2014/main" id="{1F0B69CC-13C0-4A9A-997B-04064BA5A7D3}"/>
                </a:ext>
              </a:extLst>
            </p:cNvPr>
            <p:cNvSpPr/>
            <p:nvPr/>
          </p:nvSpPr>
          <p:spPr bwMode="auto">
            <a:xfrm>
              <a:off x="442009" y="1950001"/>
              <a:ext cx="2205268" cy="358066"/>
            </a:xfrm>
            <a:prstGeom prst="rect">
              <a:avLst/>
            </a:prstGeom>
            <a:gradFill flip="none" rotWithShape="1">
              <a:gsLst>
                <a:gs pos="60000">
                  <a:srgbClr val="015B90">
                    <a:lumMod val="96000"/>
                    <a:lumOff val="4000"/>
                  </a:srgbClr>
                </a:gs>
                <a:gs pos="0">
                  <a:srgbClr val="054D80">
                    <a:alpha val="0"/>
                  </a:srgbClr>
                </a:gs>
              </a:gsLst>
              <a:lin ang="10800000" scaled="0"/>
              <a:tileRect/>
            </a:gradFill>
          </p:spPr>
          <p:txBody>
            <a:bodyPr wrap="square" lIns="182880" tIns="91440" rIns="182880" bIns="91440" anchor="ctr" anchorCtr="0">
              <a:spAutoFit/>
            </a:bodyPr>
            <a:lstStyle/>
            <a:p>
              <a:pPr fontAlgn="base">
                <a:spcBef>
                  <a:spcPct val="0"/>
                </a:spcBef>
                <a:spcAft>
                  <a:spcPct val="0"/>
                </a:spcAft>
              </a:pPr>
              <a:r>
                <a:rPr lang="en-US" sz="1400" spc="30" dirty="0"/>
                <a:t>Data Storytelling</a:t>
              </a:r>
            </a:p>
          </p:txBody>
        </p:sp>
      </p:grpSp>
      <p:sp>
        <p:nvSpPr>
          <p:cNvPr id="1042" name="Rectangle 1041">
            <a:extLst>
              <a:ext uri="{FF2B5EF4-FFF2-40B4-BE49-F238E27FC236}">
                <a16:creationId xmlns:a16="http://schemas.microsoft.com/office/drawing/2014/main" id="{FFD0AB14-47E8-4028-B1B4-9509DAD5DAF7}"/>
              </a:ext>
            </a:extLst>
          </p:cNvPr>
          <p:cNvSpPr/>
          <p:nvPr/>
        </p:nvSpPr>
        <p:spPr bwMode="auto">
          <a:xfrm>
            <a:off x="6858587" y="5894529"/>
            <a:ext cx="6278758" cy="807913"/>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1828800" tIns="274320" rIns="822960" bIns="320040" numCol="1" rtlCol="0" anchor="b" anchorCtr="0" compatLnSpc="1">
            <a:prstTxWarp prst="textNoShape">
              <a:avLst/>
            </a:prstTxWarp>
            <a:spAutoFit/>
          </a:bodyPr>
          <a:lstStyle/>
          <a:p>
            <a:pPr>
              <a:spcAft>
                <a:spcPts val="300"/>
              </a:spcAft>
            </a:pPr>
            <a:r>
              <a:rPr lang="en-US" sz="1350" i="1" spc="40" dirty="0">
                <a:solidFill>
                  <a:schemeClr val="tx2"/>
                </a:solidFill>
                <a:cs typeface="Arial" panose="020B0604020202020204" pitchFamily="34" charset="0"/>
              </a:rPr>
              <a:t>Interactive, Immersive, Inspiring…</a:t>
            </a:r>
          </a:p>
        </p:txBody>
      </p:sp>
    </p:spTree>
    <p:extLst>
      <p:ext uri="{BB962C8B-B14F-4D97-AF65-F5344CB8AC3E}">
        <p14:creationId xmlns:p14="http://schemas.microsoft.com/office/powerpoint/2010/main" val="491878283"/>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DD4FAA-5630-4709-989D-1AB2C7F2EDDD}"/>
              </a:ext>
            </a:extLst>
          </p:cNvPr>
          <p:cNvGrpSpPr/>
          <p:nvPr/>
        </p:nvGrpSpPr>
        <p:grpSpPr>
          <a:xfrm>
            <a:off x="-127986" y="0"/>
            <a:ext cx="12319986" cy="6906141"/>
            <a:chOff x="-127986" y="0"/>
            <a:chExt cx="12319986" cy="6906141"/>
          </a:xfrm>
        </p:grpSpPr>
        <p:grpSp>
          <p:nvGrpSpPr>
            <p:cNvPr id="9" name="Group 8">
              <a:extLst>
                <a:ext uri="{FF2B5EF4-FFF2-40B4-BE49-F238E27FC236}">
                  <a16:creationId xmlns:a16="http://schemas.microsoft.com/office/drawing/2014/main" id="{21678040-4C5C-43DB-BEF6-A8D1985E629B}"/>
                </a:ext>
              </a:extLst>
            </p:cNvPr>
            <p:cNvGrpSpPr/>
            <p:nvPr/>
          </p:nvGrpSpPr>
          <p:grpSpPr>
            <a:xfrm>
              <a:off x="0" y="0"/>
              <a:ext cx="12192000" cy="6858000"/>
              <a:chOff x="0" y="0"/>
              <a:chExt cx="12192000" cy="6858000"/>
            </a:xfrm>
          </p:grpSpPr>
          <p:grpSp>
            <p:nvGrpSpPr>
              <p:cNvPr id="29" name="Group 28">
                <a:extLst>
                  <a:ext uri="{FF2B5EF4-FFF2-40B4-BE49-F238E27FC236}">
                    <a16:creationId xmlns:a16="http://schemas.microsoft.com/office/drawing/2014/main" id="{A352A54E-1B6F-4E81-B544-1F7CEA9D9DA7}"/>
                  </a:ext>
                </a:extLst>
              </p:cNvPr>
              <p:cNvGrpSpPr/>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2E7C2D2A-F66C-418F-8C56-279F263142BF}"/>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795C5EE4-FFDA-4648-BA7D-5910FDC0D056}"/>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30" name="Picture 29">
                <a:extLst>
                  <a:ext uri="{FF2B5EF4-FFF2-40B4-BE49-F238E27FC236}">
                    <a16:creationId xmlns:a16="http://schemas.microsoft.com/office/drawing/2014/main" id="{0D9673BA-71CC-4669-881A-8F8AFE8DD35F}"/>
                  </a:ext>
                </a:extLst>
              </p:cNvPr>
              <p:cNvPicPr>
                <a:picLocks noChangeAspect="1"/>
              </p:cNvPicPr>
              <p:nvPr/>
            </p:nvPicPr>
            <p:blipFill rotWithShape="1">
              <a:blip r:embed="rId2" cstate="screen">
                <a:duotone>
                  <a:prstClr val="black"/>
                  <a:schemeClr val="accent4">
                    <a:tint val="45000"/>
                    <a:satMod val="400000"/>
                  </a:schemeClr>
                </a:duotone>
                <a:alphaModFix amt="55000"/>
                <a:extLst>
                  <a:ext uri="{28A0092B-C50C-407E-A947-70E740481C1C}">
                    <a14:useLocalDpi xmlns:a14="http://schemas.microsoft.com/office/drawing/2010/main"/>
                  </a:ext>
                </a:extLst>
              </a:blip>
              <a:srcRect l="29638" t="56969" r="19950" b="1602"/>
              <a:stretch/>
            </p:blipFill>
            <p:spPr>
              <a:xfrm>
                <a:off x="0" y="4016826"/>
                <a:ext cx="6059390" cy="2841174"/>
              </a:xfrm>
              <a:prstGeom prst="rect">
                <a:avLst/>
              </a:prstGeom>
            </p:spPr>
          </p:pic>
        </p:grpSp>
        <p:grpSp>
          <p:nvGrpSpPr>
            <p:cNvPr id="10" name="Group 9">
              <a:extLst>
                <a:ext uri="{FF2B5EF4-FFF2-40B4-BE49-F238E27FC236}">
                  <a16:creationId xmlns:a16="http://schemas.microsoft.com/office/drawing/2014/main" id="{0058BFE9-4E84-4FF3-A577-418F34CA0A67}"/>
                </a:ext>
              </a:extLst>
            </p:cNvPr>
            <p:cNvGrpSpPr/>
            <p:nvPr/>
          </p:nvGrpSpPr>
          <p:grpSpPr>
            <a:xfrm>
              <a:off x="-127986" y="1514613"/>
              <a:ext cx="7246510" cy="5391528"/>
              <a:chOff x="-127986" y="1514613"/>
              <a:chExt cx="7246510" cy="5391528"/>
            </a:xfrm>
          </p:grpSpPr>
          <p:grpSp>
            <p:nvGrpSpPr>
              <p:cNvPr id="11" name="Group 10">
                <a:extLst>
                  <a:ext uri="{FF2B5EF4-FFF2-40B4-BE49-F238E27FC236}">
                    <a16:creationId xmlns:a16="http://schemas.microsoft.com/office/drawing/2014/main" id="{C7900BB7-CBE6-419C-90FD-3F64EA2D1FA1}"/>
                  </a:ext>
                </a:extLst>
              </p:cNvPr>
              <p:cNvGrpSpPr/>
              <p:nvPr/>
            </p:nvGrpSpPr>
            <p:grpSpPr>
              <a:xfrm>
                <a:off x="-127986" y="4908928"/>
                <a:ext cx="4053890" cy="1997213"/>
                <a:chOff x="-127986" y="4908928"/>
                <a:chExt cx="4053890" cy="1997213"/>
              </a:xfrm>
            </p:grpSpPr>
            <p:pic>
              <p:nvPicPr>
                <p:cNvPr id="27" name="Picture 26">
                  <a:extLst>
                    <a:ext uri="{FF2B5EF4-FFF2-40B4-BE49-F238E27FC236}">
                      <a16:creationId xmlns:a16="http://schemas.microsoft.com/office/drawing/2014/main" id="{E9E6CBF1-9901-410E-AA46-B280A3C3D2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986" y="4908928"/>
                  <a:ext cx="1615644" cy="1730229"/>
                </a:xfrm>
                <a:prstGeom prst="rect">
                  <a:avLst/>
                </a:prstGeom>
              </p:spPr>
            </p:pic>
            <p:pic>
              <p:nvPicPr>
                <p:cNvPr id="28" name="Picture 27">
                  <a:extLst>
                    <a:ext uri="{FF2B5EF4-FFF2-40B4-BE49-F238E27FC236}">
                      <a16:creationId xmlns:a16="http://schemas.microsoft.com/office/drawing/2014/main" id="{55058395-0428-41FB-BDD5-78A1E44D3D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2098" y="5492335"/>
                  <a:ext cx="1413806" cy="1413806"/>
                </a:xfrm>
                <a:prstGeom prst="rect">
                  <a:avLst/>
                </a:prstGeom>
              </p:spPr>
            </p:pic>
          </p:grpSp>
          <p:pic>
            <p:nvPicPr>
              <p:cNvPr id="12" name="Picture 11">
                <a:extLst>
                  <a:ext uri="{FF2B5EF4-FFF2-40B4-BE49-F238E27FC236}">
                    <a16:creationId xmlns:a16="http://schemas.microsoft.com/office/drawing/2014/main" id="{2DF955D6-7495-40DD-8461-E2BD18C45F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3673" y="5248557"/>
                <a:ext cx="475339" cy="475339"/>
              </a:xfrm>
              <a:prstGeom prst="rect">
                <a:avLst/>
              </a:prstGeom>
            </p:spPr>
          </p:pic>
          <p:pic>
            <p:nvPicPr>
              <p:cNvPr id="13" name="Picture 12">
                <a:extLst>
                  <a:ext uri="{FF2B5EF4-FFF2-40B4-BE49-F238E27FC236}">
                    <a16:creationId xmlns:a16="http://schemas.microsoft.com/office/drawing/2014/main" id="{D9ABFC46-16A0-4C1C-856A-0CF191779BF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1159" y="5561925"/>
                <a:ext cx="972297" cy="972297"/>
              </a:xfrm>
              <a:prstGeom prst="rect">
                <a:avLst/>
              </a:prstGeom>
            </p:spPr>
          </p:pic>
          <p:pic>
            <p:nvPicPr>
              <p:cNvPr id="14" name="Picture 13">
                <a:extLst>
                  <a:ext uri="{FF2B5EF4-FFF2-40B4-BE49-F238E27FC236}">
                    <a16:creationId xmlns:a16="http://schemas.microsoft.com/office/drawing/2014/main" id="{5DB195BE-B24A-484F-9D76-F42291CD35D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3569" y="4526249"/>
                <a:ext cx="382679" cy="382679"/>
              </a:xfrm>
              <a:prstGeom prst="rect">
                <a:avLst/>
              </a:prstGeom>
            </p:spPr>
          </p:pic>
          <p:pic>
            <p:nvPicPr>
              <p:cNvPr id="15" name="Picture 14">
                <a:extLst>
                  <a:ext uri="{FF2B5EF4-FFF2-40B4-BE49-F238E27FC236}">
                    <a16:creationId xmlns:a16="http://schemas.microsoft.com/office/drawing/2014/main" id="{6ED99F14-5ED5-40C1-A333-1A3AC3A4F126}"/>
                  </a:ext>
                </a:extLst>
              </p:cNvPr>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307722" y="5537094"/>
                <a:ext cx="779918" cy="779918"/>
              </a:xfrm>
              <a:prstGeom prst="rect">
                <a:avLst/>
              </a:prstGeom>
            </p:spPr>
          </p:pic>
          <p:grpSp>
            <p:nvGrpSpPr>
              <p:cNvPr id="16" name="Group 15">
                <a:extLst>
                  <a:ext uri="{FF2B5EF4-FFF2-40B4-BE49-F238E27FC236}">
                    <a16:creationId xmlns:a16="http://schemas.microsoft.com/office/drawing/2014/main" id="{CC2B0D53-59A4-4722-A339-BBC6D2A200BB}"/>
                  </a:ext>
                </a:extLst>
              </p:cNvPr>
              <p:cNvGrpSpPr/>
              <p:nvPr/>
            </p:nvGrpSpPr>
            <p:grpSpPr>
              <a:xfrm>
                <a:off x="2108301" y="6230360"/>
                <a:ext cx="400895" cy="485499"/>
                <a:chOff x="9240741" y="1285432"/>
                <a:chExt cx="400895" cy="485499"/>
              </a:xfrm>
            </p:grpSpPr>
            <p:pic>
              <p:nvPicPr>
                <p:cNvPr id="24" name="Picture 23">
                  <a:extLst>
                    <a:ext uri="{FF2B5EF4-FFF2-40B4-BE49-F238E27FC236}">
                      <a16:creationId xmlns:a16="http://schemas.microsoft.com/office/drawing/2014/main" id="{F9135FCC-95FC-4006-9930-473F41BB12A3}"/>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5" name="Picture 24">
                  <a:extLst>
                    <a:ext uri="{FF2B5EF4-FFF2-40B4-BE49-F238E27FC236}">
                      <a16:creationId xmlns:a16="http://schemas.microsoft.com/office/drawing/2014/main" id="{3FCE2E5A-E5E8-457C-A56B-82C3B38CDD2A}"/>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6" name="Picture 25">
                  <a:extLst>
                    <a:ext uri="{FF2B5EF4-FFF2-40B4-BE49-F238E27FC236}">
                      <a16:creationId xmlns:a16="http://schemas.microsoft.com/office/drawing/2014/main" id="{21661A6D-6527-4621-BEE2-E0398C945681}"/>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17" name="Group 16">
                <a:extLst>
                  <a:ext uri="{FF2B5EF4-FFF2-40B4-BE49-F238E27FC236}">
                    <a16:creationId xmlns:a16="http://schemas.microsoft.com/office/drawing/2014/main" id="{EDC8E58B-BC85-4E00-8011-C417A876E30D}"/>
                  </a:ext>
                </a:extLst>
              </p:cNvPr>
              <p:cNvGrpSpPr/>
              <p:nvPr/>
            </p:nvGrpSpPr>
            <p:grpSpPr>
              <a:xfrm>
                <a:off x="6717629" y="1514613"/>
                <a:ext cx="400895" cy="485499"/>
                <a:chOff x="9240741" y="1285432"/>
                <a:chExt cx="400895" cy="485499"/>
              </a:xfrm>
            </p:grpSpPr>
            <p:pic>
              <p:nvPicPr>
                <p:cNvPr id="21" name="Picture 20">
                  <a:extLst>
                    <a:ext uri="{FF2B5EF4-FFF2-40B4-BE49-F238E27FC236}">
                      <a16:creationId xmlns:a16="http://schemas.microsoft.com/office/drawing/2014/main" id="{489CAD0F-DFA6-43C2-BCE0-01DFBD88DB5D}"/>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2" name="Picture 21">
                  <a:extLst>
                    <a:ext uri="{FF2B5EF4-FFF2-40B4-BE49-F238E27FC236}">
                      <a16:creationId xmlns:a16="http://schemas.microsoft.com/office/drawing/2014/main" id="{A0B82B14-4EC0-40EB-A570-B73B61A1C2C3}"/>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23" name="Picture 22">
                  <a:extLst>
                    <a:ext uri="{FF2B5EF4-FFF2-40B4-BE49-F238E27FC236}">
                      <a16:creationId xmlns:a16="http://schemas.microsoft.com/office/drawing/2014/main" id="{04A6905C-592A-4F41-AB8D-43C529B0FB9A}"/>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18" name="Group 17">
                <a:extLst>
                  <a:ext uri="{FF2B5EF4-FFF2-40B4-BE49-F238E27FC236}">
                    <a16:creationId xmlns:a16="http://schemas.microsoft.com/office/drawing/2014/main" id="{9255134A-FC0F-4F05-AF6D-4CABEE5D8A34}"/>
                  </a:ext>
                </a:extLst>
              </p:cNvPr>
              <p:cNvGrpSpPr>
                <a:grpSpLocks noChangeAspect="1"/>
              </p:cNvGrpSpPr>
              <p:nvPr/>
            </p:nvGrpSpPr>
            <p:grpSpPr>
              <a:xfrm>
                <a:off x="4295136" y="6101943"/>
                <a:ext cx="482790" cy="458152"/>
                <a:chOff x="9321216" y="1285432"/>
                <a:chExt cx="320420" cy="304069"/>
              </a:xfrm>
            </p:grpSpPr>
            <p:pic>
              <p:nvPicPr>
                <p:cNvPr id="19" name="Picture 18">
                  <a:extLst>
                    <a:ext uri="{FF2B5EF4-FFF2-40B4-BE49-F238E27FC236}">
                      <a16:creationId xmlns:a16="http://schemas.microsoft.com/office/drawing/2014/main" id="{44EE0428-B495-4C1E-9D08-EEFB404EF28F}"/>
                    </a:ext>
                  </a:extLst>
                </p:cNvPr>
                <p:cNvPicPr>
                  <a:picLocks noChangeAspect="1"/>
                </p:cNvPicPr>
                <p:nvPr/>
              </p:nvPicPr>
              <p:blipFill>
                <a:blip r:embed="rId12"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0" name="Picture 19">
                  <a:extLst>
                    <a:ext uri="{FF2B5EF4-FFF2-40B4-BE49-F238E27FC236}">
                      <a16:creationId xmlns:a16="http://schemas.microsoft.com/office/drawing/2014/main" id="{9E4E2A28-3708-4A58-8823-5F71A45F36DA}"/>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pic>
        <p:nvPicPr>
          <p:cNvPr id="3" name="Picture Placeholder 2" descr="Graphical user interface, map&#10;&#10;Description automatically generated">
            <a:extLst>
              <a:ext uri="{FF2B5EF4-FFF2-40B4-BE49-F238E27FC236}">
                <a16:creationId xmlns:a16="http://schemas.microsoft.com/office/drawing/2014/main" id="{C88B4008-E42A-4883-8D9A-46EC20FB18FB}"/>
              </a:ext>
            </a:extLst>
          </p:cNvPr>
          <p:cNvPicPr>
            <a:picLocks noGrp="1" noChangeAspect="1"/>
          </p:cNvPicPr>
          <p:nvPr>
            <p:ph type="pic" sz="quarter" idx="12"/>
          </p:nvPr>
        </p:nvPicPr>
        <p:blipFill>
          <a:blip r:embed="rId14"/>
          <a:srcRect l="6342" r="6342"/>
          <a:stretch>
            <a:fillRect/>
          </a:stretch>
        </p:blipFill>
        <p:spPr/>
      </p:pic>
      <p:sp>
        <p:nvSpPr>
          <p:cNvPr id="6" name="Text Placeholder 5"/>
          <p:cNvSpPr>
            <a:spLocks noGrp="1"/>
          </p:cNvSpPr>
          <p:nvPr>
            <p:ph type="body" idx="1"/>
          </p:nvPr>
        </p:nvSpPr>
        <p:spPr/>
        <p:txBody>
          <a:bodyPr/>
          <a:lstStyle/>
          <a:p>
            <a:r>
              <a:rPr lang="en-US" dirty="0"/>
              <a:t>https://arcg.is/1a9Li8</a:t>
            </a:r>
          </a:p>
        </p:txBody>
      </p:sp>
      <p:sp>
        <p:nvSpPr>
          <p:cNvPr id="5" name="Title 4"/>
          <p:cNvSpPr>
            <a:spLocks noGrp="1"/>
          </p:cNvSpPr>
          <p:nvPr>
            <p:ph type="title"/>
          </p:nvPr>
        </p:nvSpPr>
        <p:spPr>
          <a:xfrm>
            <a:off x="6976871" y="2932886"/>
            <a:ext cx="4527741" cy="584775"/>
          </a:xfrm>
        </p:spPr>
        <p:txBody>
          <a:bodyPr/>
          <a:lstStyle/>
          <a:p>
            <a:r>
              <a:rPr lang="en-US" dirty="0"/>
              <a:t>Data storytelling</a:t>
            </a:r>
          </a:p>
        </p:txBody>
      </p:sp>
    </p:spTree>
    <p:extLst>
      <p:ext uri="{BB962C8B-B14F-4D97-AF65-F5344CB8AC3E}">
        <p14:creationId xmlns:p14="http://schemas.microsoft.com/office/powerpoint/2010/main" val="257786233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5453518-C65A-44B1-AF72-EC518B459E33}"/>
              </a:ext>
            </a:extLst>
          </p:cNvPr>
          <p:cNvGrpSpPr/>
          <p:nvPr/>
        </p:nvGrpSpPr>
        <p:grpSpPr>
          <a:xfrm>
            <a:off x="0" y="-1"/>
            <a:ext cx="12192000" cy="7278072"/>
            <a:chOff x="0" y="-1"/>
            <a:chExt cx="12192000" cy="7278072"/>
          </a:xfrm>
        </p:grpSpPr>
        <p:grpSp>
          <p:nvGrpSpPr>
            <p:cNvPr id="14" name="Group 13">
              <a:extLst>
                <a:ext uri="{FF2B5EF4-FFF2-40B4-BE49-F238E27FC236}">
                  <a16:creationId xmlns:a16="http://schemas.microsoft.com/office/drawing/2014/main" id="{261F50BF-801D-4661-86E9-31BEF0A67DF4}"/>
                </a:ext>
              </a:extLst>
            </p:cNvPr>
            <p:cNvGrpSpPr/>
            <p:nvPr/>
          </p:nvGrpSpPr>
          <p:grpSpPr>
            <a:xfrm>
              <a:off x="0" y="0"/>
              <a:ext cx="12192000" cy="6858000"/>
              <a:chOff x="0" y="0"/>
              <a:chExt cx="12192000" cy="6858000"/>
            </a:xfrm>
          </p:grpSpPr>
          <p:grpSp>
            <p:nvGrpSpPr>
              <p:cNvPr id="22" name="Group 21">
                <a:extLst>
                  <a:ext uri="{FF2B5EF4-FFF2-40B4-BE49-F238E27FC236}">
                    <a16:creationId xmlns:a16="http://schemas.microsoft.com/office/drawing/2014/main" id="{4C098904-04D1-40A1-B82B-C6C26A99CED3}"/>
                  </a:ext>
                </a:extLst>
              </p:cNvPr>
              <p:cNvGrpSpPr/>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CA0198C3-37B4-4207-9BF2-327E81B1E54E}"/>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5" name="Rectangle 24">
                  <a:extLst>
                    <a:ext uri="{FF2B5EF4-FFF2-40B4-BE49-F238E27FC236}">
                      <a16:creationId xmlns:a16="http://schemas.microsoft.com/office/drawing/2014/main" id="{9233EB25-905F-4118-A1CE-BE31BEFFAD7C}"/>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23" name="Picture 22">
                <a:extLst>
                  <a:ext uri="{FF2B5EF4-FFF2-40B4-BE49-F238E27FC236}">
                    <a16:creationId xmlns:a16="http://schemas.microsoft.com/office/drawing/2014/main" id="{BD26C292-8C4D-4941-B5BE-07D5E0F60371}"/>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15" name="Group 14">
              <a:extLst>
                <a:ext uri="{FF2B5EF4-FFF2-40B4-BE49-F238E27FC236}">
                  <a16:creationId xmlns:a16="http://schemas.microsoft.com/office/drawing/2014/main" id="{538F928D-D84A-49BF-BF8E-DB912CD3EA0F}"/>
                </a:ext>
              </a:extLst>
            </p:cNvPr>
            <p:cNvGrpSpPr/>
            <p:nvPr/>
          </p:nvGrpSpPr>
          <p:grpSpPr>
            <a:xfrm>
              <a:off x="220486" y="-1"/>
              <a:ext cx="11971513" cy="7278072"/>
              <a:chOff x="220486" y="-1"/>
              <a:chExt cx="11971513" cy="7278072"/>
            </a:xfrm>
          </p:grpSpPr>
          <p:pic>
            <p:nvPicPr>
              <p:cNvPr id="16" name="Picture 15">
                <a:extLst>
                  <a:ext uri="{FF2B5EF4-FFF2-40B4-BE49-F238E27FC236}">
                    <a16:creationId xmlns:a16="http://schemas.microsoft.com/office/drawing/2014/main" id="{24C8EF6D-A757-4B8F-AA52-B4BFBA3776BE}"/>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7" name="Picture 16">
                <a:extLst>
                  <a:ext uri="{FF2B5EF4-FFF2-40B4-BE49-F238E27FC236}">
                    <a16:creationId xmlns:a16="http://schemas.microsoft.com/office/drawing/2014/main" id="{C6C29CA6-10E7-4D06-A20F-3AC2C444990E}"/>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8" name="Picture 17">
                <a:extLst>
                  <a:ext uri="{FF2B5EF4-FFF2-40B4-BE49-F238E27FC236}">
                    <a16:creationId xmlns:a16="http://schemas.microsoft.com/office/drawing/2014/main" id="{C7E213E1-A194-407B-B4C2-D07BAD4799A1}"/>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9" name="Group 18">
                <a:extLst>
                  <a:ext uri="{FF2B5EF4-FFF2-40B4-BE49-F238E27FC236}">
                    <a16:creationId xmlns:a16="http://schemas.microsoft.com/office/drawing/2014/main" id="{F762D1C5-DC6D-4E64-B40A-A45916301D42}"/>
                  </a:ext>
                </a:extLst>
              </p:cNvPr>
              <p:cNvGrpSpPr/>
              <p:nvPr/>
            </p:nvGrpSpPr>
            <p:grpSpPr>
              <a:xfrm>
                <a:off x="11711370" y="161755"/>
                <a:ext cx="320420" cy="304069"/>
                <a:chOff x="9321216" y="1285432"/>
                <a:chExt cx="320420" cy="304069"/>
              </a:xfrm>
            </p:grpSpPr>
            <p:pic>
              <p:nvPicPr>
                <p:cNvPr id="20" name="Picture 19">
                  <a:extLst>
                    <a:ext uri="{FF2B5EF4-FFF2-40B4-BE49-F238E27FC236}">
                      <a16:creationId xmlns:a16="http://schemas.microsoft.com/office/drawing/2014/main" id="{981D0CFA-EB65-485E-8D43-710872B9B23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21" name="Picture 20">
                  <a:extLst>
                    <a:ext uri="{FF2B5EF4-FFF2-40B4-BE49-F238E27FC236}">
                      <a16:creationId xmlns:a16="http://schemas.microsoft.com/office/drawing/2014/main" id="{5F4D5A50-2048-41C5-9BCF-4C23150C831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2" name="Title 1">
            <a:extLst>
              <a:ext uri="{FF2B5EF4-FFF2-40B4-BE49-F238E27FC236}">
                <a16:creationId xmlns:a16="http://schemas.microsoft.com/office/drawing/2014/main" id="{E6BE12D1-9900-43E9-8B41-8C2355AD7583}"/>
              </a:ext>
            </a:extLst>
          </p:cNvPr>
          <p:cNvSpPr>
            <a:spLocks noGrp="1"/>
          </p:cNvSpPr>
          <p:nvPr>
            <p:ph type="title"/>
          </p:nvPr>
        </p:nvSpPr>
        <p:spPr/>
        <p:txBody>
          <a:bodyPr/>
          <a:lstStyle/>
          <a:p>
            <a:r>
              <a:rPr lang="en-US" dirty="0"/>
              <a:t>A set of new notebooks for this workshop</a:t>
            </a:r>
          </a:p>
        </p:txBody>
      </p:sp>
      <p:sp>
        <p:nvSpPr>
          <p:cNvPr id="3" name="Text Placeholder 2">
            <a:extLst>
              <a:ext uri="{FF2B5EF4-FFF2-40B4-BE49-F238E27FC236}">
                <a16:creationId xmlns:a16="http://schemas.microsoft.com/office/drawing/2014/main" id="{09E2FE26-D2ED-4F1E-9F79-63D45F8C7D48}"/>
              </a:ext>
            </a:extLst>
          </p:cNvPr>
          <p:cNvSpPr>
            <a:spLocks noGrp="1"/>
          </p:cNvSpPr>
          <p:nvPr>
            <p:ph type="body" sz="quarter" idx="11"/>
          </p:nvPr>
        </p:nvSpPr>
        <p:spPr/>
        <p:txBody>
          <a:bodyPr/>
          <a:lstStyle/>
          <a:p>
            <a:r>
              <a:rPr lang="en-US" dirty="0"/>
              <a:t>ArcGIS Notebooks to teach data engineering, spatial analysis, and machine learning</a:t>
            </a:r>
          </a:p>
        </p:txBody>
      </p:sp>
      <p:pic>
        <p:nvPicPr>
          <p:cNvPr id="6" name="Content Placeholder 5" descr="Graphical user interface&#10;&#10;Description automatically generated">
            <a:extLst>
              <a:ext uri="{FF2B5EF4-FFF2-40B4-BE49-F238E27FC236}">
                <a16:creationId xmlns:a16="http://schemas.microsoft.com/office/drawing/2014/main" id="{C226DF0A-B4A0-40FD-B037-6DF10A63F073}"/>
              </a:ext>
            </a:extLst>
          </p:cNvPr>
          <p:cNvPicPr>
            <a:picLocks noGrp="1" noChangeAspect="1"/>
          </p:cNvPicPr>
          <p:nvPr>
            <p:ph sz="quarter" idx="12"/>
          </p:nvPr>
        </p:nvPicPr>
        <p:blipFill>
          <a:blip r:embed="rId7"/>
          <a:stretch>
            <a:fillRect/>
          </a:stretch>
        </p:blipFill>
        <p:spPr>
          <a:xfrm>
            <a:off x="531704" y="1615736"/>
            <a:ext cx="6978271" cy="3427413"/>
          </a:xfrm>
        </p:spPr>
      </p:pic>
      <p:pic>
        <p:nvPicPr>
          <p:cNvPr id="8" name="Picture 7" descr="Graphical user interface&#10;&#10;Description automatically generated">
            <a:extLst>
              <a:ext uri="{FF2B5EF4-FFF2-40B4-BE49-F238E27FC236}">
                <a16:creationId xmlns:a16="http://schemas.microsoft.com/office/drawing/2014/main" id="{C7448CEE-2D2E-4B0F-BCFD-C2D383C3BDD5}"/>
              </a:ext>
            </a:extLst>
          </p:cNvPr>
          <p:cNvPicPr>
            <a:picLocks noChangeAspect="1"/>
          </p:cNvPicPr>
          <p:nvPr/>
        </p:nvPicPr>
        <p:blipFill>
          <a:blip r:embed="rId8"/>
          <a:stretch>
            <a:fillRect/>
          </a:stretch>
        </p:blipFill>
        <p:spPr>
          <a:xfrm>
            <a:off x="1614780" y="2104008"/>
            <a:ext cx="6978271" cy="3427413"/>
          </a:xfrm>
          <a:prstGeom prst="rect">
            <a:avLst/>
          </a:prstGeom>
        </p:spPr>
      </p:pic>
      <p:pic>
        <p:nvPicPr>
          <p:cNvPr id="10" name="Picture 9" descr="Graphical user interface, chart, application&#10;&#10;Description automatically generated">
            <a:extLst>
              <a:ext uri="{FF2B5EF4-FFF2-40B4-BE49-F238E27FC236}">
                <a16:creationId xmlns:a16="http://schemas.microsoft.com/office/drawing/2014/main" id="{85294CAD-CF95-4E92-9C03-7378DA72001F}"/>
              </a:ext>
            </a:extLst>
          </p:cNvPr>
          <p:cNvPicPr>
            <a:picLocks noChangeAspect="1"/>
          </p:cNvPicPr>
          <p:nvPr/>
        </p:nvPicPr>
        <p:blipFill>
          <a:blip r:embed="rId9"/>
          <a:stretch>
            <a:fillRect/>
          </a:stretch>
        </p:blipFill>
        <p:spPr>
          <a:xfrm>
            <a:off x="2965140" y="2592280"/>
            <a:ext cx="6978272" cy="3427413"/>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D3820E1F-972B-495D-8512-BE7094C5C980}"/>
              </a:ext>
            </a:extLst>
          </p:cNvPr>
          <p:cNvPicPr>
            <a:picLocks noChangeAspect="1"/>
          </p:cNvPicPr>
          <p:nvPr/>
        </p:nvPicPr>
        <p:blipFill>
          <a:blip r:embed="rId10"/>
          <a:stretch>
            <a:fillRect/>
          </a:stretch>
        </p:blipFill>
        <p:spPr>
          <a:xfrm>
            <a:off x="4562378" y="3080552"/>
            <a:ext cx="6978271" cy="3427413"/>
          </a:xfrm>
          <a:prstGeom prst="rect">
            <a:avLst/>
          </a:prstGeom>
        </p:spPr>
      </p:pic>
    </p:spTree>
    <p:extLst>
      <p:ext uri="{BB962C8B-B14F-4D97-AF65-F5344CB8AC3E}">
        <p14:creationId xmlns:p14="http://schemas.microsoft.com/office/powerpoint/2010/main" val="1856229176"/>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1092EB4-B44E-4DF1-A5A8-34685274A318}"/>
              </a:ext>
            </a:extLst>
          </p:cNvPr>
          <p:cNvGrpSpPr/>
          <p:nvPr/>
        </p:nvGrpSpPr>
        <p:grpSpPr>
          <a:xfrm>
            <a:off x="0" y="-1"/>
            <a:ext cx="12192000" cy="7278072"/>
            <a:chOff x="0" y="-1"/>
            <a:chExt cx="12192000" cy="7278072"/>
          </a:xfrm>
        </p:grpSpPr>
        <p:grpSp>
          <p:nvGrpSpPr>
            <p:cNvPr id="8" name="Group 7">
              <a:extLst>
                <a:ext uri="{FF2B5EF4-FFF2-40B4-BE49-F238E27FC236}">
                  <a16:creationId xmlns:a16="http://schemas.microsoft.com/office/drawing/2014/main" id="{6AC1C985-465E-41AF-B4BB-A241C35AB48B}"/>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3E14F584-A7CB-4657-B8CD-43A99D975EA2}"/>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9A6E438F-7F2C-41B4-9782-CCC7FE84C27B}"/>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9" name="Rectangle 18">
                  <a:extLst>
                    <a:ext uri="{FF2B5EF4-FFF2-40B4-BE49-F238E27FC236}">
                      <a16:creationId xmlns:a16="http://schemas.microsoft.com/office/drawing/2014/main" id="{A2FC9F32-9D6D-4DA3-B02A-9738C0C58B81}"/>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7" name="Picture 16">
                <a:extLst>
                  <a:ext uri="{FF2B5EF4-FFF2-40B4-BE49-F238E27FC236}">
                    <a16:creationId xmlns:a16="http://schemas.microsoft.com/office/drawing/2014/main" id="{85AB5622-34D4-4E50-B5A3-E269DD38011D}"/>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9" name="Group 8">
              <a:extLst>
                <a:ext uri="{FF2B5EF4-FFF2-40B4-BE49-F238E27FC236}">
                  <a16:creationId xmlns:a16="http://schemas.microsoft.com/office/drawing/2014/main" id="{85D06FBE-EB4B-4B17-8AD1-496F934C7000}"/>
                </a:ext>
              </a:extLst>
            </p:cNvPr>
            <p:cNvGrpSpPr/>
            <p:nvPr/>
          </p:nvGrpSpPr>
          <p:grpSpPr>
            <a:xfrm>
              <a:off x="220486" y="-1"/>
              <a:ext cx="11971513" cy="7278072"/>
              <a:chOff x="220486" y="-1"/>
              <a:chExt cx="11971513" cy="7278072"/>
            </a:xfrm>
          </p:grpSpPr>
          <p:pic>
            <p:nvPicPr>
              <p:cNvPr id="10" name="Picture 9">
                <a:extLst>
                  <a:ext uri="{FF2B5EF4-FFF2-40B4-BE49-F238E27FC236}">
                    <a16:creationId xmlns:a16="http://schemas.microsoft.com/office/drawing/2014/main" id="{136CAA77-46A1-4F46-93EC-842E549771DD}"/>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1" name="Picture 10">
                <a:extLst>
                  <a:ext uri="{FF2B5EF4-FFF2-40B4-BE49-F238E27FC236}">
                    <a16:creationId xmlns:a16="http://schemas.microsoft.com/office/drawing/2014/main" id="{507E21C9-3CF2-43D4-A4D4-474B79AF21C2}"/>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2" name="Picture 11">
                <a:extLst>
                  <a:ext uri="{FF2B5EF4-FFF2-40B4-BE49-F238E27FC236}">
                    <a16:creationId xmlns:a16="http://schemas.microsoft.com/office/drawing/2014/main" id="{BB27F7CC-74E7-43D2-A703-0BBD1FF0932A}"/>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3" name="Group 12">
                <a:extLst>
                  <a:ext uri="{FF2B5EF4-FFF2-40B4-BE49-F238E27FC236}">
                    <a16:creationId xmlns:a16="http://schemas.microsoft.com/office/drawing/2014/main" id="{024C81BB-3989-4A08-9F4D-FCBF90805539}"/>
                  </a:ext>
                </a:extLst>
              </p:cNvPr>
              <p:cNvGrpSpPr/>
              <p:nvPr/>
            </p:nvGrpSpPr>
            <p:grpSpPr>
              <a:xfrm>
                <a:off x="11711370" y="161755"/>
                <a:ext cx="320420" cy="304069"/>
                <a:chOff x="9321216" y="1285432"/>
                <a:chExt cx="320420" cy="304069"/>
              </a:xfrm>
            </p:grpSpPr>
            <p:pic>
              <p:nvPicPr>
                <p:cNvPr id="14" name="Picture 13">
                  <a:extLst>
                    <a:ext uri="{FF2B5EF4-FFF2-40B4-BE49-F238E27FC236}">
                      <a16:creationId xmlns:a16="http://schemas.microsoft.com/office/drawing/2014/main" id="{A657F05A-D50A-4040-9F4F-8C2C0CA557F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5" name="Picture 14">
                  <a:extLst>
                    <a:ext uri="{FF2B5EF4-FFF2-40B4-BE49-F238E27FC236}">
                      <a16:creationId xmlns:a16="http://schemas.microsoft.com/office/drawing/2014/main" id="{A9BFE628-446E-4E2C-97D0-CADDA026BEB3}"/>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6" name="Text Placeholder 5">
            <a:extLst>
              <a:ext uri="{FF2B5EF4-FFF2-40B4-BE49-F238E27FC236}">
                <a16:creationId xmlns:a16="http://schemas.microsoft.com/office/drawing/2014/main" id="{81BC46E7-62AB-41DC-A488-B48905098F58}"/>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43A9821C-E43B-4C4D-B448-14F8E242181A}"/>
              </a:ext>
            </a:extLst>
          </p:cNvPr>
          <p:cNvSpPr>
            <a:spLocks noGrp="1"/>
          </p:cNvSpPr>
          <p:nvPr>
            <p:ph type="title"/>
          </p:nvPr>
        </p:nvSpPr>
        <p:spPr/>
        <p:txBody>
          <a:bodyPr/>
          <a:lstStyle/>
          <a:p>
            <a:r>
              <a:rPr lang="en-US" dirty="0"/>
              <a:t>Putting it all together</a:t>
            </a:r>
          </a:p>
        </p:txBody>
      </p:sp>
    </p:spTree>
    <p:extLst>
      <p:ext uri="{BB962C8B-B14F-4D97-AF65-F5344CB8AC3E}">
        <p14:creationId xmlns:p14="http://schemas.microsoft.com/office/powerpoint/2010/main" val="4061380686"/>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0C1E21-AC66-4656-8C75-FC822469A7CB}"/>
              </a:ext>
            </a:extLst>
          </p:cNvPr>
          <p:cNvGrpSpPr/>
          <p:nvPr/>
        </p:nvGrpSpPr>
        <p:grpSpPr>
          <a:xfrm>
            <a:off x="0" y="0"/>
            <a:ext cx="12192000" cy="6858000"/>
            <a:chOff x="0" y="0"/>
            <a:chExt cx="12192000" cy="6858000"/>
          </a:xfrm>
        </p:grpSpPr>
        <p:grpSp>
          <p:nvGrpSpPr>
            <p:cNvPr id="15" name="Group 14">
              <a:extLst>
                <a:ext uri="{FF2B5EF4-FFF2-40B4-BE49-F238E27FC236}">
                  <a16:creationId xmlns:a16="http://schemas.microsoft.com/office/drawing/2014/main" id="{1DC147B2-A478-4D98-BA63-FB8832674C71}"/>
                </a:ext>
              </a:extLst>
            </p:cNvPr>
            <p:cNvGrpSpPr/>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B9D53B71-70EC-483C-BCE1-551D539CCCB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4" name="Picture 33">
                <a:extLst>
                  <a:ext uri="{FF2B5EF4-FFF2-40B4-BE49-F238E27FC236}">
                    <a16:creationId xmlns:a16="http://schemas.microsoft.com/office/drawing/2014/main" id="{9DACA6BA-8890-4AAC-956B-C5F5B313E699}"/>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16" name="Group 15">
              <a:extLst>
                <a:ext uri="{FF2B5EF4-FFF2-40B4-BE49-F238E27FC236}">
                  <a16:creationId xmlns:a16="http://schemas.microsoft.com/office/drawing/2014/main" id="{3CBA324C-B797-474A-9910-48E393C925BF}"/>
                </a:ext>
              </a:extLst>
            </p:cNvPr>
            <p:cNvGrpSpPr/>
            <p:nvPr/>
          </p:nvGrpSpPr>
          <p:grpSpPr>
            <a:xfrm>
              <a:off x="208303" y="146055"/>
              <a:ext cx="11731071" cy="6595922"/>
              <a:chOff x="208303" y="146055"/>
              <a:chExt cx="11731071" cy="6595922"/>
            </a:xfrm>
          </p:grpSpPr>
          <p:grpSp>
            <p:nvGrpSpPr>
              <p:cNvPr id="17" name="Group 16">
                <a:extLst>
                  <a:ext uri="{FF2B5EF4-FFF2-40B4-BE49-F238E27FC236}">
                    <a16:creationId xmlns:a16="http://schemas.microsoft.com/office/drawing/2014/main" id="{960D006B-3C09-4C9B-8EBC-FEADEA24D528}"/>
                  </a:ext>
                </a:extLst>
              </p:cNvPr>
              <p:cNvGrpSpPr/>
              <p:nvPr/>
            </p:nvGrpSpPr>
            <p:grpSpPr>
              <a:xfrm>
                <a:off x="11604987" y="146055"/>
                <a:ext cx="334387" cy="435843"/>
                <a:chOff x="11604987" y="146055"/>
                <a:chExt cx="334387" cy="435843"/>
              </a:xfrm>
            </p:grpSpPr>
            <p:grpSp>
              <p:nvGrpSpPr>
                <p:cNvPr id="25" name="Group 24">
                  <a:extLst>
                    <a:ext uri="{FF2B5EF4-FFF2-40B4-BE49-F238E27FC236}">
                      <a16:creationId xmlns:a16="http://schemas.microsoft.com/office/drawing/2014/main" id="{60685294-EFF7-4901-A697-EBBED292284C}"/>
                    </a:ext>
                  </a:extLst>
                </p:cNvPr>
                <p:cNvGrpSpPr>
                  <a:grpSpLocks noChangeAspect="1"/>
                </p:cNvGrpSpPr>
                <p:nvPr/>
              </p:nvGrpSpPr>
              <p:grpSpPr>
                <a:xfrm>
                  <a:off x="11770125" y="399018"/>
                  <a:ext cx="169249" cy="182880"/>
                  <a:chOff x="7310041" y="760941"/>
                  <a:chExt cx="1043386" cy="1127422"/>
                </a:xfrm>
              </p:grpSpPr>
              <p:sp>
                <p:nvSpPr>
                  <p:cNvPr id="30" name="Freeform 33">
                    <a:extLst>
                      <a:ext uri="{FF2B5EF4-FFF2-40B4-BE49-F238E27FC236}">
                        <a16:creationId xmlns:a16="http://schemas.microsoft.com/office/drawing/2014/main" id="{2C3CF540-2215-483C-BF3E-5CA647FEF4E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7A883460-A6F2-4A58-B943-F1C4A49B8D3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1ED733D5-2DEE-4404-AED8-C1CC847FF3F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26" name="Group 25">
                  <a:extLst>
                    <a:ext uri="{FF2B5EF4-FFF2-40B4-BE49-F238E27FC236}">
                      <a16:creationId xmlns:a16="http://schemas.microsoft.com/office/drawing/2014/main" id="{10DFC46A-6EEC-4533-B763-EE4DFF58DBE6}"/>
                    </a:ext>
                  </a:extLst>
                </p:cNvPr>
                <p:cNvGrpSpPr>
                  <a:grpSpLocks noChangeAspect="1"/>
                </p:cNvGrpSpPr>
                <p:nvPr/>
              </p:nvGrpSpPr>
              <p:grpSpPr>
                <a:xfrm>
                  <a:off x="11604987" y="146055"/>
                  <a:ext cx="73152" cy="73152"/>
                  <a:chOff x="7310041" y="760941"/>
                  <a:chExt cx="1043386" cy="1127422"/>
                </a:xfrm>
              </p:grpSpPr>
              <p:sp>
                <p:nvSpPr>
                  <p:cNvPr id="27" name="Freeform 30">
                    <a:extLst>
                      <a:ext uri="{FF2B5EF4-FFF2-40B4-BE49-F238E27FC236}">
                        <a16:creationId xmlns:a16="http://schemas.microsoft.com/office/drawing/2014/main" id="{3E329FBB-D4BB-41EE-817C-8EF34BF587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8" name="Rectangle 27">
                    <a:extLst>
                      <a:ext uri="{FF2B5EF4-FFF2-40B4-BE49-F238E27FC236}">
                        <a16:creationId xmlns:a16="http://schemas.microsoft.com/office/drawing/2014/main" id="{C50A2EEB-41CF-44C7-8EF5-5B6F384E679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ABBD54B1-CDF0-4E89-8928-6D670D837CE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8" name="Group 17">
                <a:extLst>
                  <a:ext uri="{FF2B5EF4-FFF2-40B4-BE49-F238E27FC236}">
                    <a16:creationId xmlns:a16="http://schemas.microsoft.com/office/drawing/2014/main" id="{6CE36610-7268-4A6E-BC02-AA7C3F102DCA}"/>
                  </a:ext>
                </a:extLst>
              </p:cNvPr>
              <p:cNvGrpSpPr/>
              <p:nvPr/>
            </p:nvGrpSpPr>
            <p:grpSpPr>
              <a:xfrm>
                <a:off x="208303" y="5787704"/>
                <a:ext cx="437544" cy="389381"/>
                <a:chOff x="9178262" y="1315181"/>
                <a:chExt cx="437544" cy="389381"/>
              </a:xfrm>
            </p:grpSpPr>
            <p:pic>
              <p:nvPicPr>
                <p:cNvPr id="23" name="Picture 22">
                  <a:extLst>
                    <a:ext uri="{FF2B5EF4-FFF2-40B4-BE49-F238E27FC236}">
                      <a16:creationId xmlns:a16="http://schemas.microsoft.com/office/drawing/2014/main" id="{CB222966-3853-4085-8CA6-ADE198821647}"/>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922FD7B7-8AB7-41BC-91FF-BC4142325E1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9" name="Group 18">
                <a:extLst>
                  <a:ext uri="{FF2B5EF4-FFF2-40B4-BE49-F238E27FC236}">
                    <a16:creationId xmlns:a16="http://schemas.microsoft.com/office/drawing/2014/main" id="{13A8B198-258F-418C-B711-5986BB45AE5A}"/>
                  </a:ext>
                </a:extLst>
              </p:cNvPr>
              <p:cNvGrpSpPr/>
              <p:nvPr/>
            </p:nvGrpSpPr>
            <p:grpSpPr>
              <a:xfrm>
                <a:off x="250899" y="6421937"/>
                <a:ext cx="669934" cy="274320"/>
                <a:chOff x="9445759" y="1430242"/>
                <a:chExt cx="669934" cy="274320"/>
              </a:xfrm>
            </p:grpSpPr>
            <p:pic>
              <p:nvPicPr>
                <p:cNvPr id="21" name="Picture 20">
                  <a:extLst>
                    <a:ext uri="{FF2B5EF4-FFF2-40B4-BE49-F238E27FC236}">
                      <a16:creationId xmlns:a16="http://schemas.microsoft.com/office/drawing/2014/main" id="{62E5C6B0-AB7A-4F8A-854F-5E057684B5E6}"/>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2" name="Picture 21">
                  <a:extLst>
                    <a:ext uri="{FF2B5EF4-FFF2-40B4-BE49-F238E27FC236}">
                      <a16:creationId xmlns:a16="http://schemas.microsoft.com/office/drawing/2014/main" id="{A6C41379-EDD1-40B8-B23C-8D3083E132A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0" name="Picture 19">
                <a:extLst>
                  <a:ext uri="{FF2B5EF4-FFF2-40B4-BE49-F238E27FC236}">
                    <a16:creationId xmlns:a16="http://schemas.microsoft.com/office/drawing/2014/main" id="{38752A4D-2E9D-4784-8EFC-151AB6966FD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4" name="Title 3">
            <a:extLst>
              <a:ext uri="{FF2B5EF4-FFF2-40B4-BE49-F238E27FC236}">
                <a16:creationId xmlns:a16="http://schemas.microsoft.com/office/drawing/2014/main" id="{796484EB-32B7-4E07-BD92-E25CB757B3BA}"/>
              </a:ext>
            </a:extLst>
          </p:cNvPr>
          <p:cNvSpPr>
            <a:spLocks noGrp="1"/>
          </p:cNvSpPr>
          <p:nvPr>
            <p:ph type="title"/>
          </p:nvPr>
        </p:nvSpPr>
        <p:spPr/>
        <p:txBody>
          <a:bodyPr/>
          <a:lstStyle/>
          <a:p>
            <a:r>
              <a:rPr lang="en-US" dirty="0"/>
              <a:t>Machine learning workflow in ArcGIS Notebooks</a:t>
            </a:r>
          </a:p>
        </p:txBody>
      </p:sp>
      <p:sp>
        <p:nvSpPr>
          <p:cNvPr id="12" name="Text Placeholder 11">
            <a:extLst>
              <a:ext uri="{FF2B5EF4-FFF2-40B4-BE49-F238E27FC236}">
                <a16:creationId xmlns:a16="http://schemas.microsoft.com/office/drawing/2014/main" id="{E8A1E6AF-A2B7-4FA2-80EE-C5FC55346840}"/>
              </a:ext>
            </a:extLst>
          </p:cNvPr>
          <p:cNvSpPr>
            <a:spLocks noGrp="1"/>
          </p:cNvSpPr>
          <p:nvPr>
            <p:ph type="body" sz="quarter" idx="11"/>
          </p:nvPr>
        </p:nvSpPr>
        <p:spPr/>
        <p:txBody>
          <a:bodyPr/>
          <a:lstStyle/>
          <a:p>
            <a:r>
              <a:rPr lang="en-US" dirty="0"/>
              <a:t>What factors tell us where we can find bald eagles in Missouri?</a:t>
            </a:r>
          </a:p>
        </p:txBody>
      </p:sp>
      <p:pic>
        <p:nvPicPr>
          <p:cNvPr id="36" name="Content Placeholder 35" descr="Chart, background pattern, bubble chart&#10;&#10;Description automatically generated">
            <a:extLst>
              <a:ext uri="{FF2B5EF4-FFF2-40B4-BE49-F238E27FC236}">
                <a16:creationId xmlns:a16="http://schemas.microsoft.com/office/drawing/2014/main" id="{F14DF741-A4DD-4018-A024-17E10F5DC85B}"/>
              </a:ext>
            </a:extLst>
          </p:cNvPr>
          <p:cNvPicPr>
            <a:picLocks noGrp="1" noChangeAspect="1"/>
          </p:cNvPicPr>
          <p:nvPr>
            <p:ph sz="quarter" idx="12"/>
          </p:nvPr>
        </p:nvPicPr>
        <p:blipFill>
          <a:blip r:embed="rId5"/>
          <a:stretch>
            <a:fillRect/>
          </a:stretch>
        </p:blipFill>
        <p:spPr>
          <a:xfrm>
            <a:off x="560823" y="2569857"/>
            <a:ext cx="1705265" cy="1178744"/>
          </a:xfrm>
        </p:spPr>
      </p:pic>
      <p:sp>
        <p:nvSpPr>
          <p:cNvPr id="7" name="Rectangle: Rounded Corners 6">
            <a:extLst>
              <a:ext uri="{FF2B5EF4-FFF2-40B4-BE49-F238E27FC236}">
                <a16:creationId xmlns:a16="http://schemas.microsoft.com/office/drawing/2014/main" id="{43996C14-CEF5-41C6-9569-CB65FE18FEE2}"/>
              </a:ext>
            </a:extLst>
          </p:cNvPr>
          <p:cNvSpPr/>
          <p:nvPr/>
        </p:nvSpPr>
        <p:spPr bwMode="auto">
          <a:xfrm>
            <a:off x="551469" y="4828087"/>
            <a:ext cx="1701538" cy="1140645"/>
          </a:xfrm>
          <a:prstGeom prst="roundRect">
            <a:avLst/>
          </a:prstGeom>
          <a:solidFill>
            <a:srgbClr val="C0E8FF"/>
          </a:solidFill>
          <a:ln w="28575">
            <a:solidFill>
              <a:schemeClr val="bg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rgbClr val="000000"/>
                </a:solidFill>
                <a:latin typeface="Arial" charset="0"/>
                <a:ea typeface="ＭＳ Ｐゴシック" pitchFamily="16" charset="-128"/>
                <a:cs typeface="ＭＳ Ｐゴシック" pitchFamily="-97" charset="-128"/>
              </a:rPr>
              <a:t>Collect </a:t>
            </a:r>
          </a:p>
          <a:p>
            <a:pPr algn="ctr" eaLnBrk="0" fontAlgn="base" hangingPunct="0">
              <a:spcBef>
                <a:spcPct val="0"/>
              </a:spcBef>
              <a:spcAft>
                <a:spcPct val="0"/>
              </a:spcAft>
            </a:pPr>
            <a:r>
              <a:rPr lang="en-US" b="1" dirty="0">
                <a:solidFill>
                  <a:srgbClr val="000000"/>
                </a:solidFill>
                <a:latin typeface="Arial" charset="0"/>
                <a:ea typeface="ＭＳ Ｐゴシック" pitchFamily="16" charset="-128"/>
                <a:cs typeface="ＭＳ Ｐゴシック" pitchFamily="-97" charset="-128"/>
              </a:rPr>
              <a:t>samples</a:t>
            </a:r>
          </a:p>
        </p:txBody>
      </p:sp>
      <p:sp>
        <p:nvSpPr>
          <p:cNvPr id="8" name="Rectangle: Rounded Corners 7">
            <a:extLst>
              <a:ext uri="{FF2B5EF4-FFF2-40B4-BE49-F238E27FC236}">
                <a16:creationId xmlns:a16="http://schemas.microsoft.com/office/drawing/2014/main" id="{E15D3CF0-35F1-4192-9D08-24118A720D93}"/>
              </a:ext>
            </a:extLst>
          </p:cNvPr>
          <p:cNvSpPr/>
          <p:nvPr/>
        </p:nvSpPr>
        <p:spPr bwMode="auto">
          <a:xfrm>
            <a:off x="3319114" y="4809037"/>
            <a:ext cx="1701538" cy="1178743"/>
          </a:xfrm>
          <a:prstGeom prst="roundRect">
            <a:avLst/>
          </a:prstGeom>
          <a:solidFill>
            <a:srgbClr val="C0E8FF"/>
          </a:solidFill>
          <a:ln w="28575">
            <a:solidFill>
              <a:schemeClr val="bg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rgbClr val="000000"/>
                </a:solidFill>
                <a:latin typeface="Arial" charset="0"/>
                <a:ea typeface="ＭＳ Ｐゴシック" pitchFamily="16" charset="-128"/>
                <a:cs typeface="ＭＳ Ｐゴシック" pitchFamily="-97" charset="-128"/>
              </a:rPr>
              <a:t>Explore </a:t>
            </a:r>
          </a:p>
          <a:p>
            <a:pPr algn="ctr" eaLnBrk="0" fontAlgn="base" hangingPunct="0">
              <a:spcBef>
                <a:spcPct val="0"/>
              </a:spcBef>
              <a:spcAft>
                <a:spcPct val="0"/>
              </a:spcAft>
            </a:pPr>
            <a:r>
              <a:rPr lang="en-US" b="1" dirty="0">
                <a:solidFill>
                  <a:srgbClr val="000000"/>
                </a:solidFill>
                <a:latin typeface="Arial" charset="0"/>
                <a:ea typeface="ＭＳ Ｐゴシック" pitchFamily="16" charset="-128"/>
                <a:cs typeface="ＭＳ Ｐゴシック" pitchFamily="-97" charset="-128"/>
              </a:rPr>
              <a:t>data</a:t>
            </a:r>
          </a:p>
        </p:txBody>
      </p:sp>
      <p:sp>
        <p:nvSpPr>
          <p:cNvPr id="9" name="Rectangle: Rounded Corners 8">
            <a:extLst>
              <a:ext uri="{FF2B5EF4-FFF2-40B4-BE49-F238E27FC236}">
                <a16:creationId xmlns:a16="http://schemas.microsoft.com/office/drawing/2014/main" id="{E43D128A-BF98-4B7F-9D13-A009D0AE43EE}"/>
              </a:ext>
            </a:extLst>
          </p:cNvPr>
          <p:cNvSpPr/>
          <p:nvPr/>
        </p:nvSpPr>
        <p:spPr bwMode="auto">
          <a:xfrm>
            <a:off x="6095873" y="4789985"/>
            <a:ext cx="1701537" cy="1140641"/>
          </a:xfrm>
          <a:prstGeom prst="roundRect">
            <a:avLst/>
          </a:prstGeom>
          <a:solidFill>
            <a:srgbClr val="C0E8FF"/>
          </a:solidFill>
          <a:ln w="28575">
            <a:solidFill>
              <a:schemeClr val="bg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rgbClr val="000000"/>
                </a:solidFill>
                <a:latin typeface="Arial" charset="0"/>
                <a:ea typeface="ＭＳ Ｐゴシック" pitchFamily="16" charset="-128"/>
                <a:cs typeface="ＭＳ Ｐゴシック" pitchFamily="-97" charset="-128"/>
              </a:rPr>
              <a:t>Prepare </a:t>
            </a:r>
          </a:p>
          <a:p>
            <a:pPr algn="ctr" eaLnBrk="0" fontAlgn="base" hangingPunct="0">
              <a:spcBef>
                <a:spcPct val="0"/>
              </a:spcBef>
              <a:spcAft>
                <a:spcPct val="0"/>
              </a:spcAft>
            </a:pPr>
            <a:r>
              <a:rPr lang="en-US" b="1" dirty="0">
                <a:solidFill>
                  <a:srgbClr val="000000"/>
                </a:solidFill>
                <a:latin typeface="Arial" charset="0"/>
                <a:ea typeface="ＭＳ Ｐゴシック" pitchFamily="16" charset="-128"/>
                <a:cs typeface="ＭＳ Ｐゴシック" pitchFamily="-97" charset="-128"/>
              </a:rPr>
              <a:t>data</a:t>
            </a:r>
          </a:p>
        </p:txBody>
      </p:sp>
      <p:sp>
        <p:nvSpPr>
          <p:cNvPr id="10" name="Rectangle: Rounded Corners 9">
            <a:extLst>
              <a:ext uri="{FF2B5EF4-FFF2-40B4-BE49-F238E27FC236}">
                <a16:creationId xmlns:a16="http://schemas.microsoft.com/office/drawing/2014/main" id="{63A07864-2AEB-4403-838D-8F02866B4E31}"/>
              </a:ext>
            </a:extLst>
          </p:cNvPr>
          <p:cNvSpPr/>
          <p:nvPr/>
        </p:nvSpPr>
        <p:spPr bwMode="auto">
          <a:xfrm>
            <a:off x="9084598" y="4789985"/>
            <a:ext cx="1701538" cy="1140643"/>
          </a:xfrm>
          <a:prstGeom prst="roundRect">
            <a:avLst/>
          </a:prstGeom>
          <a:solidFill>
            <a:srgbClr val="C0E8FF"/>
          </a:solidFill>
          <a:ln w="28575">
            <a:solidFill>
              <a:schemeClr val="bg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rgbClr val="000000"/>
                </a:solidFill>
                <a:latin typeface="Arial" charset="0"/>
                <a:ea typeface="ＭＳ Ｐゴシック" pitchFamily="16" charset="-128"/>
                <a:cs typeface="ＭＳ Ｐゴシック" pitchFamily="-97" charset="-128"/>
              </a:rPr>
              <a:t>Train and </a:t>
            </a:r>
          </a:p>
          <a:p>
            <a:pPr algn="ctr" eaLnBrk="0" fontAlgn="base" hangingPunct="0">
              <a:spcBef>
                <a:spcPct val="0"/>
              </a:spcBef>
              <a:spcAft>
                <a:spcPct val="0"/>
              </a:spcAft>
            </a:pPr>
            <a:r>
              <a:rPr lang="en-US" b="1" dirty="0">
                <a:solidFill>
                  <a:srgbClr val="000000"/>
                </a:solidFill>
                <a:latin typeface="Arial" charset="0"/>
                <a:ea typeface="ＭＳ Ｐゴシック" pitchFamily="16" charset="-128"/>
                <a:cs typeface="ＭＳ Ｐゴシック" pitchFamily="-97" charset="-128"/>
              </a:rPr>
              <a:t>test model</a:t>
            </a:r>
          </a:p>
        </p:txBody>
      </p:sp>
      <p:pic>
        <p:nvPicPr>
          <p:cNvPr id="38" name="Picture 37" descr="Map&#10;&#10;Description automatically generated">
            <a:extLst>
              <a:ext uri="{FF2B5EF4-FFF2-40B4-BE49-F238E27FC236}">
                <a16:creationId xmlns:a16="http://schemas.microsoft.com/office/drawing/2014/main" id="{66B8B1F0-26AD-42F2-AD03-4DA432C7202B}"/>
              </a:ext>
            </a:extLst>
          </p:cNvPr>
          <p:cNvPicPr>
            <a:picLocks noChangeAspect="1"/>
          </p:cNvPicPr>
          <p:nvPr/>
        </p:nvPicPr>
        <p:blipFill>
          <a:blip r:embed="rId6"/>
          <a:stretch>
            <a:fillRect/>
          </a:stretch>
        </p:blipFill>
        <p:spPr>
          <a:xfrm>
            <a:off x="3314258" y="2569858"/>
            <a:ext cx="1706394" cy="1178743"/>
          </a:xfrm>
          <a:prstGeom prst="rect">
            <a:avLst/>
          </a:prstGeom>
        </p:spPr>
      </p:pic>
      <p:pic>
        <p:nvPicPr>
          <p:cNvPr id="40" name="Picture 39" descr="Graphical user interface, text, application&#10;&#10;Description automatically generated">
            <a:extLst>
              <a:ext uri="{FF2B5EF4-FFF2-40B4-BE49-F238E27FC236}">
                <a16:creationId xmlns:a16="http://schemas.microsoft.com/office/drawing/2014/main" id="{0E610531-14BF-4032-982A-E714C53AB3CD}"/>
              </a:ext>
            </a:extLst>
          </p:cNvPr>
          <p:cNvPicPr>
            <a:picLocks noChangeAspect="1"/>
          </p:cNvPicPr>
          <p:nvPr/>
        </p:nvPicPr>
        <p:blipFill>
          <a:blip r:embed="rId7"/>
          <a:stretch>
            <a:fillRect/>
          </a:stretch>
        </p:blipFill>
        <p:spPr>
          <a:xfrm>
            <a:off x="6178257" y="2569857"/>
            <a:ext cx="1701537" cy="1265556"/>
          </a:xfrm>
          <a:prstGeom prst="rect">
            <a:avLst/>
          </a:prstGeom>
        </p:spPr>
      </p:pic>
      <p:pic>
        <p:nvPicPr>
          <p:cNvPr id="42" name="Picture 41">
            <a:extLst>
              <a:ext uri="{FF2B5EF4-FFF2-40B4-BE49-F238E27FC236}">
                <a16:creationId xmlns:a16="http://schemas.microsoft.com/office/drawing/2014/main" id="{7B936492-EA87-4E02-93E4-8B7D8F876886}"/>
              </a:ext>
            </a:extLst>
          </p:cNvPr>
          <p:cNvPicPr>
            <a:picLocks noChangeAspect="1"/>
          </p:cNvPicPr>
          <p:nvPr/>
        </p:nvPicPr>
        <p:blipFill>
          <a:blip r:embed="rId8"/>
          <a:stretch>
            <a:fillRect/>
          </a:stretch>
        </p:blipFill>
        <p:spPr>
          <a:xfrm>
            <a:off x="8942183" y="2569857"/>
            <a:ext cx="1983485" cy="1223383"/>
          </a:xfrm>
          <a:prstGeom prst="rect">
            <a:avLst/>
          </a:prstGeom>
        </p:spPr>
      </p:pic>
      <p:sp>
        <p:nvSpPr>
          <p:cNvPr id="43" name="TextBox 42">
            <a:extLst>
              <a:ext uri="{FF2B5EF4-FFF2-40B4-BE49-F238E27FC236}">
                <a16:creationId xmlns:a16="http://schemas.microsoft.com/office/drawing/2014/main" id="{721DE032-2E0B-462F-B633-C97DC8125099}"/>
              </a:ext>
            </a:extLst>
          </p:cNvPr>
          <p:cNvSpPr txBox="1"/>
          <p:nvPr/>
        </p:nvSpPr>
        <p:spPr>
          <a:xfrm>
            <a:off x="3270529" y="1852442"/>
            <a:ext cx="1818050" cy="710807"/>
          </a:xfrm>
          <a:prstGeom prst="rect">
            <a:avLst/>
          </a:prstGeom>
          <a:noFill/>
          <a:effectLst/>
        </p:spPr>
        <p:txBody>
          <a:bodyPr wrap="square" lIns="0" tIns="0" rIns="0" bIns="0" rtlCol="0">
            <a:noAutofit/>
          </a:bodyPr>
          <a:lstStyle/>
          <a:p>
            <a:pPr algn="ctr" eaLnBrk="0" hangingPunct="0">
              <a:lnSpc>
                <a:spcPts val="1800"/>
              </a:lnSpc>
            </a:pPr>
            <a:r>
              <a:rPr lang="en-US" sz="1600" b="1" dirty="0">
                <a:ea typeface="+mn-ea"/>
                <a:cs typeface="+mn-cs"/>
              </a:rPr>
              <a:t>Exploratory analysis</a:t>
            </a:r>
          </a:p>
        </p:txBody>
      </p:sp>
      <p:sp>
        <p:nvSpPr>
          <p:cNvPr id="44" name="TextBox 43">
            <a:extLst>
              <a:ext uri="{FF2B5EF4-FFF2-40B4-BE49-F238E27FC236}">
                <a16:creationId xmlns:a16="http://schemas.microsoft.com/office/drawing/2014/main" id="{9017FCA3-671E-4177-BE62-E8403F5BE10C}"/>
              </a:ext>
            </a:extLst>
          </p:cNvPr>
          <p:cNvSpPr txBox="1"/>
          <p:nvPr/>
        </p:nvSpPr>
        <p:spPr>
          <a:xfrm>
            <a:off x="560823" y="1851015"/>
            <a:ext cx="1818050" cy="710807"/>
          </a:xfrm>
          <a:prstGeom prst="rect">
            <a:avLst/>
          </a:prstGeom>
          <a:noFill/>
          <a:effectLst/>
        </p:spPr>
        <p:txBody>
          <a:bodyPr wrap="square" lIns="0" tIns="0" rIns="0" bIns="0" rtlCol="0">
            <a:noAutofit/>
          </a:bodyPr>
          <a:lstStyle/>
          <a:p>
            <a:pPr algn="ctr" eaLnBrk="0" hangingPunct="0">
              <a:lnSpc>
                <a:spcPts val="1800"/>
              </a:lnSpc>
            </a:pPr>
            <a:r>
              <a:rPr lang="en-US" sz="1600" b="1" dirty="0">
                <a:ea typeface="+mn-ea"/>
                <a:cs typeface="+mn-cs"/>
              </a:rPr>
              <a:t>Identify bald eagle locations</a:t>
            </a:r>
          </a:p>
        </p:txBody>
      </p:sp>
      <p:sp>
        <p:nvSpPr>
          <p:cNvPr id="45" name="TextBox 44">
            <a:extLst>
              <a:ext uri="{FF2B5EF4-FFF2-40B4-BE49-F238E27FC236}">
                <a16:creationId xmlns:a16="http://schemas.microsoft.com/office/drawing/2014/main" id="{5E2755BB-21F2-4EC6-9EB1-4367F3862CEB}"/>
              </a:ext>
            </a:extLst>
          </p:cNvPr>
          <p:cNvSpPr txBox="1"/>
          <p:nvPr/>
        </p:nvSpPr>
        <p:spPr>
          <a:xfrm>
            <a:off x="5701667" y="1852443"/>
            <a:ext cx="2584984" cy="710807"/>
          </a:xfrm>
          <a:prstGeom prst="rect">
            <a:avLst/>
          </a:prstGeom>
          <a:noFill/>
          <a:effectLst/>
        </p:spPr>
        <p:txBody>
          <a:bodyPr wrap="square" lIns="0" tIns="0" rIns="0" bIns="0" rtlCol="0">
            <a:noAutofit/>
          </a:bodyPr>
          <a:lstStyle/>
          <a:p>
            <a:pPr algn="ctr" eaLnBrk="0" hangingPunct="0">
              <a:lnSpc>
                <a:spcPts val="1800"/>
              </a:lnSpc>
            </a:pPr>
            <a:r>
              <a:rPr lang="en-US" sz="1600" b="1" dirty="0">
                <a:ea typeface="+mn-ea"/>
                <a:cs typeface="+mn-cs"/>
              </a:rPr>
              <a:t>Prepare data by enriching with environmental predictors</a:t>
            </a:r>
          </a:p>
        </p:txBody>
      </p:sp>
      <p:sp>
        <p:nvSpPr>
          <p:cNvPr id="46" name="TextBox 45">
            <a:extLst>
              <a:ext uri="{FF2B5EF4-FFF2-40B4-BE49-F238E27FC236}">
                <a16:creationId xmlns:a16="http://schemas.microsoft.com/office/drawing/2014/main" id="{56DC99BA-6CC6-4E95-87B8-9332D90851B7}"/>
              </a:ext>
            </a:extLst>
          </p:cNvPr>
          <p:cNvSpPr txBox="1"/>
          <p:nvPr/>
        </p:nvSpPr>
        <p:spPr>
          <a:xfrm>
            <a:off x="8942183" y="1834913"/>
            <a:ext cx="1983485" cy="710807"/>
          </a:xfrm>
          <a:prstGeom prst="rect">
            <a:avLst/>
          </a:prstGeom>
          <a:noFill/>
          <a:effectLst/>
        </p:spPr>
        <p:txBody>
          <a:bodyPr wrap="square" lIns="0" tIns="0" rIns="0" bIns="0" rtlCol="0">
            <a:noAutofit/>
          </a:bodyPr>
          <a:lstStyle/>
          <a:p>
            <a:pPr algn="ctr" eaLnBrk="0" hangingPunct="0">
              <a:lnSpc>
                <a:spcPts val="1800"/>
              </a:lnSpc>
            </a:pPr>
            <a:r>
              <a:rPr lang="en-US" sz="1600" b="1" dirty="0">
                <a:ea typeface="+mn-ea"/>
                <a:cs typeface="+mn-cs"/>
              </a:rPr>
              <a:t>Train and test a random forest model</a:t>
            </a:r>
          </a:p>
        </p:txBody>
      </p:sp>
      <p:sp>
        <p:nvSpPr>
          <p:cNvPr id="47" name="Arrow: Right 46">
            <a:extLst>
              <a:ext uri="{FF2B5EF4-FFF2-40B4-BE49-F238E27FC236}">
                <a16:creationId xmlns:a16="http://schemas.microsoft.com/office/drawing/2014/main" id="{D9D26B98-A7D7-4B01-A811-9796491AEC1B}"/>
              </a:ext>
            </a:extLst>
          </p:cNvPr>
          <p:cNvSpPr/>
          <p:nvPr/>
        </p:nvSpPr>
        <p:spPr bwMode="auto">
          <a:xfrm>
            <a:off x="2531504" y="5275297"/>
            <a:ext cx="527901" cy="246221"/>
          </a:xfrm>
          <a:prstGeom prst="rightArrow">
            <a:avLst/>
          </a:prstGeom>
          <a:solidFill>
            <a:schemeClr val="bg2">
              <a:lumMod val="20000"/>
              <a:lumOff val="80000"/>
            </a:schemeClr>
          </a:solidFill>
          <a:ln>
            <a:solidFill>
              <a:srgbClr val="C0E8FF"/>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8" name="Arrow: Right 47">
            <a:extLst>
              <a:ext uri="{FF2B5EF4-FFF2-40B4-BE49-F238E27FC236}">
                <a16:creationId xmlns:a16="http://schemas.microsoft.com/office/drawing/2014/main" id="{6FBDD508-70A5-4CAD-8E2C-A5697901E6EA}"/>
              </a:ext>
            </a:extLst>
          </p:cNvPr>
          <p:cNvSpPr/>
          <p:nvPr/>
        </p:nvSpPr>
        <p:spPr bwMode="auto">
          <a:xfrm>
            <a:off x="5295920" y="5275297"/>
            <a:ext cx="527901" cy="246221"/>
          </a:xfrm>
          <a:prstGeom prst="rightArrow">
            <a:avLst/>
          </a:prstGeom>
          <a:solidFill>
            <a:schemeClr val="bg2">
              <a:lumMod val="20000"/>
              <a:lumOff val="80000"/>
            </a:schemeClr>
          </a:solidFill>
          <a:ln>
            <a:solidFill>
              <a:srgbClr val="C0E8FF"/>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9" name="Arrow: Right 48">
            <a:extLst>
              <a:ext uri="{FF2B5EF4-FFF2-40B4-BE49-F238E27FC236}">
                <a16:creationId xmlns:a16="http://schemas.microsoft.com/office/drawing/2014/main" id="{A6943465-2817-4E93-8CF3-3A9166FBB0EE}"/>
              </a:ext>
            </a:extLst>
          </p:cNvPr>
          <p:cNvSpPr/>
          <p:nvPr/>
        </p:nvSpPr>
        <p:spPr bwMode="auto">
          <a:xfrm>
            <a:off x="8264672" y="5275296"/>
            <a:ext cx="527901" cy="246221"/>
          </a:xfrm>
          <a:prstGeom prst="rightArrow">
            <a:avLst/>
          </a:prstGeom>
          <a:solidFill>
            <a:schemeClr val="bg2">
              <a:lumMod val="20000"/>
              <a:lumOff val="80000"/>
            </a:schemeClr>
          </a:solidFill>
          <a:ln>
            <a:solidFill>
              <a:srgbClr val="C0E8FF"/>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0" name="Arrow: Right 49">
            <a:extLst>
              <a:ext uri="{FF2B5EF4-FFF2-40B4-BE49-F238E27FC236}">
                <a16:creationId xmlns:a16="http://schemas.microsoft.com/office/drawing/2014/main" id="{089583A6-5604-482F-9F32-EAE91F63B46E}"/>
              </a:ext>
            </a:extLst>
          </p:cNvPr>
          <p:cNvSpPr/>
          <p:nvPr/>
        </p:nvSpPr>
        <p:spPr bwMode="auto">
          <a:xfrm>
            <a:off x="2526222" y="3079524"/>
            <a:ext cx="527901" cy="246221"/>
          </a:xfrm>
          <a:prstGeom prst="rightArrow">
            <a:avLst/>
          </a:prstGeom>
          <a:solidFill>
            <a:schemeClr val="bg2">
              <a:lumMod val="20000"/>
              <a:lumOff val="80000"/>
            </a:schemeClr>
          </a:solidFill>
          <a:ln>
            <a:solidFill>
              <a:srgbClr val="C0E8FF"/>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Arrow: Right 50">
            <a:extLst>
              <a:ext uri="{FF2B5EF4-FFF2-40B4-BE49-F238E27FC236}">
                <a16:creationId xmlns:a16="http://schemas.microsoft.com/office/drawing/2014/main" id="{5977AE93-B0EE-4CCB-8B44-2F56283A3C7A}"/>
              </a:ext>
            </a:extLst>
          </p:cNvPr>
          <p:cNvSpPr/>
          <p:nvPr/>
        </p:nvSpPr>
        <p:spPr bwMode="auto">
          <a:xfrm>
            <a:off x="5338504" y="3079524"/>
            <a:ext cx="527901" cy="246221"/>
          </a:xfrm>
          <a:prstGeom prst="rightArrow">
            <a:avLst/>
          </a:prstGeom>
          <a:solidFill>
            <a:schemeClr val="bg2">
              <a:lumMod val="20000"/>
              <a:lumOff val="80000"/>
            </a:schemeClr>
          </a:solidFill>
          <a:ln>
            <a:solidFill>
              <a:srgbClr val="C0E8FF"/>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2" name="Arrow: Right 51">
            <a:extLst>
              <a:ext uri="{FF2B5EF4-FFF2-40B4-BE49-F238E27FC236}">
                <a16:creationId xmlns:a16="http://schemas.microsoft.com/office/drawing/2014/main" id="{60EFEB87-22F7-4DEC-839E-0B666B46640F}"/>
              </a:ext>
            </a:extLst>
          </p:cNvPr>
          <p:cNvSpPr/>
          <p:nvPr/>
        </p:nvSpPr>
        <p:spPr bwMode="auto">
          <a:xfrm>
            <a:off x="8264671" y="3036118"/>
            <a:ext cx="527901" cy="246221"/>
          </a:xfrm>
          <a:prstGeom prst="rightArrow">
            <a:avLst/>
          </a:prstGeom>
          <a:solidFill>
            <a:schemeClr val="bg2">
              <a:lumMod val="20000"/>
              <a:lumOff val="80000"/>
            </a:schemeClr>
          </a:solidFill>
          <a:ln>
            <a:solidFill>
              <a:srgbClr val="C0E8FF"/>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9075909"/>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A445CEC-F88E-4F39-8199-54118BB10C4D}"/>
              </a:ext>
            </a:extLst>
          </p:cNvPr>
          <p:cNvGrpSpPr/>
          <p:nvPr/>
        </p:nvGrpSpPr>
        <p:grpSpPr>
          <a:xfrm>
            <a:off x="-127986" y="0"/>
            <a:ext cx="12319986" cy="6906141"/>
            <a:chOff x="-127986" y="0"/>
            <a:chExt cx="12319986" cy="6906141"/>
          </a:xfrm>
        </p:grpSpPr>
        <p:grpSp>
          <p:nvGrpSpPr>
            <p:cNvPr id="28" name="Group 27">
              <a:extLst>
                <a:ext uri="{FF2B5EF4-FFF2-40B4-BE49-F238E27FC236}">
                  <a16:creationId xmlns:a16="http://schemas.microsoft.com/office/drawing/2014/main" id="{EC22E7C2-69A6-4E18-95CF-046214C8ED42}"/>
                </a:ext>
              </a:extLst>
            </p:cNvPr>
            <p:cNvGrpSpPr/>
            <p:nvPr/>
          </p:nvGrpSpPr>
          <p:grpSpPr>
            <a:xfrm>
              <a:off x="0" y="0"/>
              <a:ext cx="12192000" cy="6858000"/>
              <a:chOff x="0" y="0"/>
              <a:chExt cx="12192000" cy="6858000"/>
            </a:xfrm>
          </p:grpSpPr>
          <p:grpSp>
            <p:nvGrpSpPr>
              <p:cNvPr id="48" name="Group 47">
                <a:extLst>
                  <a:ext uri="{FF2B5EF4-FFF2-40B4-BE49-F238E27FC236}">
                    <a16:creationId xmlns:a16="http://schemas.microsoft.com/office/drawing/2014/main" id="{3E549924-2332-4D40-9B0F-C40D9ED5E26C}"/>
                  </a:ext>
                </a:extLst>
              </p:cNvPr>
              <p:cNvGrpSpPr/>
              <p:nvPr/>
            </p:nvGrpSpPr>
            <p:grpSpPr>
              <a:xfrm>
                <a:off x="0" y="0"/>
                <a:ext cx="12192000" cy="6858000"/>
                <a:chOff x="0" y="0"/>
                <a:chExt cx="12192000" cy="6858000"/>
              </a:xfrm>
            </p:grpSpPr>
            <p:sp>
              <p:nvSpPr>
                <p:cNvPr id="50" name="Rectangle 49">
                  <a:extLst>
                    <a:ext uri="{FF2B5EF4-FFF2-40B4-BE49-F238E27FC236}">
                      <a16:creationId xmlns:a16="http://schemas.microsoft.com/office/drawing/2014/main" id="{5237FFD5-574E-41DC-ADF5-8018FBD023E0}"/>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51" name="Rectangle 50">
                  <a:extLst>
                    <a:ext uri="{FF2B5EF4-FFF2-40B4-BE49-F238E27FC236}">
                      <a16:creationId xmlns:a16="http://schemas.microsoft.com/office/drawing/2014/main" id="{A018C3D4-6D93-4A21-9AA4-FD6BB289C1B7}"/>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49" name="Picture 48">
                <a:extLst>
                  <a:ext uri="{FF2B5EF4-FFF2-40B4-BE49-F238E27FC236}">
                    <a16:creationId xmlns:a16="http://schemas.microsoft.com/office/drawing/2014/main" id="{CBCCECA6-A5EC-4ACC-8C0B-3C577B994A82}"/>
                  </a:ext>
                </a:extLst>
              </p:cNvPr>
              <p:cNvPicPr>
                <a:picLocks noChangeAspect="1"/>
              </p:cNvPicPr>
              <p:nvPr/>
            </p:nvPicPr>
            <p:blipFill rotWithShape="1">
              <a:blip r:embed="rId2" cstate="screen">
                <a:duotone>
                  <a:prstClr val="black"/>
                  <a:schemeClr val="accent4">
                    <a:tint val="45000"/>
                    <a:satMod val="400000"/>
                  </a:schemeClr>
                </a:duotone>
                <a:alphaModFix amt="55000"/>
                <a:extLst>
                  <a:ext uri="{28A0092B-C50C-407E-A947-70E740481C1C}">
                    <a14:useLocalDpi xmlns:a14="http://schemas.microsoft.com/office/drawing/2010/main"/>
                  </a:ext>
                </a:extLst>
              </a:blip>
              <a:srcRect l="29638" t="56969" r="19950" b="1602"/>
              <a:stretch/>
            </p:blipFill>
            <p:spPr>
              <a:xfrm>
                <a:off x="0" y="4016826"/>
                <a:ext cx="6059390" cy="2841174"/>
              </a:xfrm>
              <a:prstGeom prst="rect">
                <a:avLst/>
              </a:prstGeom>
            </p:spPr>
          </p:pic>
        </p:grpSp>
        <p:grpSp>
          <p:nvGrpSpPr>
            <p:cNvPr id="29" name="Group 28">
              <a:extLst>
                <a:ext uri="{FF2B5EF4-FFF2-40B4-BE49-F238E27FC236}">
                  <a16:creationId xmlns:a16="http://schemas.microsoft.com/office/drawing/2014/main" id="{1F02B79B-BF83-40C6-AD9A-B305891EAF74}"/>
                </a:ext>
              </a:extLst>
            </p:cNvPr>
            <p:cNvGrpSpPr/>
            <p:nvPr/>
          </p:nvGrpSpPr>
          <p:grpSpPr>
            <a:xfrm>
              <a:off x="-127986" y="1514613"/>
              <a:ext cx="7246510" cy="5391528"/>
              <a:chOff x="-127986" y="1514613"/>
              <a:chExt cx="7246510" cy="5391528"/>
            </a:xfrm>
          </p:grpSpPr>
          <p:grpSp>
            <p:nvGrpSpPr>
              <p:cNvPr id="30" name="Group 29">
                <a:extLst>
                  <a:ext uri="{FF2B5EF4-FFF2-40B4-BE49-F238E27FC236}">
                    <a16:creationId xmlns:a16="http://schemas.microsoft.com/office/drawing/2014/main" id="{DC6FB637-A441-49BE-9BBD-30810112996F}"/>
                  </a:ext>
                </a:extLst>
              </p:cNvPr>
              <p:cNvGrpSpPr/>
              <p:nvPr/>
            </p:nvGrpSpPr>
            <p:grpSpPr>
              <a:xfrm>
                <a:off x="-127986" y="4908928"/>
                <a:ext cx="4053890" cy="1997213"/>
                <a:chOff x="-127986" y="4908928"/>
                <a:chExt cx="4053890" cy="1997213"/>
              </a:xfrm>
            </p:grpSpPr>
            <p:pic>
              <p:nvPicPr>
                <p:cNvPr id="46" name="Picture 45">
                  <a:extLst>
                    <a:ext uri="{FF2B5EF4-FFF2-40B4-BE49-F238E27FC236}">
                      <a16:creationId xmlns:a16="http://schemas.microsoft.com/office/drawing/2014/main" id="{BFD6037F-C12D-44A9-B27D-6C7AE9048A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986" y="4908928"/>
                  <a:ext cx="1615644" cy="1730229"/>
                </a:xfrm>
                <a:prstGeom prst="rect">
                  <a:avLst/>
                </a:prstGeom>
              </p:spPr>
            </p:pic>
            <p:pic>
              <p:nvPicPr>
                <p:cNvPr id="47" name="Picture 46">
                  <a:extLst>
                    <a:ext uri="{FF2B5EF4-FFF2-40B4-BE49-F238E27FC236}">
                      <a16:creationId xmlns:a16="http://schemas.microsoft.com/office/drawing/2014/main" id="{1CA6243F-5491-4A45-B4B2-AAC3782654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2098" y="5492335"/>
                  <a:ext cx="1413806" cy="1413806"/>
                </a:xfrm>
                <a:prstGeom prst="rect">
                  <a:avLst/>
                </a:prstGeom>
              </p:spPr>
            </p:pic>
          </p:grpSp>
          <p:pic>
            <p:nvPicPr>
              <p:cNvPr id="31" name="Picture 30">
                <a:extLst>
                  <a:ext uri="{FF2B5EF4-FFF2-40B4-BE49-F238E27FC236}">
                    <a16:creationId xmlns:a16="http://schemas.microsoft.com/office/drawing/2014/main" id="{6E7C51FC-202D-41DB-BBD0-827214662E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3673" y="5248557"/>
                <a:ext cx="475339" cy="475339"/>
              </a:xfrm>
              <a:prstGeom prst="rect">
                <a:avLst/>
              </a:prstGeom>
            </p:spPr>
          </p:pic>
          <p:pic>
            <p:nvPicPr>
              <p:cNvPr id="32" name="Picture 31">
                <a:extLst>
                  <a:ext uri="{FF2B5EF4-FFF2-40B4-BE49-F238E27FC236}">
                    <a16:creationId xmlns:a16="http://schemas.microsoft.com/office/drawing/2014/main" id="{4F6F3185-12E7-42DD-AE17-2B4CDC8D39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1159" y="5561925"/>
                <a:ext cx="972297" cy="972297"/>
              </a:xfrm>
              <a:prstGeom prst="rect">
                <a:avLst/>
              </a:prstGeom>
            </p:spPr>
          </p:pic>
          <p:pic>
            <p:nvPicPr>
              <p:cNvPr id="33" name="Picture 32">
                <a:extLst>
                  <a:ext uri="{FF2B5EF4-FFF2-40B4-BE49-F238E27FC236}">
                    <a16:creationId xmlns:a16="http://schemas.microsoft.com/office/drawing/2014/main" id="{9054F88B-AE76-460F-8E43-F262491A647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3569" y="4526249"/>
                <a:ext cx="382679" cy="382679"/>
              </a:xfrm>
              <a:prstGeom prst="rect">
                <a:avLst/>
              </a:prstGeom>
            </p:spPr>
          </p:pic>
          <p:pic>
            <p:nvPicPr>
              <p:cNvPr id="34" name="Picture 33">
                <a:extLst>
                  <a:ext uri="{FF2B5EF4-FFF2-40B4-BE49-F238E27FC236}">
                    <a16:creationId xmlns:a16="http://schemas.microsoft.com/office/drawing/2014/main" id="{16DAE13C-1C03-4F22-A66A-3D98FA313294}"/>
                  </a:ext>
                </a:extLst>
              </p:cNvPr>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307722" y="5537094"/>
                <a:ext cx="779918" cy="779918"/>
              </a:xfrm>
              <a:prstGeom prst="rect">
                <a:avLst/>
              </a:prstGeom>
            </p:spPr>
          </p:pic>
          <p:grpSp>
            <p:nvGrpSpPr>
              <p:cNvPr id="35" name="Group 34">
                <a:extLst>
                  <a:ext uri="{FF2B5EF4-FFF2-40B4-BE49-F238E27FC236}">
                    <a16:creationId xmlns:a16="http://schemas.microsoft.com/office/drawing/2014/main" id="{56E214DB-09D3-4EDF-B01B-7CFBF654B482}"/>
                  </a:ext>
                </a:extLst>
              </p:cNvPr>
              <p:cNvGrpSpPr/>
              <p:nvPr/>
            </p:nvGrpSpPr>
            <p:grpSpPr>
              <a:xfrm>
                <a:off x="2108301" y="6230360"/>
                <a:ext cx="400895" cy="485499"/>
                <a:chOff x="9240741" y="1285432"/>
                <a:chExt cx="400895" cy="485499"/>
              </a:xfrm>
            </p:grpSpPr>
            <p:pic>
              <p:nvPicPr>
                <p:cNvPr id="43" name="Picture 42">
                  <a:extLst>
                    <a:ext uri="{FF2B5EF4-FFF2-40B4-BE49-F238E27FC236}">
                      <a16:creationId xmlns:a16="http://schemas.microsoft.com/office/drawing/2014/main" id="{D778CD20-C09D-43A4-8D54-FB14B31E9F4E}"/>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44" name="Picture 43">
                  <a:extLst>
                    <a:ext uri="{FF2B5EF4-FFF2-40B4-BE49-F238E27FC236}">
                      <a16:creationId xmlns:a16="http://schemas.microsoft.com/office/drawing/2014/main" id="{0A232174-964B-4489-B574-DFFCBA2E8611}"/>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45" name="Picture 44">
                  <a:extLst>
                    <a:ext uri="{FF2B5EF4-FFF2-40B4-BE49-F238E27FC236}">
                      <a16:creationId xmlns:a16="http://schemas.microsoft.com/office/drawing/2014/main" id="{5B385BD9-E23D-46E6-9E81-EB9CC8D8350D}"/>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36" name="Group 35">
                <a:extLst>
                  <a:ext uri="{FF2B5EF4-FFF2-40B4-BE49-F238E27FC236}">
                    <a16:creationId xmlns:a16="http://schemas.microsoft.com/office/drawing/2014/main" id="{E9F0F3B9-7917-4FFB-B8C9-5CAB355884C5}"/>
                  </a:ext>
                </a:extLst>
              </p:cNvPr>
              <p:cNvGrpSpPr/>
              <p:nvPr/>
            </p:nvGrpSpPr>
            <p:grpSpPr>
              <a:xfrm>
                <a:off x="6717629" y="1514613"/>
                <a:ext cx="400895" cy="485499"/>
                <a:chOff x="9240741" y="1285432"/>
                <a:chExt cx="400895" cy="485499"/>
              </a:xfrm>
            </p:grpSpPr>
            <p:pic>
              <p:nvPicPr>
                <p:cNvPr id="40" name="Picture 39">
                  <a:extLst>
                    <a:ext uri="{FF2B5EF4-FFF2-40B4-BE49-F238E27FC236}">
                      <a16:creationId xmlns:a16="http://schemas.microsoft.com/office/drawing/2014/main" id="{C3C89A71-695E-4DFE-B1BD-C87E806E73FC}"/>
                    </a:ext>
                  </a:extLst>
                </p:cNvPr>
                <p:cNvPicPr>
                  <a:picLocks noChangeAspect="1"/>
                </p:cNvPicPr>
                <p:nvPr/>
              </p:nvPicPr>
              <p:blipFill>
                <a:blip r:embed="rId10"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41" name="Picture 40">
                  <a:extLst>
                    <a:ext uri="{FF2B5EF4-FFF2-40B4-BE49-F238E27FC236}">
                      <a16:creationId xmlns:a16="http://schemas.microsoft.com/office/drawing/2014/main" id="{80A7F77C-0917-4C71-AE7F-715A7FC31EB7}"/>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pic>
              <p:nvPicPr>
                <p:cNvPr id="42" name="Picture 41">
                  <a:extLst>
                    <a:ext uri="{FF2B5EF4-FFF2-40B4-BE49-F238E27FC236}">
                      <a16:creationId xmlns:a16="http://schemas.microsoft.com/office/drawing/2014/main" id="{6C737A0C-4DF5-4655-A2E0-AC8E9CAACC41}"/>
                    </a:ext>
                  </a:extLst>
                </p:cNvPr>
                <p:cNvPicPr>
                  <a:picLocks noChangeAspect="1"/>
                </p:cNvPicPr>
                <p:nvPr/>
              </p:nvPicPr>
              <p:blipFill>
                <a:blip r:embed="rId11" cstate="screen">
                  <a:alphaModFix amt="59000"/>
                  <a:extLst>
                    <a:ext uri="{28A0092B-C50C-407E-A947-70E740481C1C}">
                      <a14:useLocalDpi xmlns:a14="http://schemas.microsoft.com/office/drawing/2010/main"/>
                    </a:ext>
                  </a:extLst>
                </a:blip>
                <a:stretch>
                  <a:fillRect/>
                </a:stretch>
              </p:blipFill>
              <p:spPr>
                <a:xfrm>
                  <a:off x="9240741" y="1679491"/>
                  <a:ext cx="85024" cy="91440"/>
                </a:xfrm>
                <a:prstGeom prst="rect">
                  <a:avLst/>
                </a:prstGeom>
              </p:spPr>
            </p:pic>
          </p:grpSp>
          <p:grpSp>
            <p:nvGrpSpPr>
              <p:cNvPr id="37" name="Group 36">
                <a:extLst>
                  <a:ext uri="{FF2B5EF4-FFF2-40B4-BE49-F238E27FC236}">
                    <a16:creationId xmlns:a16="http://schemas.microsoft.com/office/drawing/2014/main" id="{B1477D2C-CC12-4DA7-92AB-BCB2F3CC0161}"/>
                  </a:ext>
                </a:extLst>
              </p:cNvPr>
              <p:cNvGrpSpPr>
                <a:grpSpLocks noChangeAspect="1"/>
              </p:cNvGrpSpPr>
              <p:nvPr/>
            </p:nvGrpSpPr>
            <p:grpSpPr>
              <a:xfrm>
                <a:off x="4295136" y="6101943"/>
                <a:ext cx="482790" cy="458152"/>
                <a:chOff x="9321216" y="1285432"/>
                <a:chExt cx="320420" cy="304069"/>
              </a:xfrm>
            </p:grpSpPr>
            <p:pic>
              <p:nvPicPr>
                <p:cNvPr id="38" name="Picture 37">
                  <a:extLst>
                    <a:ext uri="{FF2B5EF4-FFF2-40B4-BE49-F238E27FC236}">
                      <a16:creationId xmlns:a16="http://schemas.microsoft.com/office/drawing/2014/main" id="{378EB161-E672-461B-8926-A313959311D1}"/>
                    </a:ext>
                  </a:extLst>
                </p:cNvPr>
                <p:cNvPicPr>
                  <a:picLocks noChangeAspect="1"/>
                </p:cNvPicPr>
                <p:nvPr/>
              </p:nvPicPr>
              <p:blipFill>
                <a:blip r:embed="rId12"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39" name="Picture 38">
                  <a:extLst>
                    <a:ext uri="{FF2B5EF4-FFF2-40B4-BE49-F238E27FC236}">
                      <a16:creationId xmlns:a16="http://schemas.microsoft.com/office/drawing/2014/main" id="{7197678D-447F-4769-B49F-1D4F817155C4}"/>
                    </a:ext>
                  </a:extLst>
                </p:cNvPr>
                <p:cNvPicPr>
                  <a:picLocks noChangeAspect="1"/>
                </p:cNvPicPr>
                <p:nvPr/>
              </p:nvPicPr>
              <p:blipFill>
                <a:blip r:embed="rId13"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pic>
        <p:nvPicPr>
          <p:cNvPr id="53" name="Picture Placeholder 52" descr="Graphical user interface, text, application, website&#10;&#10;Description automatically generated">
            <a:extLst>
              <a:ext uri="{FF2B5EF4-FFF2-40B4-BE49-F238E27FC236}">
                <a16:creationId xmlns:a16="http://schemas.microsoft.com/office/drawing/2014/main" id="{30586FF2-58E8-41C0-8C4B-23F99D49666F}"/>
              </a:ext>
            </a:extLst>
          </p:cNvPr>
          <p:cNvPicPr>
            <a:picLocks noGrp="1" noChangeAspect="1"/>
          </p:cNvPicPr>
          <p:nvPr>
            <p:ph type="pic" sz="quarter" idx="12"/>
          </p:nvPr>
        </p:nvPicPr>
        <p:blipFill>
          <a:blip r:embed="rId14"/>
          <a:srcRect l="6342" r="6342"/>
          <a:stretch>
            <a:fillRect/>
          </a:stretch>
        </p:blipFill>
        <p:spPr/>
      </p:pic>
      <p:sp>
        <p:nvSpPr>
          <p:cNvPr id="3" name="Text Placeholder 2">
            <a:extLst>
              <a:ext uri="{FF2B5EF4-FFF2-40B4-BE49-F238E27FC236}">
                <a16:creationId xmlns:a16="http://schemas.microsoft.com/office/drawing/2014/main" id="{FC60E0CA-BDD3-41D2-B78B-73CEDDF6AFF6}"/>
              </a:ext>
            </a:extLst>
          </p:cNvPr>
          <p:cNvSpPr>
            <a:spLocks noGrp="1"/>
          </p:cNvSpPr>
          <p:nvPr>
            <p:ph type="body" idx="1"/>
          </p:nvPr>
        </p:nvSpPr>
        <p:spPr/>
        <p:txBody>
          <a:bodyPr/>
          <a:lstStyle/>
          <a:p>
            <a:r>
              <a:rPr lang="en-US" sz="2000" dirty="0"/>
              <a:t>https://arcg.is/08OLaC</a:t>
            </a:r>
          </a:p>
        </p:txBody>
      </p:sp>
      <p:sp>
        <p:nvSpPr>
          <p:cNvPr id="2" name="Title 1">
            <a:extLst>
              <a:ext uri="{FF2B5EF4-FFF2-40B4-BE49-F238E27FC236}">
                <a16:creationId xmlns:a16="http://schemas.microsoft.com/office/drawing/2014/main" id="{42133D43-2535-4086-9DD2-DBD615798199}"/>
              </a:ext>
            </a:extLst>
          </p:cNvPr>
          <p:cNvSpPr>
            <a:spLocks noGrp="1"/>
          </p:cNvSpPr>
          <p:nvPr>
            <p:ph type="title"/>
          </p:nvPr>
        </p:nvSpPr>
        <p:spPr>
          <a:xfrm>
            <a:off x="6976871" y="2348110"/>
            <a:ext cx="4527741" cy="1169551"/>
          </a:xfrm>
        </p:spPr>
        <p:txBody>
          <a:bodyPr/>
          <a:lstStyle/>
          <a:p>
            <a:r>
              <a:rPr lang="en-US" dirty="0"/>
              <a:t>Species modelling notebooks</a:t>
            </a:r>
          </a:p>
        </p:txBody>
      </p:sp>
    </p:spTree>
    <p:extLst>
      <p:ext uri="{BB962C8B-B14F-4D97-AF65-F5344CB8AC3E}">
        <p14:creationId xmlns:p14="http://schemas.microsoft.com/office/powerpoint/2010/main" val="81616107"/>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1092EB4-B44E-4DF1-A5A8-34685274A318}"/>
              </a:ext>
            </a:extLst>
          </p:cNvPr>
          <p:cNvGrpSpPr/>
          <p:nvPr/>
        </p:nvGrpSpPr>
        <p:grpSpPr>
          <a:xfrm>
            <a:off x="0" y="-1"/>
            <a:ext cx="12192000" cy="7278072"/>
            <a:chOff x="0" y="-1"/>
            <a:chExt cx="12192000" cy="7278072"/>
          </a:xfrm>
        </p:grpSpPr>
        <p:grpSp>
          <p:nvGrpSpPr>
            <p:cNvPr id="8" name="Group 7">
              <a:extLst>
                <a:ext uri="{FF2B5EF4-FFF2-40B4-BE49-F238E27FC236}">
                  <a16:creationId xmlns:a16="http://schemas.microsoft.com/office/drawing/2014/main" id="{6AC1C985-465E-41AF-B4BB-A241C35AB48B}"/>
                </a:ext>
              </a:extLst>
            </p:cNvPr>
            <p:cNvGrpSpPr/>
            <p:nvPr/>
          </p:nvGrpSpPr>
          <p:grpSpPr>
            <a:xfrm>
              <a:off x="0" y="0"/>
              <a:ext cx="12192000" cy="6858000"/>
              <a:chOff x="0" y="0"/>
              <a:chExt cx="12192000" cy="6858000"/>
            </a:xfrm>
          </p:grpSpPr>
          <p:grpSp>
            <p:nvGrpSpPr>
              <p:cNvPr id="16" name="Group 15">
                <a:extLst>
                  <a:ext uri="{FF2B5EF4-FFF2-40B4-BE49-F238E27FC236}">
                    <a16:creationId xmlns:a16="http://schemas.microsoft.com/office/drawing/2014/main" id="{3E14F584-A7CB-4657-B8CD-43A99D975EA2}"/>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9A6E438F-7F2C-41B4-9782-CCC7FE84C27B}"/>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9" name="Rectangle 18">
                  <a:extLst>
                    <a:ext uri="{FF2B5EF4-FFF2-40B4-BE49-F238E27FC236}">
                      <a16:creationId xmlns:a16="http://schemas.microsoft.com/office/drawing/2014/main" id="{A2FC9F32-9D6D-4DA3-B02A-9738C0C58B81}"/>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7" name="Picture 16">
                <a:extLst>
                  <a:ext uri="{FF2B5EF4-FFF2-40B4-BE49-F238E27FC236}">
                    <a16:creationId xmlns:a16="http://schemas.microsoft.com/office/drawing/2014/main" id="{85AB5622-34D4-4E50-B5A3-E269DD38011D}"/>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9" name="Group 8">
              <a:extLst>
                <a:ext uri="{FF2B5EF4-FFF2-40B4-BE49-F238E27FC236}">
                  <a16:creationId xmlns:a16="http://schemas.microsoft.com/office/drawing/2014/main" id="{85D06FBE-EB4B-4B17-8AD1-496F934C7000}"/>
                </a:ext>
              </a:extLst>
            </p:cNvPr>
            <p:cNvGrpSpPr/>
            <p:nvPr/>
          </p:nvGrpSpPr>
          <p:grpSpPr>
            <a:xfrm>
              <a:off x="220486" y="-1"/>
              <a:ext cx="11971513" cy="7278072"/>
              <a:chOff x="220486" y="-1"/>
              <a:chExt cx="11971513" cy="7278072"/>
            </a:xfrm>
          </p:grpSpPr>
          <p:pic>
            <p:nvPicPr>
              <p:cNvPr id="10" name="Picture 9">
                <a:extLst>
                  <a:ext uri="{FF2B5EF4-FFF2-40B4-BE49-F238E27FC236}">
                    <a16:creationId xmlns:a16="http://schemas.microsoft.com/office/drawing/2014/main" id="{136CAA77-46A1-4F46-93EC-842E549771DD}"/>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1" name="Picture 10">
                <a:extLst>
                  <a:ext uri="{FF2B5EF4-FFF2-40B4-BE49-F238E27FC236}">
                    <a16:creationId xmlns:a16="http://schemas.microsoft.com/office/drawing/2014/main" id="{507E21C9-3CF2-43D4-A4D4-474B79AF21C2}"/>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2" name="Picture 11">
                <a:extLst>
                  <a:ext uri="{FF2B5EF4-FFF2-40B4-BE49-F238E27FC236}">
                    <a16:creationId xmlns:a16="http://schemas.microsoft.com/office/drawing/2014/main" id="{BB27F7CC-74E7-43D2-A703-0BBD1FF0932A}"/>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3" name="Group 12">
                <a:extLst>
                  <a:ext uri="{FF2B5EF4-FFF2-40B4-BE49-F238E27FC236}">
                    <a16:creationId xmlns:a16="http://schemas.microsoft.com/office/drawing/2014/main" id="{024C81BB-3989-4A08-9F4D-FCBF90805539}"/>
                  </a:ext>
                </a:extLst>
              </p:cNvPr>
              <p:cNvGrpSpPr/>
              <p:nvPr/>
            </p:nvGrpSpPr>
            <p:grpSpPr>
              <a:xfrm>
                <a:off x="11711370" y="161755"/>
                <a:ext cx="320420" cy="304069"/>
                <a:chOff x="9321216" y="1285432"/>
                <a:chExt cx="320420" cy="304069"/>
              </a:xfrm>
            </p:grpSpPr>
            <p:pic>
              <p:nvPicPr>
                <p:cNvPr id="14" name="Picture 13">
                  <a:extLst>
                    <a:ext uri="{FF2B5EF4-FFF2-40B4-BE49-F238E27FC236}">
                      <a16:creationId xmlns:a16="http://schemas.microsoft.com/office/drawing/2014/main" id="{A657F05A-D50A-4040-9F4F-8C2C0CA557F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5" name="Picture 14">
                  <a:extLst>
                    <a:ext uri="{FF2B5EF4-FFF2-40B4-BE49-F238E27FC236}">
                      <a16:creationId xmlns:a16="http://schemas.microsoft.com/office/drawing/2014/main" id="{A9BFE628-446E-4E2C-97D0-CADDA026BEB3}"/>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6" name="Text Placeholder 5">
            <a:extLst>
              <a:ext uri="{FF2B5EF4-FFF2-40B4-BE49-F238E27FC236}">
                <a16:creationId xmlns:a16="http://schemas.microsoft.com/office/drawing/2014/main" id="{81BC46E7-62AB-41DC-A488-B48905098F58}"/>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43A9821C-E43B-4C4D-B448-14F8E242181A}"/>
              </a:ext>
            </a:extLst>
          </p:cNvPr>
          <p:cNvSpPr>
            <a:spLocks noGrp="1"/>
          </p:cNvSpPr>
          <p:nvPr>
            <p:ph type="title"/>
          </p:nvPr>
        </p:nvSpPr>
        <p:spPr/>
        <p:txBody>
          <a:bodyPr/>
          <a:lstStyle/>
          <a:p>
            <a:r>
              <a:rPr lang="en-US" dirty="0"/>
              <a:t>Where next?</a:t>
            </a:r>
          </a:p>
        </p:txBody>
      </p:sp>
    </p:spTree>
    <p:extLst>
      <p:ext uri="{BB962C8B-B14F-4D97-AF65-F5344CB8AC3E}">
        <p14:creationId xmlns:p14="http://schemas.microsoft.com/office/powerpoint/2010/main" val="3688615268"/>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0668D6-CF88-41F1-941D-C12124ED7009}"/>
              </a:ext>
            </a:extLst>
          </p:cNvPr>
          <p:cNvGrpSpPr/>
          <p:nvPr/>
        </p:nvGrpSpPr>
        <p:grpSpPr>
          <a:xfrm>
            <a:off x="0" y="0"/>
            <a:ext cx="12192000" cy="6858000"/>
            <a:chOff x="0" y="0"/>
            <a:chExt cx="12192000" cy="6858000"/>
          </a:xfrm>
        </p:grpSpPr>
        <p:grpSp>
          <p:nvGrpSpPr>
            <p:cNvPr id="7" name="Group 6">
              <a:extLst>
                <a:ext uri="{FF2B5EF4-FFF2-40B4-BE49-F238E27FC236}">
                  <a16:creationId xmlns:a16="http://schemas.microsoft.com/office/drawing/2014/main" id="{629333C9-E982-470B-B372-2CD009E1465C}"/>
                </a:ext>
              </a:extLst>
            </p:cNvPr>
            <p:cNvGrpSpPr/>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27FAF2CE-D003-44C7-AD5D-7D80F9C42C3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6" name="Picture 25">
                <a:extLst>
                  <a:ext uri="{FF2B5EF4-FFF2-40B4-BE49-F238E27FC236}">
                    <a16:creationId xmlns:a16="http://schemas.microsoft.com/office/drawing/2014/main" id="{F54F0FD6-7748-4F07-B36D-3CFAEC202CA1}"/>
                  </a:ext>
                </a:extLst>
              </p:cNvPr>
              <p:cNvPicPr>
                <a:picLocks noChangeAspect="1"/>
              </p:cNvPicPr>
              <p:nvPr/>
            </p:nvPicPr>
            <p:blipFill rotWithShape="1">
              <a:blip r:embed="rId2"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t="70152" r="75622"/>
              <a:stretch/>
            </p:blipFill>
            <p:spPr>
              <a:xfrm>
                <a:off x="9021" y="4810991"/>
                <a:ext cx="2930236" cy="2047009"/>
              </a:xfrm>
              <a:prstGeom prst="rect">
                <a:avLst/>
              </a:prstGeom>
            </p:spPr>
          </p:pic>
        </p:grpSp>
        <p:grpSp>
          <p:nvGrpSpPr>
            <p:cNvPr id="8" name="Group 7">
              <a:extLst>
                <a:ext uri="{FF2B5EF4-FFF2-40B4-BE49-F238E27FC236}">
                  <a16:creationId xmlns:a16="http://schemas.microsoft.com/office/drawing/2014/main" id="{CCFE340E-359E-4609-9A31-2D2A7620C974}"/>
                </a:ext>
              </a:extLst>
            </p:cNvPr>
            <p:cNvGrpSpPr/>
            <p:nvPr/>
          </p:nvGrpSpPr>
          <p:grpSpPr>
            <a:xfrm>
              <a:off x="208303" y="146055"/>
              <a:ext cx="11731071" cy="6595922"/>
              <a:chOff x="208303" y="146055"/>
              <a:chExt cx="11731071" cy="6595922"/>
            </a:xfrm>
          </p:grpSpPr>
          <p:grpSp>
            <p:nvGrpSpPr>
              <p:cNvPr id="9" name="Group 8">
                <a:extLst>
                  <a:ext uri="{FF2B5EF4-FFF2-40B4-BE49-F238E27FC236}">
                    <a16:creationId xmlns:a16="http://schemas.microsoft.com/office/drawing/2014/main" id="{9D656336-FF63-4A16-95FA-90A486E3B628}"/>
                  </a:ext>
                </a:extLst>
              </p:cNvPr>
              <p:cNvGrpSpPr/>
              <p:nvPr/>
            </p:nvGrpSpPr>
            <p:grpSpPr>
              <a:xfrm>
                <a:off x="11604987" y="146055"/>
                <a:ext cx="334387" cy="435843"/>
                <a:chOff x="11604987" y="146055"/>
                <a:chExt cx="334387" cy="435843"/>
              </a:xfrm>
            </p:grpSpPr>
            <p:grpSp>
              <p:nvGrpSpPr>
                <p:cNvPr id="17" name="Group 16">
                  <a:extLst>
                    <a:ext uri="{FF2B5EF4-FFF2-40B4-BE49-F238E27FC236}">
                      <a16:creationId xmlns:a16="http://schemas.microsoft.com/office/drawing/2014/main" id="{27504980-F7DD-4F6A-BDAB-123C2FFE11D0}"/>
                    </a:ext>
                  </a:extLst>
                </p:cNvPr>
                <p:cNvGrpSpPr>
                  <a:grpSpLocks noChangeAspect="1"/>
                </p:cNvGrpSpPr>
                <p:nvPr/>
              </p:nvGrpSpPr>
              <p:grpSpPr>
                <a:xfrm>
                  <a:off x="11770125" y="399018"/>
                  <a:ext cx="169249" cy="182880"/>
                  <a:chOff x="7310041" y="760941"/>
                  <a:chExt cx="1043386" cy="1127422"/>
                </a:xfrm>
              </p:grpSpPr>
              <p:sp>
                <p:nvSpPr>
                  <p:cNvPr id="22" name="Freeform 33">
                    <a:extLst>
                      <a:ext uri="{FF2B5EF4-FFF2-40B4-BE49-F238E27FC236}">
                        <a16:creationId xmlns:a16="http://schemas.microsoft.com/office/drawing/2014/main" id="{B8083832-8ABE-4558-8ADB-2E6C46440E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3" name="Rectangle 22">
                    <a:extLst>
                      <a:ext uri="{FF2B5EF4-FFF2-40B4-BE49-F238E27FC236}">
                        <a16:creationId xmlns:a16="http://schemas.microsoft.com/office/drawing/2014/main" id="{5EDFC419-D026-42AA-8D4E-5A7E6E1661B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4" name="Rectangle 23">
                    <a:extLst>
                      <a:ext uri="{FF2B5EF4-FFF2-40B4-BE49-F238E27FC236}">
                        <a16:creationId xmlns:a16="http://schemas.microsoft.com/office/drawing/2014/main" id="{F09F196E-CE3B-48B9-8134-66091D569A0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nvGrpSpPr>
                <p:cNvPr id="18" name="Group 17">
                  <a:extLst>
                    <a:ext uri="{FF2B5EF4-FFF2-40B4-BE49-F238E27FC236}">
                      <a16:creationId xmlns:a16="http://schemas.microsoft.com/office/drawing/2014/main" id="{CA125740-615C-4F8C-9479-21F82BD4FD5B}"/>
                    </a:ext>
                  </a:extLst>
                </p:cNvPr>
                <p:cNvGrpSpPr>
                  <a:grpSpLocks noChangeAspect="1"/>
                </p:cNvGrpSpPr>
                <p:nvPr/>
              </p:nvGrpSpPr>
              <p:grpSpPr>
                <a:xfrm>
                  <a:off x="11604987" y="146055"/>
                  <a:ext cx="73152" cy="73152"/>
                  <a:chOff x="7310041" y="760941"/>
                  <a:chExt cx="1043386" cy="1127422"/>
                </a:xfrm>
              </p:grpSpPr>
              <p:sp>
                <p:nvSpPr>
                  <p:cNvPr id="19" name="Freeform 30">
                    <a:extLst>
                      <a:ext uri="{FF2B5EF4-FFF2-40B4-BE49-F238E27FC236}">
                        <a16:creationId xmlns:a16="http://schemas.microsoft.com/office/drawing/2014/main" id="{28BD23A7-E75B-4897-9F1D-90CB70D6B26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0" name="Rectangle 19">
                    <a:extLst>
                      <a:ext uri="{FF2B5EF4-FFF2-40B4-BE49-F238E27FC236}">
                        <a16:creationId xmlns:a16="http://schemas.microsoft.com/office/drawing/2014/main" id="{89F2F0F6-1A20-4110-895D-68E69745001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1" name="Rectangle 20">
                    <a:extLst>
                      <a:ext uri="{FF2B5EF4-FFF2-40B4-BE49-F238E27FC236}">
                        <a16:creationId xmlns:a16="http://schemas.microsoft.com/office/drawing/2014/main" id="{004713A2-F89E-4BA0-97BA-D075D9446A3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grpSp>
          <p:grpSp>
            <p:nvGrpSpPr>
              <p:cNvPr id="10" name="Group 9">
                <a:extLst>
                  <a:ext uri="{FF2B5EF4-FFF2-40B4-BE49-F238E27FC236}">
                    <a16:creationId xmlns:a16="http://schemas.microsoft.com/office/drawing/2014/main" id="{0D3BA64A-AB2F-4A17-98B9-ACCFE4B16474}"/>
                  </a:ext>
                </a:extLst>
              </p:cNvPr>
              <p:cNvGrpSpPr/>
              <p:nvPr/>
            </p:nvGrpSpPr>
            <p:grpSpPr>
              <a:xfrm>
                <a:off x="208303" y="5787704"/>
                <a:ext cx="437544" cy="389381"/>
                <a:chOff x="9178262" y="1315181"/>
                <a:chExt cx="437544" cy="389381"/>
              </a:xfrm>
            </p:grpSpPr>
            <p:pic>
              <p:nvPicPr>
                <p:cNvPr id="15" name="Picture 14">
                  <a:extLst>
                    <a:ext uri="{FF2B5EF4-FFF2-40B4-BE49-F238E27FC236}">
                      <a16:creationId xmlns:a16="http://schemas.microsoft.com/office/drawing/2014/main" id="{4C662E84-8C24-4C46-9594-74E4F0C6AC84}"/>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6" name="Picture 15">
                  <a:extLst>
                    <a:ext uri="{FF2B5EF4-FFF2-40B4-BE49-F238E27FC236}">
                      <a16:creationId xmlns:a16="http://schemas.microsoft.com/office/drawing/2014/main" id="{306D5863-0E74-4854-87ED-205EEE25D70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1" name="Group 10">
                <a:extLst>
                  <a:ext uri="{FF2B5EF4-FFF2-40B4-BE49-F238E27FC236}">
                    <a16:creationId xmlns:a16="http://schemas.microsoft.com/office/drawing/2014/main" id="{7F6D4008-D32B-43DE-BC92-E952D8B2782F}"/>
                  </a:ext>
                </a:extLst>
              </p:cNvPr>
              <p:cNvGrpSpPr/>
              <p:nvPr/>
            </p:nvGrpSpPr>
            <p:grpSpPr>
              <a:xfrm>
                <a:off x="250899" y="6421937"/>
                <a:ext cx="669934" cy="274320"/>
                <a:chOff x="9445759" y="1430242"/>
                <a:chExt cx="669934" cy="274320"/>
              </a:xfrm>
            </p:grpSpPr>
            <p:pic>
              <p:nvPicPr>
                <p:cNvPr id="13" name="Picture 12">
                  <a:extLst>
                    <a:ext uri="{FF2B5EF4-FFF2-40B4-BE49-F238E27FC236}">
                      <a16:creationId xmlns:a16="http://schemas.microsoft.com/office/drawing/2014/main" id="{0BF31781-9B80-489B-82BA-64894B7EC23A}"/>
                    </a:ext>
                  </a:extLst>
                </p:cNvPr>
                <p:cNvPicPr>
                  <a:picLocks noChangeAspect="1"/>
                </p:cNvPicPr>
                <p:nvPr/>
              </p:nvPicPr>
              <p:blipFill>
                <a:blip r:embed="rId3"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4" name="Picture 13">
                  <a:extLst>
                    <a:ext uri="{FF2B5EF4-FFF2-40B4-BE49-F238E27FC236}">
                      <a16:creationId xmlns:a16="http://schemas.microsoft.com/office/drawing/2014/main" id="{D6B87918-907A-4688-A76C-D3F32554E2A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2" name="Picture 11">
                <a:extLst>
                  <a:ext uri="{FF2B5EF4-FFF2-40B4-BE49-F238E27FC236}">
                    <a16:creationId xmlns:a16="http://schemas.microsoft.com/office/drawing/2014/main" id="{9BAA53D9-E2A9-4E87-8471-082E93DCBD8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sp>
        <p:nvSpPr>
          <p:cNvPr id="4" name="Title 3">
            <a:extLst>
              <a:ext uri="{FF2B5EF4-FFF2-40B4-BE49-F238E27FC236}">
                <a16:creationId xmlns:a16="http://schemas.microsoft.com/office/drawing/2014/main" id="{672F8FA8-97B4-4755-A06F-73C01821FD19}"/>
              </a:ext>
            </a:extLst>
          </p:cNvPr>
          <p:cNvSpPr>
            <a:spLocks noGrp="1"/>
          </p:cNvSpPr>
          <p:nvPr>
            <p:ph type="title"/>
          </p:nvPr>
        </p:nvSpPr>
        <p:spPr/>
        <p:txBody>
          <a:bodyPr/>
          <a:lstStyle/>
          <a:p>
            <a:r>
              <a:rPr lang="en-US" dirty="0"/>
              <a:t>Learn more about spatial data science</a:t>
            </a:r>
          </a:p>
        </p:txBody>
      </p:sp>
      <p:sp>
        <p:nvSpPr>
          <p:cNvPr id="5" name="Content Placeholder 4">
            <a:extLst>
              <a:ext uri="{FF2B5EF4-FFF2-40B4-BE49-F238E27FC236}">
                <a16:creationId xmlns:a16="http://schemas.microsoft.com/office/drawing/2014/main" id="{0E38D7F3-33A4-48D4-B2A4-D7627DDBD593}"/>
              </a:ext>
            </a:extLst>
          </p:cNvPr>
          <p:cNvSpPr>
            <a:spLocks noGrp="1"/>
          </p:cNvSpPr>
          <p:nvPr>
            <p:ph sz="quarter" idx="10"/>
          </p:nvPr>
        </p:nvSpPr>
        <p:spPr/>
        <p:txBody>
          <a:bodyPr/>
          <a:lstStyle/>
          <a:p>
            <a:r>
              <a:rPr lang="en-US" dirty="0"/>
              <a:t>Data Science Hub - </a:t>
            </a:r>
            <a:r>
              <a:rPr lang="en-US" dirty="0">
                <a:hlinkClick r:id="rId5"/>
              </a:rPr>
              <a:t>https://data-scientist-learngis.hub.arcgis.com/</a:t>
            </a:r>
            <a:r>
              <a:rPr lang="en-US" dirty="0"/>
              <a:t> </a:t>
            </a:r>
          </a:p>
          <a:p>
            <a:r>
              <a:rPr lang="en-US" dirty="0"/>
              <a:t>Start at Learn.ArcGIS.com</a:t>
            </a:r>
          </a:p>
          <a:p>
            <a:pPr lvl="1"/>
            <a:r>
              <a:rPr lang="en-US" dirty="0">
                <a:hlinkClick r:id="rId6"/>
              </a:rPr>
              <a:t>https://learn.arcgis.com/en/paths/learn-python-with-arcgis-notebooks/</a:t>
            </a:r>
            <a:endParaRPr lang="en-US" dirty="0"/>
          </a:p>
          <a:p>
            <a:pPr lvl="1"/>
            <a:r>
              <a:rPr lang="en-US" dirty="0">
                <a:hlinkClick r:id="rId7"/>
              </a:rPr>
              <a:t>https://learn.arcgis.com/en/paths/teach-with-arcgis-notebooks/</a:t>
            </a:r>
            <a:r>
              <a:rPr lang="en-US" dirty="0"/>
              <a:t> </a:t>
            </a:r>
          </a:p>
          <a:p>
            <a:r>
              <a:rPr lang="en-US" dirty="0"/>
              <a:t>ArcGIS API for Python</a:t>
            </a:r>
          </a:p>
          <a:p>
            <a:pPr lvl="1"/>
            <a:r>
              <a:rPr lang="en-US" dirty="0">
                <a:hlinkClick r:id="rId8"/>
              </a:rPr>
              <a:t>https://developers.arcgis.com/python/sample-notebooks/</a:t>
            </a:r>
            <a:endParaRPr lang="en-US" dirty="0"/>
          </a:p>
          <a:p>
            <a:pPr lvl="1"/>
            <a:r>
              <a:rPr lang="en-US" dirty="0">
                <a:hlinkClick r:id="rId9"/>
              </a:rPr>
              <a:t>https://developers.arcgis.com/python/guide/</a:t>
            </a:r>
            <a:r>
              <a:rPr lang="en-US" dirty="0"/>
              <a:t> </a:t>
            </a:r>
          </a:p>
          <a:p>
            <a:r>
              <a:rPr lang="en-US" dirty="0"/>
              <a:t>GitHub repos</a:t>
            </a:r>
          </a:p>
          <a:p>
            <a:pPr lvl="1"/>
            <a:r>
              <a:rPr lang="en-US" dirty="0">
                <a:hlinkClick r:id="rId10"/>
              </a:rPr>
              <a:t>https://github.com/achapkowski/pythonworkshop</a:t>
            </a:r>
            <a:endParaRPr lang="en-US" dirty="0"/>
          </a:p>
          <a:p>
            <a:pPr lvl="1"/>
            <a:r>
              <a:rPr lang="en-US" dirty="0">
                <a:hlinkClick r:id="rId11"/>
              </a:rPr>
              <a:t>https://github.com/achapkowski/Adv_Py_Scripting_for_GIS_Course</a:t>
            </a:r>
            <a:endParaRPr lang="en-US" dirty="0"/>
          </a:p>
          <a:p>
            <a:pPr lvl="1"/>
            <a:r>
              <a:rPr lang="en-US" dirty="0">
                <a:hlinkClick r:id="rId12"/>
              </a:rPr>
              <a:t>https://github.com/gbrunner/adv-python-for-gis-and-rs/</a:t>
            </a:r>
            <a:r>
              <a:rPr lang="en-US" dirty="0"/>
              <a:t> </a:t>
            </a:r>
          </a:p>
        </p:txBody>
      </p:sp>
    </p:spTree>
    <p:extLst>
      <p:ext uri="{BB962C8B-B14F-4D97-AF65-F5344CB8AC3E}">
        <p14:creationId xmlns:p14="http://schemas.microsoft.com/office/powerpoint/2010/main" val="146466067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83AB83-AC20-40B4-9DF4-706961B1F4EB}"/>
              </a:ext>
            </a:extLst>
          </p:cNvPr>
          <p:cNvGrpSpPr/>
          <p:nvPr/>
        </p:nvGrpSpPr>
        <p:grpSpPr>
          <a:xfrm>
            <a:off x="0" y="-1"/>
            <a:ext cx="12192000" cy="7278072"/>
            <a:chOff x="0" y="-1"/>
            <a:chExt cx="12192000" cy="7278072"/>
          </a:xfrm>
        </p:grpSpPr>
        <p:grpSp>
          <p:nvGrpSpPr>
            <p:cNvPr id="5" name="Group 4">
              <a:extLst>
                <a:ext uri="{FF2B5EF4-FFF2-40B4-BE49-F238E27FC236}">
                  <a16:creationId xmlns:a16="http://schemas.microsoft.com/office/drawing/2014/main" id="{588E85B9-90CB-4F6F-BEF1-D3F489A073C3}"/>
                </a:ext>
              </a:extLst>
            </p:cNvPr>
            <p:cNvGrpSpPr/>
            <p:nvPr/>
          </p:nvGrpSpPr>
          <p:grpSpPr>
            <a:xfrm>
              <a:off x="0" y="0"/>
              <a:ext cx="12192000" cy="6858000"/>
              <a:chOff x="0" y="0"/>
              <a:chExt cx="12192000" cy="6858000"/>
            </a:xfrm>
          </p:grpSpPr>
          <p:grpSp>
            <p:nvGrpSpPr>
              <p:cNvPr id="13" name="Group 12">
                <a:extLst>
                  <a:ext uri="{FF2B5EF4-FFF2-40B4-BE49-F238E27FC236}">
                    <a16:creationId xmlns:a16="http://schemas.microsoft.com/office/drawing/2014/main" id="{24994995-F0D9-4C21-ABE2-3D8828144115}"/>
                  </a:ext>
                </a:extLst>
              </p:cNvPr>
              <p:cNvGrpSpPr/>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F80B5EEF-A898-4FA3-AD29-1C9321D19F5B}"/>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6" name="Rectangle 15">
                  <a:extLst>
                    <a:ext uri="{FF2B5EF4-FFF2-40B4-BE49-F238E27FC236}">
                      <a16:creationId xmlns:a16="http://schemas.microsoft.com/office/drawing/2014/main" id="{8328AB43-B93A-41D9-A95D-E9F129157C55}"/>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4" name="Picture 13">
                <a:extLst>
                  <a:ext uri="{FF2B5EF4-FFF2-40B4-BE49-F238E27FC236}">
                    <a16:creationId xmlns:a16="http://schemas.microsoft.com/office/drawing/2014/main" id="{A6DD7111-4EAC-4C47-9E82-4A8D514F644D}"/>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6" name="Group 5">
              <a:extLst>
                <a:ext uri="{FF2B5EF4-FFF2-40B4-BE49-F238E27FC236}">
                  <a16:creationId xmlns:a16="http://schemas.microsoft.com/office/drawing/2014/main" id="{F3F21C24-AFE3-4821-9B5F-47F8698498C4}"/>
                </a:ext>
              </a:extLst>
            </p:cNvPr>
            <p:cNvGrpSpPr/>
            <p:nvPr/>
          </p:nvGrpSpPr>
          <p:grpSpPr>
            <a:xfrm>
              <a:off x="220486" y="-1"/>
              <a:ext cx="11971513" cy="7278072"/>
              <a:chOff x="220486" y="-1"/>
              <a:chExt cx="11971513" cy="7278072"/>
            </a:xfrm>
          </p:grpSpPr>
          <p:pic>
            <p:nvPicPr>
              <p:cNvPr id="7" name="Picture 6">
                <a:extLst>
                  <a:ext uri="{FF2B5EF4-FFF2-40B4-BE49-F238E27FC236}">
                    <a16:creationId xmlns:a16="http://schemas.microsoft.com/office/drawing/2014/main" id="{346B7AD1-4298-4CBD-BA7B-552D5AA9A192}"/>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8" name="Picture 7">
                <a:extLst>
                  <a:ext uri="{FF2B5EF4-FFF2-40B4-BE49-F238E27FC236}">
                    <a16:creationId xmlns:a16="http://schemas.microsoft.com/office/drawing/2014/main" id="{F0ADDEF2-11E9-42F0-8D04-F55343FE61DF}"/>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9" name="Picture 8">
                <a:extLst>
                  <a:ext uri="{FF2B5EF4-FFF2-40B4-BE49-F238E27FC236}">
                    <a16:creationId xmlns:a16="http://schemas.microsoft.com/office/drawing/2014/main" id="{6218D4C6-06B8-4A98-93B2-8AD3042589D3}"/>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0" name="Group 9">
                <a:extLst>
                  <a:ext uri="{FF2B5EF4-FFF2-40B4-BE49-F238E27FC236}">
                    <a16:creationId xmlns:a16="http://schemas.microsoft.com/office/drawing/2014/main" id="{D5227B6E-9CCA-417F-B506-D9A3972E6F62}"/>
                  </a:ext>
                </a:extLst>
              </p:cNvPr>
              <p:cNvGrpSpPr/>
              <p:nvPr/>
            </p:nvGrpSpPr>
            <p:grpSpPr>
              <a:xfrm>
                <a:off x="11711370" y="161755"/>
                <a:ext cx="320420" cy="304069"/>
                <a:chOff x="9321216" y="1285432"/>
                <a:chExt cx="320420" cy="304069"/>
              </a:xfrm>
            </p:grpSpPr>
            <p:pic>
              <p:nvPicPr>
                <p:cNvPr id="11" name="Picture 10">
                  <a:extLst>
                    <a:ext uri="{FF2B5EF4-FFF2-40B4-BE49-F238E27FC236}">
                      <a16:creationId xmlns:a16="http://schemas.microsoft.com/office/drawing/2014/main" id="{392E7403-E854-41DE-9479-7B139342F14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2" name="Picture 11">
                  <a:extLst>
                    <a:ext uri="{FF2B5EF4-FFF2-40B4-BE49-F238E27FC236}">
                      <a16:creationId xmlns:a16="http://schemas.microsoft.com/office/drawing/2014/main" id="{42B944F3-4320-4DC9-9690-6822DBA3F2E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2" name="Title 1">
            <a:extLst>
              <a:ext uri="{FF2B5EF4-FFF2-40B4-BE49-F238E27FC236}">
                <a16:creationId xmlns:a16="http://schemas.microsoft.com/office/drawing/2014/main" id="{F36E6FC5-9793-48C5-A04E-37202A2297A5}"/>
              </a:ext>
            </a:extLst>
          </p:cNvPr>
          <p:cNvSpPr>
            <a:spLocks noGrp="1"/>
          </p:cNvSpPr>
          <p:nvPr>
            <p:ph type="title"/>
          </p:nvPr>
        </p:nvSpPr>
        <p:spPr>
          <a:xfrm>
            <a:off x="685800" y="682625"/>
            <a:ext cx="10826496" cy="369332"/>
          </a:xfrm>
        </p:spPr>
        <p:txBody>
          <a:bodyPr/>
          <a:lstStyle/>
          <a:p>
            <a:r>
              <a:rPr lang="en-US" dirty="0"/>
              <a:t>First series of mini lessons</a:t>
            </a:r>
          </a:p>
        </p:txBody>
      </p:sp>
      <p:sp>
        <p:nvSpPr>
          <p:cNvPr id="3" name="Content Placeholder 2">
            <a:extLst>
              <a:ext uri="{FF2B5EF4-FFF2-40B4-BE49-F238E27FC236}">
                <a16:creationId xmlns:a16="http://schemas.microsoft.com/office/drawing/2014/main" id="{75FD6678-75B7-4198-92A7-AFAF151B93A7}"/>
              </a:ext>
            </a:extLst>
          </p:cNvPr>
          <p:cNvSpPr>
            <a:spLocks noGrp="1"/>
          </p:cNvSpPr>
          <p:nvPr>
            <p:ph sz="quarter" idx="18"/>
          </p:nvPr>
        </p:nvSpPr>
        <p:spPr/>
        <p:txBody>
          <a:bodyPr/>
          <a:lstStyle/>
          <a:p>
            <a:endParaRPr lang="en-US" dirty="0"/>
          </a:p>
          <a:p>
            <a:pPr marL="0" indent="0">
              <a:buNone/>
            </a:pPr>
            <a:endParaRPr lang="en-US" dirty="0"/>
          </a:p>
        </p:txBody>
      </p:sp>
      <p:sp>
        <p:nvSpPr>
          <p:cNvPr id="17" name="Text Placeholder 16">
            <a:extLst>
              <a:ext uri="{FF2B5EF4-FFF2-40B4-BE49-F238E27FC236}">
                <a16:creationId xmlns:a16="http://schemas.microsoft.com/office/drawing/2014/main" id="{ADF778F7-94B9-49B2-B9E5-F09C62A789C1}"/>
              </a:ext>
            </a:extLst>
          </p:cNvPr>
          <p:cNvSpPr>
            <a:spLocks noGrp="1"/>
          </p:cNvSpPr>
          <p:nvPr>
            <p:ph type="body" sz="quarter" idx="16"/>
          </p:nvPr>
        </p:nvSpPr>
        <p:spPr>
          <a:xfrm>
            <a:off x="685800" y="1097309"/>
            <a:ext cx="10826496" cy="276999"/>
          </a:xfrm>
        </p:spPr>
        <p:txBody>
          <a:bodyPr/>
          <a:lstStyle/>
          <a:p>
            <a:endParaRPr lang="en-US" sz="1800" dirty="0"/>
          </a:p>
        </p:txBody>
      </p:sp>
      <p:sp>
        <p:nvSpPr>
          <p:cNvPr id="20" name="Text Placeholder 19">
            <a:extLst>
              <a:ext uri="{FF2B5EF4-FFF2-40B4-BE49-F238E27FC236}">
                <a16:creationId xmlns:a16="http://schemas.microsoft.com/office/drawing/2014/main" id="{26B59A02-A845-47A9-9C8B-AF364E6428DE}"/>
              </a:ext>
            </a:extLst>
          </p:cNvPr>
          <p:cNvSpPr>
            <a:spLocks noGrp="1"/>
          </p:cNvSpPr>
          <p:nvPr>
            <p:ph type="body" sz="quarter" idx="20"/>
          </p:nvPr>
        </p:nvSpPr>
        <p:spPr>
          <a:xfrm>
            <a:off x="685800" y="6093023"/>
            <a:ext cx="10826496" cy="307777"/>
          </a:xfrm>
        </p:spPr>
        <p:txBody>
          <a:bodyPr/>
          <a:lstStyle/>
          <a:p>
            <a:r>
              <a:rPr lang="en-US" sz="2000" b="1" dirty="0"/>
              <a:t>https://arcg.is/by4jL</a:t>
            </a:r>
          </a:p>
        </p:txBody>
      </p:sp>
      <p:pic>
        <p:nvPicPr>
          <p:cNvPr id="19" name="Picture 18" descr="Graphical user interface, text, application&#10;&#10;Description automatically generated">
            <a:extLst>
              <a:ext uri="{FF2B5EF4-FFF2-40B4-BE49-F238E27FC236}">
                <a16:creationId xmlns:a16="http://schemas.microsoft.com/office/drawing/2014/main" id="{3723944F-3E22-445C-B29E-5D6C223ABFA5}"/>
              </a:ext>
            </a:extLst>
          </p:cNvPr>
          <p:cNvPicPr>
            <a:picLocks noChangeAspect="1"/>
          </p:cNvPicPr>
          <p:nvPr/>
        </p:nvPicPr>
        <p:blipFill>
          <a:blip r:embed="rId7"/>
          <a:stretch>
            <a:fillRect/>
          </a:stretch>
        </p:blipFill>
        <p:spPr>
          <a:xfrm>
            <a:off x="1372866" y="1413831"/>
            <a:ext cx="9446268" cy="4639582"/>
          </a:xfrm>
          <a:prstGeom prst="rect">
            <a:avLst/>
          </a:prstGeom>
        </p:spPr>
      </p:pic>
    </p:spTree>
    <p:extLst>
      <p:ext uri="{BB962C8B-B14F-4D97-AF65-F5344CB8AC3E}">
        <p14:creationId xmlns:p14="http://schemas.microsoft.com/office/powerpoint/2010/main" val="7549617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BD8CD70-651D-4605-8BEF-242452097663}"/>
              </a:ext>
            </a:extLst>
          </p:cNvPr>
          <p:cNvGrpSpPr/>
          <p:nvPr/>
        </p:nvGrpSpPr>
        <p:grpSpPr>
          <a:xfrm>
            <a:off x="0" y="-1"/>
            <a:ext cx="12192000" cy="7278072"/>
            <a:chOff x="0" y="-1"/>
            <a:chExt cx="12192000" cy="7278072"/>
          </a:xfrm>
        </p:grpSpPr>
        <p:grpSp>
          <p:nvGrpSpPr>
            <p:cNvPr id="7" name="Group 6">
              <a:extLst>
                <a:ext uri="{FF2B5EF4-FFF2-40B4-BE49-F238E27FC236}">
                  <a16:creationId xmlns:a16="http://schemas.microsoft.com/office/drawing/2014/main" id="{33717D2C-AD7F-4E9B-AEB1-86829E7D7AB4}"/>
                </a:ext>
              </a:extLst>
            </p:cNvPr>
            <p:cNvGrpSpPr/>
            <p:nvPr/>
          </p:nvGrpSpPr>
          <p:grpSpPr>
            <a:xfrm>
              <a:off x="0" y="0"/>
              <a:ext cx="12192000" cy="6858000"/>
              <a:chOff x="0" y="0"/>
              <a:chExt cx="12192000" cy="6858000"/>
            </a:xfrm>
          </p:grpSpPr>
          <p:grpSp>
            <p:nvGrpSpPr>
              <p:cNvPr id="15" name="Group 14">
                <a:extLst>
                  <a:ext uri="{FF2B5EF4-FFF2-40B4-BE49-F238E27FC236}">
                    <a16:creationId xmlns:a16="http://schemas.microsoft.com/office/drawing/2014/main" id="{14568F07-1F8F-4532-A61A-72BBC0B9E9D5}"/>
                  </a:ext>
                </a:extLst>
              </p:cNvPr>
              <p:cNvGrpSpPr/>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BA9A34DF-A69F-46DA-90D3-BAE1847CFE09}"/>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8" name="Rectangle 17">
                  <a:extLst>
                    <a:ext uri="{FF2B5EF4-FFF2-40B4-BE49-F238E27FC236}">
                      <a16:creationId xmlns:a16="http://schemas.microsoft.com/office/drawing/2014/main" id="{1244AEF4-470D-42B2-BDC7-B8A9F28E16E0}"/>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16" name="Picture 15">
                <a:extLst>
                  <a:ext uri="{FF2B5EF4-FFF2-40B4-BE49-F238E27FC236}">
                    <a16:creationId xmlns:a16="http://schemas.microsoft.com/office/drawing/2014/main" id="{5EB154FA-903D-4E13-8D9D-1D293C376A8D}"/>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8" name="Group 7">
              <a:extLst>
                <a:ext uri="{FF2B5EF4-FFF2-40B4-BE49-F238E27FC236}">
                  <a16:creationId xmlns:a16="http://schemas.microsoft.com/office/drawing/2014/main" id="{1E1EFD35-BB6D-49CE-8AAD-A7B5A96D8C2A}"/>
                </a:ext>
              </a:extLst>
            </p:cNvPr>
            <p:cNvGrpSpPr/>
            <p:nvPr/>
          </p:nvGrpSpPr>
          <p:grpSpPr>
            <a:xfrm>
              <a:off x="220486" y="-1"/>
              <a:ext cx="11971513" cy="7278072"/>
              <a:chOff x="220486" y="-1"/>
              <a:chExt cx="11971513" cy="7278072"/>
            </a:xfrm>
          </p:grpSpPr>
          <p:pic>
            <p:nvPicPr>
              <p:cNvPr id="9" name="Picture 8">
                <a:extLst>
                  <a:ext uri="{FF2B5EF4-FFF2-40B4-BE49-F238E27FC236}">
                    <a16:creationId xmlns:a16="http://schemas.microsoft.com/office/drawing/2014/main" id="{C4B4B307-B8CE-4FCB-8C78-22B166C64C86}"/>
                  </a:ext>
                </a:extLst>
              </p:cNvPr>
              <p:cNvPicPr>
                <a:picLocks noChangeAspect="1"/>
              </p:cNvPicPr>
              <p:nvPr/>
            </p:nvPicPr>
            <p:blipFill rotWithShape="1">
              <a:blip r:embed="rId2"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10" name="Picture 9">
                <a:extLst>
                  <a:ext uri="{FF2B5EF4-FFF2-40B4-BE49-F238E27FC236}">
                    <a16:creationId xmlns:a16="http://schemas.microsoft.com/office/drawing/2014/main" id="{D3DA5198-0F37-4B4A-873B-ACE9D9FCE34B}"/>
                  </a:ext>
                </a:extLst>
              </p:cNvPr>
              <p:cNvPicPr>
                <a:picLocks noChangeAspect="1"/>
              </p:cNvPicPr>
              <p:nvPr/>
            </p:nvPicPr>
            <p:blipFill>
              <a:blip r:embed="rId3"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11" name="Picture 10">
                <a:extLst>
                  <a:ext uri="{FF2B5EF4-FFF2-40B4-BE49-F238E27FC236}">
                    <a16:creationId xmlns:a16="http://schemas.microsoft.com/office/drawing/2014/main" id="{BF3E3BBE-EFA9-48CA-8355-5026B349AEAB}"/>
                  </a:ext>
                </a:extLst>
              </p:cNvPr>
              <p:cNvPicPr>
                <a:picLocks noChangeAspect="1"/>
              </p:cNvPicPr>
              <p:nvPr/>
            </p:nvPicPr>
            <p:blipFill>
              <a:blip r:embed="rId4"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12" name="Group 11">
                <a:extLst>
                  <a:ext uri="{FF2B5EF4-FFF2-40B4-BE49-F238E27FC236}">
                    <a16:creationId xmlns:a16="http://schemas.microsoft.com/office/drawing/2014/main" id="{3E09DD5D-7275-4D0C-AFC2-98038FD153FF}"/>
                  </a:ext>
                </a:extLst>
              </p:cNvPr>
              <p:cNvGrpSpPr/>
              <p:nvPr/>
            </p:nvGrpSpPr>
            <p:grpSpPr>
              <a:xfrm>
                <a:off x="11711370" y="161755"/>
                <a:ext cx="320420" cy="304069"/>
                <a:chOff x="9321216" y="1285432"/>
                <a:chExt cx="320420" cy="304069"/>
              </a:xfrm>
            </p:grpSpPr>
            <p:pic>
              <p:nvPicPr>
                <p:cNvPr id="13" name="Picture 12">
                  <a:extLst>
                    <a:ext uri="{FF2B5EF4-FFF2-40B4-BE49-F238E27FC236}">
                      <a16:creationId xmlns:a16="http://schemas.microsoft.com/office/drawing/2014/main" id="{BCEFE432-2841-451E-9BC1-8105A04CED7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4" name="Picture 13">
                  <a:extLst>
                    <a:ext uri="{FF2B5EF4-FFF2-40B4-BE49-F238E27FC236}">
                      <a16:creationId xmlns:a16="http://schemas.microsoft.com/office/drawing/2014/main" id="{0E9A92BC-D8C1-47A5-9861-C56D0FFC627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2" name="Title 1">
            <a:extLst>
              <a:ext uri="{FF2B5EF4-FFF2-40B4-BE49-F238E27FC236}">
                <a16:creationId xmlns:a16="http://schemas.microsoft.com/office/drawing/2014/main" id="{813B2340-A5C2-4DAC-85A2-F618C3C5E1CA}"/>
              </a:ext>
            </a:extLst>
          </p:cNvPr>
          <p:cNvSpPr>
            <a:spLocks noGrp="1"/>
          </p:cNvSpPr>
          <p:nvPr>
            <p:ph type="title"/>
          </p:nvPr>
        </p:nvSpPr>
        <p:spPr>
          <a:xfrm>
            <a:off x="685800" y="682625"/>
            <a:ext cx="10826496" cy="369332"/>
          </a:xfrm>
        </p:spPr>
        <p:txBody>
          <a:bodyPr/>
          <a:lstStyle/>
          <a:p>
            <a:r>
              <a:rPr lang="en-US" dirty="0"/>
              <a:t>Second series of lessons</a:t>
            </a:r>
          </a:p>
        </p:txBody>
      </p:sp>
      <p:pic>
        <p:nvPicPr>
          <p:cNvPr id="20" name="Content Placeholder 19" descr="Graphical user interface, text, application, website&#10;&#10;Description automatically generated">
            <a:extLst>
              <a:ext uri="{FF2B5EF4-FFF2-40B4-BE49-F238E27FC236}">
                <a16:creationId xmlns:a16="http://schemas.microsoft.com/office/drawing/2014/main" id="{068AA48D-B945-426B-860F-93E490F7F039}"/>
              </a:ext>
            </a:extLst>
          </p:cNvPr>
          <p:cNvPicPr>
            <a:picLocks noGrp="1" noChangeAspect="1"/>
          </p:cNvPicPr>
          <p:nvPr>
            <p:ph sz="quarter" idx="18"/>
          </p:nvPr>
        </p:nvPicPr>
        <p:blipFill>
          <a:blip r:embed="rId7"/>
          <a:stretch>
            <a:fillRect/>
          </a:stretch>
        </p:blipFill>
        <p:spPr>
          <a:xfrm>
            <a:off x="1374336" y="1414553"/>
            <a:ext cx="9443328" cy="4638138"/>
          </a:xfrm>
        </p:spPr>
      </p:pic>
      <p:sp>
        <p:nvSpPr>
          <p:cNvPr id="4" name="Text Placeholder 3">
            <a:extLst>
              <a:ext uri="{FF2B5EF4-FFF2-40B4-BE49-F238E27FC236}">
                <a16:creationId xmlns:a16="http://schemas.microsoft.com/office/drawing/2014/main" id="{87F9574B-354C-4473-B6A9-80790D0B53F4}"/>
              </a:ext>
            </a:extLst>
          </p:cNvPr>
          <p:cNvSpPr>
            <a:spLocks noGrp="1"/>
          </p:cNvSpPr>
          <p:nvPr>
            <p:ph type="body" sz="quarter" idx="16"/>
          </p:nvPr>
        </p:nvSpPr>
        <p:spPr>
          <a:xfrm>
            <a:off x="685800" y="1097309"/>
            <a:ext cx="10826496" cy="276999"/>
          </a:xfrm>
        </p:spPr>
        <p:txBody>
          <a:bodyPr/>
          <a:lstStyle/>
          <a:p>
            <a:endParaRPr lang="en-US" sz="1800" dirty="0"/>
          </a:p>
        </p:txBody>
      </p:sp>
      <p:sp>
        <p:nvSpPr>
          <p:cNvPr id="5" name="Text Placeholder 4">
            <a:extLst>
              <a:ext uri="{FF2B5EF4-FFF2-40B4-BE49-F238E27FC236}">
                <a16:creationId xmlns:a16="http://schemas.microsoft.com/office/drawing/2014/main" id="{F407EC89-4171-48BF-9D8B-E7C949175C23}"/>
              </a:ext>
            </a:extLst>
          </p:cNvPr>
          <p:cNvSpPr>
            <a:spLocks noGrp="1"/>
          </p:cNvSpPr>
          <p:nvPr>
            <p:ph type="body" sz="quarter" idx="20"/>
          </p:nvPr>
        </p:nvSpPr>
        <p:spPr>
          <a:xfrm>
            <a:off x="685800" y="6093023"/>
            <a:ext cx="10826496" cy="307777"/>
          </a:xfrm>
        </p:spPr>
        <p:txBody>
          <a:bodyPr/>
          <a:lstStyle/>
          <a:p>
            <a:r>
              <a:rPr lang="en-US" sz="2000" b="1" dirty="0"/>
              <a:t>https://arcg.is/08OLaC</a:t>
            </a:r>
          </a:p>
        </p:txBody>
      </p:sp>
    </p:spTree>
    <p:extLst>
      <p:ext uri="{BB962C8B-B14F-4D97-AF65-F5344CB8AC3E}">
        <p14:creationId xmlns:p14="http://schemas.microsoft.com/office/powerpoint/2010/main" val="315924766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2E7D09-5A3D-924A-9BC9-A3A3F1B7594D}"/>
              </a:ext>
            </a:extLst>
          </p:cNvPr>
          <p:cNvGrpSpPr/>
          <p:nvPr/>
        </p:nvGrpSpPr>
        <p:grpSpPr>
          <a:xfrm>
            <a:off x="0" y="-1"/>
            <a:ext cx="12192000" cy="7278072"/>
            <a:chOff x="0" y="-1"/>
            <a:chExt cx="12192000" cy="7278072"/>
          </a:xfrm>
        </p:grpSpPr>
        <p:grpSp>
          <p:nvGrpSpPr>
            <p:cNvPr id="32" name="Group 31">
              <a:extLst>
                <a:ext uri="{FF2B5EF4-FFF2-40B4-BE49-F238E27FC236}">
                  <a16:creationId xmlns:a16="http://schemas.microsoft.com/office/drawing/2014/main" id="{5757A363-A667-A34C-82AC-03112DFEE3DC}"/>
                </a:ext>
              </a:extLst>
            </p:cNvPr>
            <p:cNvGrpSpPr/>
            <p:nvPr/>
          </p:nvGrpSpPr>
          <p:grpSpPr>
            <a:xfrm>
              <a:off x="0" y="0"/>
              <a:ext cx="12192000" cy="6858000"/>
              <a:chOff x="0" y="0"/>
              <a:chExt cx="12192000" cy="6858000"/>
            </a:xfrm>
          </p:grpSpPr>
          <p:grpSp>
            <p:nvGrpSpPr>
              <p:cNvPr id="6" name="Group 5">
                <a:extLst>
                  <a:ext uri="{FF2B5EF4-FFF2-40B4-BE49-F238E27FC236}">
                    <a16:creationId xmlns:a16="http://schemas.microsoft.com/office/drawing/2014/main" id="{81EC4CBF-A3E4-C448-BE40-07ABFB6E5D54}"/>
                  </a:ext>
                </a:extLst>
              </p:cNvPr>
              <p:cNvGrpSpPr/>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D759F389-DA51-4943-9321-C4DCB0555C86}"/>
                    </a:ext>
                  </a:extLst>
                </p:cNvPr>
                <p:cNvSpPr/>
                <p:nvPr/>
              </p:nvSpPr>
              <p:spPr bwMode="auto">
                <a:xfrm>
                  <a:off x="0" y="0"/>
                  <a:ext cx="12192000" cy="6858000"/>
                </a:xfrm>
                <a:prstGeom prst="rect">
                  <a:avLst/>
                </a:prstGeom>
                <a:gradFill>
                  <a:gsLst>
                    <a:gs pos="100000">
                      <a:srgbClr val="005FF8"/>
                    </a:gs>
                    <a:gs pos="0">
                      <a:srgbClr val="002CC5"/>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26" name="Rectangle 25">
                  <a:extLst>
                    <a:ext uri="{FF2B5EF4-FFF2-40B4-BE49-F238E27FC236}">
                      <a16:creationId xmlns:a16="http://schemas.microsoft.com/office/drawing/2014/main" id="{58FBFE16-F592-FB48-82A9-BB1B86224854}"/>
                    </a:ext>
                  </a:extLst>
                </p:cNvPr>
                <p:cNvSpPr/>
                <p:nvPr/>
              </p:nvSpPr>
              <p:spPr bwMode="auto">
                <a:xfrm>
                  <a:off x="0" y="0"/>
                  <a:ext cx="12192000" cy="6858000"/>
                </a:xfrm>
                <a:prstGeom prst="rect">
                  <a:avLst/>
                </a:prstGeom>
                <a:gradFill flip="none" rotWithShape="1">
                  <a:gsLst>
                    <a:gs pos="98000">
                      <a:srgbClr val="0ACFFE">
                        <a:alpha val="81000"/>
                      </a:srgbClr>
                    </a:gs>
                    <a:gs pos="2000">
                      <a:srgbClr val="4B24FF">
                        <a:alpha val="0"/>
                      </a:srgbClr>
                    </a:gs>
                    <a:gs pos="61000">
                      <a:srgbClr val="495AFF">
                        <a:alpha val="0"/>
                      </a:srgbClr>
                    </a:gs>
                  </a:gsLst>
                  <a:lin ang="174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pic>
            <p:nvPicPr>
              <p:cNvPr id="29" name="Picture 28">
                <a:extLst>
                  <a:ext uri="{FF2B5EF4-FFF2-40B4-BE49-F238E27FC236}">
                    <a16:creationId xmlns:a16="http://schemas.microsoft.com/office/drawing/2014/main" id="{B0A2F362-4D31-2541-AC6A-A1888E51E1EC}"/>
                  </a:ext>
                </a:extLst>
              </p:cNvPr>
              <p:cNvPicPr>
                <a:picLocks noChangeAspect="1"/>
              </p:cNvPicPr>
              <p:nvPr/>
            </p:nvPicPr>
            <p:blipFill rotWithShape="1">
              <a:blip r:embed="rId3"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t="51221" r="76486"/>
              <a:stretch/>
            </p:blipFill>
            <p:spPr>
              <a:xfrm>
                <a:off x="0" y="3512742"/>
                <a:ext cx="2826327" cy="3345257"/>
              </a:xfrm>
              <a:prstGeom prst="rect">
                <a:avLst/>
              </a:prstGeom>
            </p:spPr>
          </p:pic>
        </p:grpSp>
        <p:grpSp>
          <p:nvGrpSpPr>
            <p:cNvPr id="4" name="Group 3">
              <a:extLst>
                <a:ext uri="{FF2B5EF4-FFF2-40B4-BE49-F238E27FC236}">
                  <a16:creationId xmlns:a16="http://schemas.microsoft.com/office/drawing/2014/main" id="{E9252BC0-F951-7844-9005-FA94D09C3474}"/>
                </a:ext>
              </a:extLst>
            </p:cNvPr>
            <p:cNvGrpSpPr/>
            <p:nvPr/>
          </p:nvGrpSpPr>
          <p:grpSpPr>
            <a:xfrm>
              <a:off x="220486" y="-1"/>
              <a:ext cx="11971513" cy="7278072"/>
              <a:chOff x="220486" y="-1"/>
              <a:chExt cx="11971513" cy="7278072"/>
            </a:xfrm>
          </p:grpSpPr>
          <p:pic>
            <p:nvPicPr>
              <p:cNvPr id="35" name="Picture 34">
                <a:extLst>
                  <a:ext uri="{FF2B5EF4-FFF2-40B4-BE49-F238E27FC236}">
                    <a16:creationId xmlns:a16="http://schemas.microsoft.com/office/drawing/2014/main" id="{CC8627ED-6E0C-104D-B64C-4E2F321B7AC3}"/>
                  </a:ext>
                </a:extLst>
              </p:cNvPr>
              <p:cNvPicPr>
                <a:picLocks noChangeAspect="1"/>
              </p:cNvPicPr>
              <p:nvPr/>
            </p:nvPicPr>
            <p:blipFill rotWithShape="1">
              <a:blip r:embed="rId3" cstate="screen">
                <a:duotone>
                  <a:prstClr val="black"/>
                  <a:schemeClr val="accent4">
                    <a:tint val="45000"/>
                    <a:satMod val="400000"/>
                  </a:schemeClr>
                </a:duotone>
                <a:alphaModFix amt="46000"/>
                <a:extLst>
                  <a:ext uri="{28A0092B-C50C-407E-A947-70E740481C1C}">
                    <a14:useLocalDpi xmlns:a14="http://schemas.microsoft.com/office/drawing/2010/main"/>
                  </a:ext>
                </a:extLst>
              </a:blip>
              <a:srcRect l="10324" t="75609" r="66162" b="2"/>
              <a:stretch/>
            </p:blipFill>
            <p:spPr>
              <a:xfrm flipH="1" flipV="1">
                <a:off x="9365672" y="-1"/>
                <a:ext cx="2826327" cy="1672628"/>
              </a:xfrm>
              <a:prstGeom prst="rect">
                <a:avLst/>
              </a:prstGeom>
            </p:spPr>
          </p:pic>
          <p:pic>
            <p:nvPicPr>
              <p:cNvPr id="27" name="Picture 26">
                <a:extLst>
                  <a:ext uri="{FF2B5EF4-FFF2-40B4-BE49-F238E27FC236}">
                    <a16:creationId xmlns:a16="http://schemas.microsoft.com/office/drawing/2014/main" id="{903C24A8-375C-764A-BBDB-54D7525F81D9}"/>
                  </a:ext>
                </a:extLst>
              </p:cNvPr>
              <p:cNvPicPr>
                <a:picLocks noChangeAspect="1"/>
              </p:cNvPicPr>
              <p:nvPr/>
            </p:nvPicPr>
            <p:blipFill>
              <a:blip r:embed="rId4" cstate="screen">
                <a:alphaModFix amt="82000"/>
                <a:extLst>
                  <a:ext uri="{28A0092B-C50C-407E-A947-70E740481C1C}">
                    <a14:useLocalDpi xmlns:a14="http://schemas.microsoft.com/office/drawing/2010/main"/>
                  </a:ext>
                </a:extLst>
              </a:blip>
              <a:stretch>
                <a:fillRect/>
              </a:stretch>
            </p:blipFill>
            <p:spPr>
              <a:xfrm>
                <a:off x="255558" y="5111513"/>
                <a:ext cx="530496" cy="530496"/>
              </a:xfrm>
              <a:prstGeom prst="rect">
                <a:avLst/>
              </a:prstGeom>
            </p:spPr>
          </p:pic>
          <p:pic>
            <p:nvPicPr>
              <p:cNvPr id="28" name="Picture 27">
                <a:extLst>
                  <a:ext uri="{FF2B5EF4-FFF2-40B4-BE49-F238E27FC236}">
                    <a16:creationId xmlns:a16="http://schemas.microsoft.com/office/drawing/2014/main" id="{D8877D85-06BB-E341-9879-88450933ABE5}"/>
                  </a:ext>
                </a:extLst>
              </p:cNvPr>
              <p:cNvPicPr>
                <a:picLocks noChangeAspect="1"/>
              </p:cNvPicPr>
              <p:nvPr/>
            </p:nvPicPr>
            <p:blipFill>
              <a:blip r:embed="rId5" cstate="screen">
                <a:alphaModFix amt="54000"/>
                <a:extLst>
                  <a:ext uri="{28A0092B-C50C-407E-A947-70E740481C1C}">
                    <a14:useLocalDpi xmlns:a14="http://schemas.microsoft.com/office/drawing/2010/main"/>
                  </a:ext>
                </a:extLst>
              </a:blip>
              <a:stretch>
                <a:fillRect/>
              </a:stretch>
            </p:blipFill>
            <p:spPr>
              <a:xfrm>
                <a:off x="220486" y="5573737"/>
                <a:ext cx="1704334" cy="1704334"/>
              </a:xfrm>
              <a:prstGeom prst="rect">
                <a:avLst/>
              </a:prstGeom>
            </p:spPr>
          </p:pic>
          <p:grpSp>
            <p:nvGrpSpPr>
              <p:cNvPr id="30" name="Group 29">
                <a:extLst>
                  <a:ext uri="{FF2B5EF4-FFF2-40B4-BE49-F238E27FC236}">
                    <a16:creationId xmlns:a16="http://schemas.microsoft.com/office/drawing/2014/main" id="{5B6FF2EB-C66D-8E4F-A135-8DBEA3041522}"/>
                  </a:ext>
                </a:extLst>
              </p:cNvPr>
              <p:cNvGrpSpPr/>
              <p:nvPr/>
            </p:nvGrpSpPr>
            <p:grpSpPr>
              <a:xfrm>
                <a:off x="11711370" y="161755"/>
                <a:ext cx="320420" cy="304069"/>
                <a:chOff x="9321216" y="1285432"/>
                <a:chExt cx="320420" cy="304069"/>
              </a:xfrm>
            </p:grpSpPr>
            <p:pic>
              <p:nvPicPr>
                <p:cNvPr id="31" name="Picture 30">
                  <a:extLst>
                    <a:ext uri="{FF2B5EF4-FFF2-40B4-BE49-F238E27FC236}">
                      <a16:creationId xmlns:a16="http://schemas.microsoft.com/office/drawing/2014/main" id="{8F2703BA-2CD8-2940-A187-A6E35FF7B9C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33" name="Picture 32">
                  <a:extLst>
                    <a:ext uri="{FF2B5EF4-FFF2-40B4-BE49-F238E27FC236}">
                      <a16:creationId xmlns:a16="http://schemas.microsoft.com/office/drawing/2014/main" id="{846674D7-CDBB-ED4E-8649-3437C3DEFA02}"/>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p:txBody>
          <a:bodyPr/>
          <a:lstStyle/>
          <a:p>
            <a:endParaRPr lang="en-US" dirty="0"/>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What is data science?</a:t>
            </a:r>
          </a:p>
        </p:txBody>
      </p:sp>
    </p:spTree>
    <p:extLst>
      <p:ext uri="{BB962C8B-B14F-4D97-AF65-F5344CB8AC3E}">
        <p14:creationId xmlns:p14="http://schemas.microsoft.com/office/powerpoint/2010/main" val="1528443051"/>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6" ma:contentTypeDescription="Create a new document." ma:contentTypeScope="" ma:versionID="74515a54bca02139da222085721357b8">
  <xsd:schema xmlns:xsd="http://www.w3.org/2001/XMLSchema" xmlns:xs="http://www.w3.org/2001/XMLSchema" xmlns:p="http://schemas.microsoft.com/office/2006/metadata/properties" xmlns:ns1="http://schemas.microsoft.com/sharepoint/v3" targetNamespace="http://schemas.microsoft.com/office/2006/metadata/properties" ma:root="true" ma:fieldsID="089ac7d328ad090443a1d2513f10f34c"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mso-contentType ?>
<p:Policy xmlns:p="office.server.policy" id="" local="true">
  <p:Name>Document</p:Name>
  <p:Description/>
  <p:Statement/>
  <p:PolicyItems>
    <p:PolicyItem featureId="Microsoft.Office.RecordsManagement.PolicyFeatures.PolicyAudit" staticId="0x0101007CCB09B909685840A5AA5DC537182835|810367359" UniqueId="13da4d23-1587-4cac-9dba-a207f9b2f19e">
      <p:Name>Auditing</p:Name>
      <p:Description>Audits user actions on documents and list items to the Audit Log.</p:Description>
      <p:CustomData>
        <Audit>
          <Update/>
          <View/>
        </Audit>
      </p:CustomData>
    </p:PolicyItem>
  </p:PolicyItems>
</p:Policy>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mso-contentType ?>
<FormTemplates xmlns="http://schemas.microsoft.com/sharepoint/v3/contenttype/forms">
  <Display>DocumentLibraryForm</Display>
  <Edit>DocumentLibraryForm</Edit>
  <New>DocumentLibraryForm</New>
</FormTemplates>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0.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11.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2.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14.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15.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16.xml><?xml version="1.0" encoding="utf-8"?>
<ds:datastoreItem xmlns:ds="http://schemas.openxmlformats.org/officeDocument/2006/customXml" ds:itemID="{21405660-3103-44D7-9985-5EE4988A80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7.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18.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19.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2.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0.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21.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2.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23.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24.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5.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26.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2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8.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9.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30.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31.xml><?xml version="1.0" encoding="utf-8"?>
<ds:datastoreItem xmlns:ds="http://schemas.openxmlformats.org/officeDocument/2006/customXml" ds:itemID="{1AF0E3E5-C8A7-4C36-BEB8-B23D52779CD3}">
  <ds:schemaRefs>
    <ds:schemaRef ds:uri="office.server.policy"/>
  </ds:schemaRefs>
</ds:datastoreItem>
</file>

<file path=customXml/itemProps32.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3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4.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36.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3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3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39.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0.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42.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43.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4.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45.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6.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7.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8.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9.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50.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1.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52.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5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54.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5.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56.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57.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58.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9.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6.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60.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61.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62.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3.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6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65.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66.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7.xml><?xml version="1.0" encoding="utf-8"?>
<ds:datastoreItem xmlns:ds="http://schemas.openxmlformats.org/officeDocument/2006/customXml" ds:itemID="{81E133DB-697E-4C10-B192-8899027B1EC6}">
  <ds:schemaRefs>
    <ds:schemaRef ds:uri="http://schemas.microsoft.com/office/2006/metadata/properties"/>
    <ds:schemaRef ds:uri="http://www.w3.org/XML/1998/namespace"/>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schemas.microsoft.com/sharepoint/v3"/>
    <ds:schemaRef ds:uri="http://purl.org/dc/terms/"/>
  </ds:schemaRefs>
</ds:datastoreItem>
</file>

<file path=customXml/itemProps68.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69.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7.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9.xml><?xml version="1.0" encoding="utf-8"?>
<ds:datastoreItem xmlns:ds="http://schemas.openxmlformats.org/officeDocument/2006/customXml" ds:itemID="{6D2D132B-596B-4D69-A43B-566EB6C10C03}">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1944</Words>
  <Application>Microsoft Office PowerPoint</Application>
  <PresentationFormat>Widescreen</PresentationFormat>
  <Paragraphs>539</Paragraphs>
  <Slides>65</Slides>
  <Notes>18</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Arial (headings)</vt:lpstr>
      <vt:lpstr>AvenirNext LT Pro Regular</vt:lpstr>
      <vt:lpstr>Calibri</vt:lpstr>
      <vt:lpstr>Ink Free</vt:lpstr>
      <vt:lpstr>Lucida Grande</vt:lpstr>
      <vt:lpstr>Esri_Corporate_Template-Dark</vt:lpstr>
      <vt:lpstr>Spatial Data Science with GIS</vt:lpstr>
      <vt:lpstr>Welcome!</vt:lpstr>
      <vt:lpstr>Teaching tools</vt:lpstr>
      <vt:lpstr>Spatial data science with ArcGIS Notebooks</vt:lpstr>
      <vt:lpstr>Learn Python with ArcGIS Notebooks</vt:lpstr>
      <vt:lpstr>A set of new notebooks for this workshop</vt:lpstr>
      <vt:lpstr>First series of mini lessons</vt:lpstr>
      <vt:lpstr>Second series of lessons</vt:lpstr>
      <vt:lpstr>What is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data engineering methods</vt:lpstr>
      <vt:lpstr>“Where can I find ______ dataset?”</vt:lpstr>
      <vt:lpstr>There is a lot of data out there!</vt:lpstr>
      <vt:lpstr>“How do I get the data?”</vt:lpstr>
      <vt:lpstr>In Python</vt:lpstr>
      <vt:lpstr>Is the data spatial?</vt:lpstr>
      <vt:lpstr>Spatial feature engineering </vt:lpstr>
      <vt:lpstr>OSM</vt:lpstr>
      <vt:lpstr>OSM</vt:lpstr>
      <vt:lpstr>Data engineering</vt:lpstr>
      <vt:lpstr>PowerPoint Presentation</vt:lpstr>
      <vt:lpstr>How does it come together? </vt:lpstr>
      <vt:lpstr>PowerPoint Presentation</vt:lpstr>
      <vt:lpstr>PowerPoint Presentation</vt:lpstr>
      <vt:lpstr>Visualization and exploration</vt:lpstr>
      <vt:lpstr>PowerPoint Presentation</vt:lpstr>
      <vt:lpstr>PowerPoint Presentation</vt:lpstr>
      <vt:lpstr>PowerPoint Presentation</vt:lpstr>
      <vt:lpstr>Spatial analysis</vt:lpstr>
      <vt:lpstr>PowerPoint Presentation</vt:lpstr>
      <vt:lpstr>What is machine learning?</vt:lpstr>
      <vt:lpstr>Other definitions</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PowerPoint Presentation</vt:lpstr>
      <vt:lpstr>PowerPoint Presentation</vt:lpstr>
      <vt:lpstr>Big data technologies</vt:lpstr>
      <vt:lpstr>PowerPoint Presentation</vt:lpstr>
      <vt:lpstr>Modeling and Scripting</vt:lpstr>
      <vt:lpstr>PowerPoint Presentation</vt:lpstr>
      <vt:lpstr>Analysis driving action through storytelling</vt:lpstr>
      <vt:lpstr>Data storytelling</vt:lpstr>
      <vt:lpstr>Putting it all together</vt:lpstr>
      <vt:lpstr>Machine learning workflow in ArcGIS Notebooks</vt:lpstr>
      <vt:lpstr>Species modelling notebooks</vt:lpstr>
      <vt:lpstr>Where next?</vt:lpstr>
      <vt:lpstr>Learn more about spatial data science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2021-03-22T16:50:09Z</dcterms:created>
  <dcterms:modified xsi:type="dcterms:W3CDTF">2021-04-02T21:26:59Z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